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06" r:id="rId1"/>
  </p:sldMasterIdLst>
  <p:notesMasterIdLst>
    <p:notesMasterId r:id="rId18"/>
  </p:notesMasterIdLst>
  <p:sldIdLst>
    <p:sldId id="256" r:id="rId2"/>
    <p:sldId id="363" r:id="rId3"/>
    <p:sldId id="348" r:id="rId4"/>
    <p:sldId id="349" r:id="rId5"/>
    <p:sldId id="350" r:id="rId6"/>
    <p:sldId id="351" r:id="rId7"/>
    <p:sldId id="364" r:id="rId8"/>
    <p:sldId id="352" r:id="rId9"/>
    <p:sldId id="356" r:id="rId10"/>
    <p:sldId id="357" r:id="rId11"/>
    <p:sldId id="365" r:id="rId12"/>
    <p:sldId id="358" r:id="rId13"/>
    <p:sldId id="359" r:id="rId14"/>
    <p:sldId id="360" r:id="rId15"/>
    <p:sldId id="362" r:id="rId16"/>
    <p:sldId id="267" r:id="rId17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Georgia" panose="02040502050405020303" pitchFamily="18" charset="0"/>
      <p:regular r:id="rId25"/>
      <p:bold r:id="rId26"/>
      <p:italic r:id="rId27"/>
      <p:boldItalic r:id="rId28"/>
    </p:embeddedFont>
    <p:embeddedFont>
      <p:font typeface="Lato" panose="020F0502020204030203" pitchFamily="34" charset="0"/>
      <p:regular r:id="rId29"/>
      <p:bold r:id="rId30"/>
    </p:embeddedFont>
    <p:embeddedFont>
      <p:font typeface="Nunito" pitchFamily="2" charset="0"/>
      <p:regular r:id="rId31"/>
      <p:bold r:id="rId32"/>
      <p:italic r:id="rId33"/>
      <p:boldItalic r:id="rId34"/>
    </p:embeddedFont>
    <p:embeddedFont>
      <p:font typeface="Poppins" panose="00000500000000000000" pitchFamily="2" charset="0"/>
      <p:regular r:id="rId35"/>
      <p:bold r:id="rId36"/>
      <p: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182F82-85DF-490B-B86A-41FF2A24D0A4}">
  <a:tblStyle styleId="{B2182F82-85DF-490B-B86A-41FF2A24D0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06" y="43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df21ba8bf2_6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df21ba8bf2_6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df21ba8bf2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" name="Google Shape;1568;gdf21ba8bf2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487433">
            <a:off x="6748078" y="342351"/>
            <a:ext cx="1723646" cy="943810"/>
          </a:xfrm>
          <a:custGeom>
            <a:avLst/>
            <a:gdLst/>
            <a:ahLst/>
            <a:cxnLst/>
            <a:rect l="l" t="t" r="r" b="b"/>
            <a:pathLst>
              <a:path w="44086" h="24140" extrusionOk="0">
                <a:moveTo>
                  <a:pt x="29574" y="1"/>
                </a:moveTo>
                <a:cubicBezTo>
                  <a:pt x="29335" y="1"/>
                  <a:pt x="29092" y="8"/>
                  <a:pt x="28833" y="24"/>
                </a:cubicBezTo>
                <a:cubicBezTo>
                  <a:pt x="28347" y="24"/>
                  <a:pt x="27861" y="54"/>
                  <a:pt x="27375" y="115"/>
                </a:cubicBezTo>
                <a:lnTo>
                  <a:pt x="26737" y="176"/>
                </a:lnTo>
                <a:lnTo>
                  <a:pt x="25886" y="297"/>
                </a:lnTo>
                <a:lnTo>
                  <a:pt x="25218" y="388"/>
                </a:lnTo>
                <a:lnTo>
                  <a:pt x="24337" y="510"/>
                </a:lnTo>
                <a:lnTo>
                  <a:pt x="23881" y="571"/>
                </a:lnTo>
                <a:cubicBezTo>
                  <a:pt x="23547" y="601"/>
                  <a:pt x="23243" y="662"/>
                  <a:pt x="22909" y="692"/>
                </a:cubicBezTo>
                <a:cubicBezTo>
                  <a:pt x="22362" y="783"/>
                  <a:pt x="21815" y="905"/>
                  <a:pt x="21359" y="1026"/>
                </a:cubicBezTo>
                <a:lnTo>
                  <a:pt x="21268" y="1026"/>
                </a:lnTo>
                <a:cubicBezTo>
                  <a:pt x="21086" y="1057"/>
                  <a:pt x="20873" y="1117"/>
                  <a:pt x="20691" y="1178"/>
                </a:cubicBezTo>
                <a:cubicBezTo>
                  <a:pt x="20478" y="1209"/>
                  <a:pt x="20174" y="1330"/>
                  <a:pt x="19901" y="1421"/>
                </a:cubicBezTo>
                <a:lnTo>
                  <a:pt x="19050" y="1695"/>
                </a:lnTo>
                <a:lnTo>
                  <a:pt x="18503" y="1877"/>
                </a:lnTo>
                <a:cubicBezTo>
                  <a:pt x="18017" y="1999"/>
                  <a:pt x="17561" y="2181"/>
                  <a:pt x="17075" y="2363"/>
                </a:cubicBezTo>
                <a:lnTo>
                  <a:pt x="16194" y="2697"/>
                </a:lnTo>
                <a:lnTo>
                  <a:pt x="15708" y="2880"/>
                </a:lnTo>
                <a:lnTo>
                  <a:pt x="14736" y="3244"/>
                </a:lnTo>
                <a:lnTo>
                  <a:pt x="14341" y="3427"/>
                </a:lnTo>
                <a:lnTo>
                  <a:pt x="13824" y="3609"/>
                </a:lnTo>
                <a:cubicBezTo>
                  <a:pt x="13551" y="3730"/>
                  <a:pt x="13247" y="3821"/>
                  <a:pt x="12943" y="3943"/>
                </a:cubicBezTo>
                <a:cubicBezTo>
                  <a:pt x="12579" y="4125"/>
                  <a:pt x="12153" y="4308"/>
                  <a:pt x="11789" y="4490"/>
                </a:cubicBezTo>
                <a:lnTo>
                  <a:pt x="11606" y="4581"/>
                </a:lnTo>
                <a:cubicBezTo>
                  <a:pt x="11120" y="4794"/>
                  <a:pt x="10665" y="5037"/>
                  <a:pt x="10178" y="5341"/>
                </a:cubicBezTo>
                <a:cubicBezTo>
                  <a:pt x="9783" y="5584"/>
                  <a:pt x="9388" y="5827"/>
                  <a:pt x="9024" y="6100"/>
                </a:cubicBezTo>
                <a:lnTo>
                  <a:pt x="8994" y="6131"/>
                </a:lnTo>
                <a:lnTo>
                  <a:pt x="8811" y="6252"/>
                </a:lnTo>
                <a:cubicBezTo>
                  <a:pt x="8477" y="6495"/>
                  <a:pt x="8143" y="6708"/>
                  <a:pt x="7809" y="6951"/>
                </a:cubicBezTo>
                <a:cubicBezTo>
                  <a:pt x="6988" y="7589"/>
                  <a:pt x="6168" y="8257"/>
                  <a:pt x="5408" y="8987"/>
                </a:cubicBezTo>
                <a:cubicBezTo>
                  <a:pt x="5074" y="9321"/>
                  <a:pt x="4770" y="9655"/>
                  <a:pt x="4375" y="10050"/>
                </a:cubicBezTo>
                <a:cubicBezTo>
                  <a:pt x="4011" y="10445"/>
                  <a:pt x="3707" y="10779"/>
                  <a:pt x="3464" y="11083"/>
                </a:cubicBezTo>
                <a:cubicBezTo>
                  <a:pt x="3130" y="11478"/>
                  <a:pt x="2826" y="11903"/>
                  <a:pt x="2552" y="12359"/>
                </a:cubicBezTo>
                <a:cubicBezTo>
                  <a:pt x="2340" y="12693"/>
                  <a:pt x="2157" y="13058"/>
                  <a:pt x="1975" y="13422"/>
                </a:cubicBezTo>
                <a:lnTo>
                  <a:pt x="1914" y="13605"/>
                </a:lnTo>
                <a:lnTo>
                  <a:pt x="1702" y="13969"/>
                </a:lnTo>
                <a:cubicBezTo>
                  <a:pt x="1550" y="14273"/>
                  <a:pt x="1398" y="14577"/>
                  <a:pt x="1276" y="14881"/>
                </a:cubicBezTo>
                <a:cubicBezTo>
                  <a:pt x="1185" y="15154"/>
                  <a:pt x="1094" y="15397"/>
                  <a:pt x="1003" y="15671"/>
                </a:cubicBezTo>
                <a:lnTo>
                  <a:pt x="1003" y="15701"/>
                </a:lnTo>
                <a:lnTo>
                  <a:pt x="1003" y="15732"/>
                </a:lnTo>
                <a:cubicBezTo>
                  <a:pt x="972" y="15792"/>
                  <a:pt x="942" y="15853"/>
                  <a:pt x="912" y="15914"/>
                </a:cubicBezTo>
                <a:cubicBezTo>
                  <a:pt x="790" y="16096"/>
                  <a:pt x="699" y="16309"/>
                  <a:pt x="608" y="16521"/>
                </a:cubicBezTo>
                <a:lnTo>
                  <a:pt x="577" y="16613"/>
                </a:lnTo>
                <a:cubicBezTo>
                  <a:pt x="486" y="16856"/>
                  <a:pt x="395" y="17068"/>
                  <a:pt x="334" y="17311"/>
                </a:cubicBezTo>
                <a:cubicBezTo>
                  <a:pt x="274" y="17524"/>
                  <a:pt x="243" y="17737"/>
                  <a:pt x="213" y="17949"/>
                </a:cubicBezTo>
                <a:cubicBezTo>
                  <a:pt x="122" y="18436"/>
                  <a:pt x="31" y="18891"/>
                  <a:pt x="31" y="19377"/>
                </a:cubicBezTo>
                <a:lnTo>
                  <a:pt x="31" y="20046"/>
                </a:lnTo>
                <a:cubicBezTo>
                  <a:pt x="0" y="20289"/>
                  <a:pt x="31" y="20562"/>
                  <a:pt x="91" y="20805"/>
                </a:cubicBezTo>
                <a:cubicBezTo>
                  <a:pt x="183" y="21049"/>
                  <a:pt x="274" y="21261"/>
                  <a:pt x="426" y="21474"/>
                </a:cubicBezTo>
                <a:cubicBezTo>
                  <a:pt x="517" y="21687"/>
                  <a:pt x="638" y="21869"/>
                  <a:pt x="760" y="22051"/>
                </a:cubicBezTo>
                <a:cubicBezTo>
                  <a:pt x="1064" y="22416"/>
                  <a:pt x="1367" y="22780"/>
                  <a:pt x="1762" y="23084"/>
                </a:cubicBezTo>
                <a:cubicBezTo>
                  <a:pt x="1914" y="23236"/>
                  <a:pt x="2097" y="23388"/>
                  <a:pt x="2249" y="23510"/>
                </a:cubicBezTo>
                <a:cubicBezTo>
                  <a:pt x="2461" y="23661"/>
                  <a:pt x="2674" y="23783"/>
                  <a:pt x="2917" y="23874"/>
                </a:cubicBezTo>
                <a:cubicBezTo>
                  <a:pt x="3099" y="23965"/>
                  <a:pt x="3312" y="23996"/>
                  <a:pt x="3494" y="24056"/>
                </a:cubicBezTo>
                <a:cubicBezTo>
                  <a:pt x="3585" y="24056"/>
                  <a:pt x="3677" y="24087"/>
                  <a:pt x="3768" y="24117"/>
                </a:cubicBezTo>
                <a:lnTo>
                  <a:pt x="3950" y="24117"/>
                </a:lnTo>
                <a:cubicBezTo>
                  <a:pt x="4026" y="24132"/>
                  <a:pt x="4109" y="24140"/>
                  <a:pt x="4193" y="24140"/>
                </a:cubicBezTo>
                <a:cubicBezTo>
                  <a:pt x="4277" y="24140"/>
                  <a:pt x="4360" y="24132"/>
                  <a:pt x="4436" y="24117"/>
                </a:cubicBezTo>
                <a:cubicBezTo>
                  <a:pt x="4618" y="24117"/>
                  <a:pt x="4801" y="24056"/>
                  <a:pt x="4983" y="23996"/>
                </a:cubicBezTo>
                <a:cubicBezTo>
                  <a:pt x="5226" y="23904"/>
                  <a:pt x="5469" y="23813"/>
                  <a:pt x="5682" y="23692"/>
                </a:cubicBezTo>
                <a:lnTo>
                  <a:pt x="5803" y="23631"/>
                </a:lnTo>
                <a:lnTo>
                  <a:pt x="5743" y="23631"/>
                </a:lnTo>
                <a:cubicBezTo>
                  <a:pt x="5894" y="23570"/>
                  <a:pt x="6046" y="23510"/>
                  <a:pt x="6168" y="23418"/>
                </a:cubicBezTo>
                <a:lnTo>
                  <a:pt x="6229" y="23388"/>
                </a:lnTo>
                <a:cubicBezTo>
                  <a:pt x="6320" y="23327"/>
                  <a:pt x="6411" y="23266"/>
                  <a:pt x="6502" y="23206"/>
                </a:cubicBezTo>
                <a:cubicBezTo>
                  <a:pt x="6684" y="23084"/>
                  <a:pt x="6806" y="22963"/>
                  <a:pt x="6958" y="22871"/>
                </a:cubicBezTo>
                <a:lnTo>
                  <a:pt x="7140" y="22720"/>
                </a:lnTo>
                <a:cubicBezTo>
                  <a:pt x="7596" y="22355"/>
                  <a:pt x="7991" y="22051"/>
                  <a:pt x="8386" y="21717"/>
                </a:cubicBezTo>
                <a:cubicBezTo>
                  <a:pt x="8568" y="21535"/>
                  <a:pt x="8750" y="21383"/>
                  <a:pt x="8933" y="21231"/>
                </a:cubicBezTo>
                <a:cubicBezTo>
                  <a:pt x="9115" y="21079"/>
                  <a:pt x="9297" y="20927"/>
                  <a:pt x="9449" y="20775"/>
                </a:cubicBezTo>
                <a:cubicBezTo>
                  <a:pt x="9480" y="20775"/>
                  <a:pt x="9480" y="20745"/>
                  <a:pt x="9510" y="20745"/>
                </a:cubicBezTo>
                <a:cubicBezTo>
                  <a:pt x="9783" y="20532"/>
                  <a:pt x="10027" y="20380"/>
                  <a:pt x="10330" y="20198"/>
                </a:cubicBezTo>
                <a:cubicBezTo>
                  <a:pt x="10877" y="19894"/>
                  <a:pt x="11455" y="19590"/>
                  <a:pt x="11971" y="19347"/>
                </a:cubicBezTo>
                <a:cubicBezTo>
                  <a:pt x="12184" y="19256"/>
                  <a:pt x="12396" y="19165"/>
                  <a:pt x="12579" y="19074"/>
                </a:cubicBezTo>
                <a:cubicBezTo>
                  <a:pt x="12791" y="18982"/>
                  <a:pt x="13065" y="18891"/>
                  <a:pt x="13277" y="18800"/>
                </a:cubicBezTo>
                <a:cubicBezTo>
                  <a:pt x="13642" y="18679"/>
                  <a:pt x="14067" y="18527"/>
                  <a:pt x="14614" y="18344"/>
                </a:cubicBezTo>
                <a:cubicBezTo>
                  <a:pt x="15465" y="18071"/>
                  <a:pt x="16407" y="17828"/>
                  <a:pt x="17379" y="17585"/>
                </a:cubicBezTo>
                <a:cubicBezTo>
                  <a:pt x="18382" y="17403"/>
                  <a:pt x="19324" y="17281"/>
                  <a:pt x="20174" y="17220"/>
                </a:cubicBezTo>
                <a:lnTo>
                  <a:pt x="20721" y="17160"/>
                </a:lnTo>
                <a:cubicBezTo>
                  <a:pt x="21511" y="17099"/>
                  <a:pt x="22362" y="17038"/>
                  <a:pt x="23182" y="17008"/>
                </a:cubicBezTo>
                <a:lnTo>
                  <a:pt x="24701" y="17008"/>
                </a:lnTo>
                <a:cubicBezTo>
                  <a:pt x="25096" y="17008"/>
                  <a:pt x="25613" y="17008"/>
                  <a:pt x="26129" y="17038"/>
                </a:cubicBezTo>
                <a:lnTo>
                  <a:pt x="26494" y="17068"/>
                </a:lnTo>
                <a:cubicBezTo>
                  <a:pt x="26859" y="17099"/>
                  <a:pt x="27223" y="17129"/>
                  <a:pt x="27588" y="17129"/>
                </a:cubicBezTo>
                <a:lnTo>
                  <a:pt x="29077" y="17129"/>
                </a:lnTo>
                <a:cubicBezTo>
                  <a:pt x="29502" y="17129"/>
                  <a:pt x="29988" y="17129"/>
                  <a:pt x="30444" y="17099"/>
                </a:cubicBezTo>
                <a:lnTo>
                  <a:pt x="31112" y="17099"/>
                </a:lnTo>
                <a:cubicBezTo>
                  <a:pt x="31416" y="17099"/>
                  <a:pt x="31720" y="17099"/>
                  <a:pt x="32024" y="17068"/>
                </a:cubicBezTo>
                <a:cubicBezTo>
                  <a:pt x="32449" y="17038"/>
                  <a:pt x="32935" y="17008"/>
                  <a:pt x="33482" y="16947"/>
                </a:cubicBezTo>
                <a:lnTo>
                  <a:pt x="34272" y="16856"/>
                </a:lnTo>
                <a:lnTo>
                  <a:pt x="34910" y="16795"/>
                </a:lnTo>
                <a:cubicBezTo>
                  <a:pt x="35396" y="16734"/>
                  <a:pt x="35973" y="16673"/>
                  <a:pt x="36551" y="16552"/>
                </a:cubicBezTo>
                <a:cubicBezTo>
                  <a:pt x="37037" y="16461"/>
                  <a:pt x="37523" y="16339"/>
                  <a:pt x="37979" y="16187"/>
                </a:cubicBezTo>
                <a:cubicBezTo>
                  <a:pt x="38465" y="16005"/>
                  <a:pt x="38921" y="15823"/>
                  <a:pt x="39346" y="15640"/>
                </a:cubicBezTo>
                <a:cubicBezTo>
                  <a:pt x="39832" y="15428"/>
                  <a:pt x="40288" y="15185"/>
                  <a:pt x="40713" y="14911"/>
                </a:cubicBezTo>
                <a:cubicBezTo>
                  <a:pt x="40956" y="14759"/>
                  <a:pt x="41169" y="14607"/>
                  <a:pt x="41351" y="14455"/>
                </a:cubicBezTo>
                <a:cubicBezTo>
                  <a:pt x="41564" y="14273"/>
                  <a:pt x="41807" y="14060"/>
                  <a:pt x="41989" y="13878"/>
                </a:cubicBezTo>
                <a:cubicBezTo>
                  <a:pt x="42354" y="13544"/>
                  <a:pt x="42627" y="13179"/>
                  <a:pt x="42901" y="12784"/>
                </a:cubicBezTo>
                <a:cubicBezTo>
                  <a:pt x="43083" y="12541"/>
                  <a:pt x="43235" y="12298"/>
                  <a:pt x="43387" y="12055"/>
                </a:cubicBezTo>
                <a:cubicBezTo>
                  <a:pt x="43478" y="11843"/>
                  <a:pt x="43569" y="11660"/>
                  <a:pt x="43660" y="11448"/>
                </a:cubicBezTo>
                <a:cubicBezTo>
                  <a:pt x="43751" y="11174"/>
                  <a:pt x="43843" y="10901"/>
                  <a:pt x="43934" y="10627"/>
                </a:cubicBezTo>
                <a:cubicBezTo>
                  <a:pt x="43964" y="10506"/>
                  <a:pt x="43994" y="10384"/>
                  <a:pt x="44025" y="10263"/>
                </a:cubicBezTo>
                <a:cubicBezTo>
                  <a:pt x="44055" y="10020"/>
                  <a:pt x="44086" y="9777"/>
                  <a:pt x="44055" y="9503"/>
                </a:cubicBezTo>
                <a:cubicBezTo>
                  <a:pt x="44055" y="8987"/>
                  <a:pt x="43964" y="8440"/>
                  <a:pt x="43843" y="7923"/>
                </a:cubicBezTo>
                <a:cubicBezTo>
                  <a:pt x="43751" y="7467"/>
                  <a:pt x="43599" y="6981"/>
                  <a:pt x="43417" y="6526"/>
                </a:cubicBezTo>
                <a:cubicBezTo>
                  <a:pt x="43235" y="6039"/>
                  <a:pt x="43022" y="5584"/>
                  <a:pt x="42718" y="5158"/>
                </a:cubicBezTo>
                <a:cubicBezTo>
                  <a:pt x="42415" y="4703"/>
                  <a:pt x="42080" y="4277"/>
                  <a:pt x="41655" y="3913"/>
                </a:cubicBezTo>
                <a:cubicBezTo>
                  <a:pt x="41321" y="3578"/>
                  <a:pt x="40926" y="3244"/>
                  <a:pt x="40531" y="2971"/>
                </a:cubicBezTo>
                <a:cubicBezTo>
                  <a:pt x="40105" y="2637"/>
                  <a:pt x="39650" y="2363"/>
                  <a:pt x="39164" y="2120"/>
                </a:cubicBezTo>
                <a:cubicBezTo>
                  <a:pt x="38981" y="2029"/>
                  <a:pt x="38769" y="1907"/>
                  <a:pt x="38526" y="1816"/>
                </a:cubicBezTo>
                <a:lnTo>
                  <a:pt x="38434" y="1786"/>
                </a:lnTo>
                <a:lnTo>
                  <a:pt x="38222" y="1695"/>
                </a:lnTo>
                <a:lnTo>
                  <a:pt x="38009" y="1634"/>
                </a:lnTo>
                <a:lnTo>
                  <a:pt x="37796" y="1543"/>
                </a:lnTo>
                <a:cubicBezTo>
                  <a:pt x="37310" y="1391"/>
                  <a:pt x="36824" y="1239"/>
                  <a:pt x="36308" y="1087"/>
                </a:cubicBezTo>
                <a:cubicBezTo>
                  <a:pt x="35427" y="844"/>
                  <a:pt x="34485" y="601"/>
                  <a:pt x="33391" y="388"/>
                </a:cubicBezTo>
                <a:cubicBezTo>
                  <a:pt x="33117" y="327"/>
                  <a:pt x="32874" y="297"/>
                  <a:pt x="32631" y="267"/>
                </a:cubicBezTo>
                <a:cubicBezTo>
                  <a:pt x="32388" y="206"/>
                  <a:pt x="32145" y="176"/>
                  <a:pt x="31902" y="145"/>
                </a:cubicBezTo>
                <a:lnTo>
                  <a:pt x="31872" y="145"/>
                </a:lnTo>
                <a:cubicBezTo>
                  <a:pt x="31386" y="84"/>
                  <a:pt x="30899" y="54"/>
                  <a:pt x="30292" y="24"/>
                </a:cubicBezTo>
                <a:cubicBezTo>
                  <a:pt x="30049" y="8"/>
                  <a:pt x="29813" y="1"/>
                  <a:pt x="2957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38532"/>
            <a:ext cx="1866353" cy="1551439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42022" y="90588"/>
            <a:ext cx="1270599" cy="1053621"/>
            <a:chOff x="-142022" y="90588"/>
            <a:chExt cx="1270599" cy="1053621"/>
          </a:xfrm>
        </p:grpSpPr>
        <p:sp>
          <p:nvSpPr>
            <p:cNvPr id="13" name="Google Shape;13;p2"/>
            <p:cNvSpPr/>
            <p:nvPr/>
          </p:nvSpPr>
          <p:spPr>
            <a:xfrm rot="-910317">
              <a:off x="653620" y="479091"/>
              <a:ext cx="294920" cy="250005"/>
            </a:xfrm>
            <a:custGeom>
              <a:avLst/>
              <a:gdLst/>
              <a:ahLst/>
              <a:cxnLst/>
              <a:rect l="l" t="t" r="r" b="b"/>
              <a:pathLst>
                <a:path w="7597" h="6440" extrusionOk="0">
                  <a:moveTo>
                    <a:pt x="2986" y="0"/>
                  </a:moveTo>
                  <a:cubicBezTo>
                    <a:pt x="2508" y="0"/>
                    <a:pt x="2033" y="93"/>
                    <a:pt x="1581" y="280"/>
                  </a:cubicBezTo>
                  <a:cubicBezTo>
                    <a:pt x="1490" y="340"/>
                    <a:pt x="1368" y="371"/>
                    <a:pt x="1307" y="431"/>
                  </a:cubicBezTo>
                  <a:cubicBezTo>
                    <a:pt x="1034" y="553"/>
                    <a:pt x="821" y="705"/>
                    <a:pt x="609" y="887"/>
                  </a:cubicBezTo>
                  <a:cubicBezTo>
                    <a:pt x="396" y="1100"/>
                    <a:pt x="244" y="1343"/>
                    <a:pt x="153" y="1616"/>
                  </a:cubicBezTo>
                  <a:lnTo>
                    <a:pt x="123" y="1708"/>
                  </a:lnTo>
                  <a:cubicBezTo>
                    <a:pt x="92" y="1859"/>
                    <a:pt x="62" y="2011"/>
                    <a:pt x="31" y="2163"/>
                  </a:cubicBezTo>
                  <a:cubicBezTo>
                    <a:pt x="1" y="2437"/>
                    <a:pt x="1" y="2710"/>
                    <a:pt x="31" y="2984"/>
                  </a:cubicBezTo>
                  <a:cubicBezTo>
                    <a:pt x="62" y="3105"/>
                    <a:pt x="92" y="3227"/>
                    <a:pt x="153" y="3348"/>
                  </a:cubicBezTo>
                  <a:lnTo>
                    <a:pt x="153" y="3409"/>
                  </a:lnTo>
                  <a:cubicBezTo>
                    <a:pt x="214" y="3530"/>
                    <a:pt x="244" y="3622"/>
                    <a:pt x="305" y="3743"/>
                  </a:cubicBezTo>
                  <a:cubicBezTo>
                    <a:pt x="426" y="3986"/>
                    <a:pt x="578" y="4229"/>
                    <a:pt x="761" y="4442"/>
                  </a:cubicBezTo>
                  <a:cubicBezTo>
                    <a:pt x="912" y="4624"/>
                    <a:pt x="1034" y="4807"/>
                    <a:pt x="1216" y="5019"/>
                  </a:cubicBezTo>
                  <a:cubicBezTo>
                    <a:pt x="1399" y="5232"/>
                    <a:pt x="1611" y="5414"/>
                    <a:pt x="1824" y="5597"/>
                  </a:cubicBezTo>
                  <a:cubicBezTo>
                    <a:pt x="2219" y="5931"/>
                    <a:pt x="2705" y="6143"/>
                    <a:pt x="3191" y="6265"/>
                  </a:cubicBezTo>
                  <a:cubicBezTo>
                    <a:pt x="3465" y="6326"/>
                    <a:pt x="3738" y="6386"/>
                    <a:pt x="4012" y="6417"/>
                  </a:cubicBezTo>
                  <a:cubicBezTo>
                    <a:pt x="4133" y="6432"/>
                    <a:pt x="4262" y="6440"/>
                    <a:pt x="4395" y="6440"/>
                  </a:cubicBezTo>
                  <a:cubicBezTo>
                    <a:pt x="4528" y="6440"/>
                    <a:pt x="4665" y="6432"/>
                    <a:pt x="4801" y="6417"/>
                  </a:cubicBezTo>
                  <a:cubicBezTo>
                    <a:pt x="5014" y="6417"/>
                    <a:pt x="5227" y="6386"/>
                    <a:pt x="5440" y="6326"/>
                  </a:cubicBezTo>
                  <a:cubicBezTo>
                    <a:pt x="5713" y="6265"/>
                    <a:pt x="5956" y="6174"/>
                    <a:pt x="6229" y="6083"/>
                  </a:cubicBezTo>
                  <a:cubicBezTo>
                    <a:pt x="6351" y="6022"/>
                    <a:pt x="6473" y="5931"/>
                    <a:pt x="6533" y="5809"/>
                  </a:cubicBezTo>
                  <a:cubicBezTo>
                    <a:pt x="6776" y="5657"/>
                    <a:pt x="6989" y="5445"/>
                    <a:pt x="7171" y="5232"/>
                  </a:cubicBezTo>
                  <a:cubicBezTo>
                    <a:pt x="7293" y="5019"/>
                    <a:pt x="7384" y="4807"/>
                    <a:pt x="7475" y="4563"/>
                  </a:cubicBezTo>
                  <a:cubicBezTo>
                    <a:pt x="7566" y="4260"/>
                    <a:pt x="7597" y="3925"/>
                    <a:pt x="7536" y="3622"/>
                  </a:cubicBezTo>
                  <a:cubicBezTo>
                    <a:pt x="7475" y="3409"/>
                    <a:pt x="7414" y="3196"/>
                    <a:pt x="7323" y="3014"/>
                  </a:cubicBezTo>
                  <a:cubicBezTo>
                    <a:pt x="7202" y="2832"/>
                    <a:pt x="7080" y="2680"/>
                    <a:pt x="6959" y="2497"/>
                  </a:cubicBezTo>
                  <a:cubicBezTo>
                    <a:pt x="6867" y="2376"/>
                    <a:pt x="6716" y="2315"/>
                    <a:pt x="6594" y="2285"/>
                  </a:cubicBezTo>
                  <a:cubicBezTo>
                    <a:pt x="6351" y="1951"/>
                    <a:pt x="6108" y="1677"/>
                    <a:pt x="5834" y="1404"/>
                  </a:cubicBezTo>
                  <a:lnTo>
                    <a:pt x="5713" y="1313"/>
                  </a:lnTo>
                  <a:cubicBezTo>
                    <a:pt x="5561" y="1161"/>
                    <a:pt x="5409" y="1009"/>
                    <a:pt x="5257" y="887"/>
                  </a:cubicBezTo>
                  <a:cubicBezTo>
                    <a:pt x="5075" y="735"/>
                    <a:pt x="4923" y="614"/>
                    <a:pt x="4710" y="492"/>
                  </a:cubicBezTo>
                  <a:cubicBezTo>
                    <a:pt x="4498" y="371"/>
                    <a:pt x="4255" y="249"/>
                    <a:pt x="4012" y="188"/>
                  </a:cubicBezTo>
                  <a:lnTo>
                    <a:pt x="3708" y="97"/>
                  </a:lnTo>
                  <a:cubicBezTo>
                    <a:pt x="3525" y="36"/>
                    <a:pt x="3373" y="6"/>
                    <a:pt x="3191" y="6"/>
                  </a:cubicBezTo>
                  <a:cubicBezTo>
                    <a:pt x="3123" y="2"/>
                    <a:pt x="3054" y="0"/>
                    <a:pt x="29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910317">
              <a:off x="628495" y="771788"/>
              <a:ext cx="238320" cy="198800"/>
            </a:xfrm>
            <a:custGeom>
              <a:avLst/>
              <a:gdLst/>
              <a:ahLst/>
              <a:cxnLst/>
              <a:rect l="l" t="t" r="r" b="b"/>
              <a:pathLst>
                <a:path w="6139" h="5121" extrusionOk="0">
                  <a:moveTo>
                    <a:pt x="1793" y="1"/>
                  </a:moveTo>
                  <a:cubicBezTo>
                    <a:pt x="1695" y="1"/>
                    <a:pt x="1596" y="9"/>
                    <a:pt x="1490" y="24"/>
                  </a:cubicBezTo>
                  <a:cubicBezTo>
                    <a:pt x="1277" y="24"/>
                    <a:pt x="1064" y="85"/>
                    <a:pt x="882" y="145"/>
                  </a:cubicBezTo>
                  <a:cubicBezTo>
                    <a:pt x="578" y="236"/>
                    <a:pt x="305" y="419"/>
                    <a:pt x="122" y="692"/>
                  </a:cubicBezTo>
                  <a:cubicBezTo>
                    <a:pt x="92" y="753"/>
                    <a:pt x="62" y="814"/>
                    <a:pt x="31" y="874"/>
                  </a:cubicBezTo>
                  <a:cubicBezTo>
                    <a:pt x="1" y="996"/>
                    <a:pt x="1" y="1087"/>
                    <a:pt x="31" y="1209"/>
                  </a:cubicBezTo>
                  <a:cubicBezTo>
                    <a:pt x="31" y="1300"/>
                    <a:pt x="92" y="1391"/>
                    <a:pt x="153" y="1482"/>
                  </a:cubicBezTo>
                  <a:cubicBezTo>
                    <a:pt x="122" y="1512"/>
                    <a:pt x="92" y="1543"/>
                    <a:pt x="92" y="1573"/>
                  </a:cubicBezTo>
                  <a:cubicBezTo>
                    <a:pt x="62" y="1695"/>
                    <a:pt x="62" y="1786"/>
                    <a:pt x="62" y="1907"/>
                  </a:cubicBezTo>
                  <a:lnTo>
                    <a:pt x="62" y="2029"/>
                  </a:lnTo>
                  <a:cubicBezTo>
                    <a:pt x="62" y="2090"/>
                    <a:pt x="62" y="2151"/>
                    <a:pt x="92" y="2211"/>
                  </a:cubicBezTo>
                  <a:cubicBezTo>
                    <a:pt x="122" y="2424"/>
                    <a:pt x="183" y="2637"/>
                    <a:pt x="305" y="2849"/>
                  </a:cubicBezTo>
                  <a:lnTo>
                    <a:pt x="396" y="2971"/>
                  </a:lnTo>
                  <a:cubicBezTo>
                    <a:pt x="487" y="3153"/>
                    <a:pt x="608" y="3366"/>
                    <a:pt x="730" y="3518"/>
                  </a:cubicBezTo>
                  <a:cubicBezTo>
                    <a:pt x="821" y="3700"/>
                    <a:pt x="973" y="3882"/>
                    <a:pt x="1125" y="4034"/>
                  </a:cubicBezTo>
                  <a:cubicBezTo>
                    <a:pt x="1338" y="4247"/>
                    <a:pt x="1550" y="4399"/>
                    <a:pt x="1793" y="4551"/>
                  </a:cubicBezTo>
                  <a:cubicBezTo>
                    <a:pt x="2036" y="4703"/>
                    <a:pt x="2310" y="4855"/>
                    <a:pt x="2583" y="4946"/>
                  </a:cubicBezTo>
                  <a:cubicBezTo>
                    <a:pt x="2857" y="5007"/>
                    <a:pt x="3130" y="5067"/>
                    <a:pt x="3434" y="5098"/>
                  </a:cubicBezTo>
                  <a:cubicBezTo>
                    <a:pt x="3571" y="5113"/>
                    <a:pt x="3707" y="5120"/>
                    <a:pt x="3844" y="5120"/>
                  </a:cubicBezTo>
                  <a:cubicBezTo>
                    <a:pt x="3981" y="5120"/>
                    <a:pt x="4118" y="5113"/>
                    <a:pt x="4254" y="5098"/>
                  </a:cubicBezTo>
                  <a:cubicBezTo>
                    <a:pt x="4497" y="5067"/>
                    <a:pt x="4771" y="5007"/>
                    <a:pt x="5014" y="4915"/>
                  </a:cubicBezTo>
                  <a:cubicBezTo>
                    <a:pt x="5287" y="4794"/>
                    <a:pt x="5500" y="4612"/>
                    <a:pt x="5682" y="4429"/>
                  </a:cubicBezTo>
                  <a:cubicBezTo>
                    <a:pt x="5834" y="4247"/>
                    <a:pt x="5956" y="4034"/>
                    <a:pt x="6017" y="3791"/>
                  </a:cubicBezTo>
                  <a:lnTo>
                    <a:pt x="6047" y="3761"/>
                  </a:lnTo>
                  <a:cubicBezTo>
                    <a:pt x="6108" y="3518"/>
                    <a:pt x="6138" y="3244"/>
                    <a:pt x="6077" y="2971"/>
                  </a:cubicBezTo>
                  <a:cubicBezTo>
                    <a:pt x="6047" y="2819"/>
                    <a:pt x="6017" y="2667"/>
                    <a:pt x="5956" y="2515"/>
                  </a:cubicBezTo>
                  <a:cubicBezTo>
                    <a:pt x="5773" y="2029"/>
                    <a:pt x="5470" y="1604"/>
                    <a:pt x="5075" y="1300"/>
                  </a:cubicBezTo>
                  <a:cubicBezTo>
                    <a:pt x="4923" y="1148"/>
                    <a:pt x="4771" y="1026"/>
                    <a:pt x="4589" y="905"/>
                  </a:cubicBezTo>
                  <a:cubicBezTo>
                    <a:pt x="4376" y="783"/>
                    <a:pt x="4133" y="662"/>
                    <a:pt x="3890" y="571"/>
                  </a:cubicBezTo>
                  <a:cubicBezTo>
                    <a:pt x="3707" y="479"/>
                    <a:pt x="3525" y="419"/>
                    <a:pt x="3282" y="328"/>
                  </a:cubicBezTo>
                  <a:cubicBezTo>
                    <a:pt x="3100" y="236"/>
                    <a:pt x="2887" y="176"/>
                    <a:pt x="2705" y="115"/>
                  </a:cubicBezTo>
                  <a:cubicBezTo>
                    <a:pt x="2492" y="85"/>
                    <a:pt x="2310" y="24"/>
                    <a:pt x="2097" y="24"/>
                  </a:cubicBezTo>
                  <a:cubicBezTo>
                    <a:pt x="1991" y="9"/>
                    <a:pt x="1892" y="1"/>
                    <a:pt x="17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910317">
              <a:off x="318740" y="560929"/>
              <a:ext cx="272482" cy="223995"/>
            </a:xfrm>
            <a:custGeom>
              <a:avLst/>
              <a:gdLst/>
              <a:ahLst/>
              <a:cxnLst/>
              <a:rect l="l" t="t" r="r" b="b"/>
              <a:pathLst>
                <a:path w="7019" h="5770" extrusionOk="0">
                  <a:moveTo>
                    <a:pt x="2083" y="1"/>
                  </a:moveTo>
                  <a:cubicBezTo>
                    <a:pt x="1766" y="1"/>
                    <a:pt x="1442" y="82"/>
                    <a:pt x="1155" y="202"/>
                  </a:cubicBezTo>
                  <a:cubicBezTo>
                    <a:pt x="1125" y="202"/>
                    <a:pt x="1064" y="263"/>
                    <a:pt x="1033" y="263"/>
                  </a:cubicBezTo>
                  <a:cubicBezTo>
                    <a:pt x="851" y="354"/>
                    <a:pt x="699" y="445"/>
                    <a:pt x="547" y="567"/>
                  </a:cubicBezTo>
                  <a:cubicBezTo>
                    <a:pt x="335" y="779"/>
                    <a:pt x="183" y="1022"/>
                    <a:pt x="92" y="1296"/>
                  </a:cubicBezTo>
                  <a:cubicBezTo>
                    <a:pt x="61" y="1387"/>
                    <a:pt x="61" y="1478"/>
                    <a:pt x="31" y="1569"/>
                  </a:cubicBezTo>
                  <a:cubicBezTo>
                    <a:pt x="0" y="1721"/>
                    <a:pt x="0" y="1873"/>
                    <a:pt x="0" y="2055"/>
                  </a:cubicBezTo>
                  <a:cubicBezTo>
                    <a:pt x="0" y="2268"/>
                    <a:pt x="31" y="2481"/>
                    <a:pt x="122" y="2693"/>
                  </a:cubicBezTo>
                  <a:cubicBezTo>
                    <a:pt x="213" y="2906"/>
                    <a:pt x="335" y="3119"/>
                    <a:pt x="486" y="3301"/>
                  </a:cubicBezTo>
                  <a:cubicBezTo>
                    <a:pt x="638" y="3514"/>
                    <a:pt x="821" y="3696"/>
                    <a:pt x="973" y="3878"/>
                  </a:cubicBezTo>
                  <a:cubicBezTo>
                    <a:pt x="1276" y="4182"/>
                    <a:pt x="1611" y="4456"/>
                    <a:pt x="1945" y="4699"/>
                  </a:cubicBezTo>
                  <a:cubicBezTo>
                    <a:pt x="2097" y="4790"/>
                    <a:pt x="2249" y="4911"/>
                    <a:pt x="2431" y="5002"/>
                  </a:cubicBezTo>
                  <a:cubicBezTo>
                    <a:pt x="2644" y="5124"/>
                    <a:pt x="2856" y="5215"/>
                    <a:pt x="3069" y="5337"/>
                  </a:cubicBezTo>
                  <a:cubicBezTo>
                    <a:pt x="3464" y="5489"/>
                    <a:pt x="3859" y="5640"/>
                    <a:pt x="4315" y="5701"/>
                  </a:cubicBezTo>
                  <a:cubicBezTo>
                    <a:pt x="4497" y="5747"/>
                    <a:pt x="4695" y="5770"/>
                    <a:pt x="4892" y="5770"/>
                  </a:cubicBezTo>
                  <a:cubicBezTo>
                    <a:pt x="5089" y="5770"/>
                    <a:pt x="5287" y="5747"/>
                    <a:pt x="5469" y="5701"/>
                  </a:cubicBezTo>
                  <a:cubicBezTo>
                    <a:pt x="5591" y="5671"/>
                    <a:pt x="5712" y="5640"/>
                    <a:pt x="5834" y="5580"/>
                  </a:cubicBezTo>
                  <a:cubicBezTo>
                    <a:pt x="5925" y="5519"/>
                    <a:pt x="5986" y="5489"/>
                    <a:pt x="6077" y="5428"/>
                  </a:cubicBezTo>
                  <a:cubicBezTo>
                    <a:pt x="6168" y="5367"/>
                    <a:pt x="6259" y="5306"/>
                    <a:pt x="6381" y="5215"/>
                  </a:cubicBezTo>
                  <a:cubicBezTo>
                    <a:pt x="6472" y="5154"/>
                    <a:pt x="6533" y="5063"/>
                    <a:pt x="6563" y="4942"/>
                  </a:cubicBezTo>
                  <a:lnTo>
                    <a:pt x="6654" y="4850"/>
                  </a:lnTo>
                  <a:cubicBezTo>
                    <a:pt x="6958" y="4395"/>
                    <a:pt x="7019" y="3848"/>
                    <a:pt x="6836" y="3362"/>
                  </a:cubicBezTo>
                  <a:cubicBezTo>
                    <a:pt x="6776" y="3088"/>
                    <a:pt x="6685" y="2815"/>
                    <a:pt x="6563" y="2572"/>
                  </a:cubicBezTo>
                  <a:cubicBezTo>
                    <a:pt x="6472" y="2389"/>
                    <a:pt x="6350" y="2238"/>
                    <a:pt x="6229" y="2086"/>
                  </a:cubicBezTo>
                  <a:cubicBezTo>
                    <a:pt x="6168" y="2025"/>
                    <a:pt x="6107" y="1964"/>
                    <a:pt x="6047" y="1934"/>
                  </a:cubicBezTo>
                  <a:cubicBezTo>
                    <a:pt x="5986" y="1843"/>
                    <a:pt x="5925" y="1751"/>
                    <a:pt x="5864" y="1691"/>
                  </a:cubicBezTo>
                  <a:cubicBezTo>
                    <a:pt x="5682" y="1478"/>
                    <a:pt x="5469" y="1296"/>
                    <a:pt x="5257" y="1113"/>
                  </a:cubicBezTo>
                  <a:cubicBezTo>
                    <a:pt x="5165" y="1053"/>
                    <a:pt x="5074" y="992"/>
                    <a:pt x="4983" y="931"/>
                  </a:cubicBezTo>
                  <a:cubicBezTo>
                    <a:pt x="4892" y="840"/>
                    <a:pt x="4770" y="779"/>
                    <a:pt x="4679" y="718"/>
                  </a:cubicBezTo>
                  <a:cubicBezTo>
                    <a:pt x="4436" y="597"/>
                    <a:pt x="4163" y="475"/>
                    <a:pt x="3920" y="384"/>
                  </a:cubicBezTo>
                  <a:cubicBezTo>
                    <a:pt x="3403" y="202"/>
                    <a:pt x="2887" y="80"/>
                    <a:pt x="2340" y="20"/>
                  </a:cubicBezTo>
                  <a:cubicBezTo>
                    <a:pt x="2255" y="7"/>
                    <a:pt x="2170" y="1"/>
                    <a:pt x="2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910317">
              <a:off x="554058" y="159577"/>
              <a:ext cx="267785" cy="266309"/>
            </a:xfrm>
            <a:custGeom>
              <a:avLst/>
              <a:gdLst/>
              <a:ahLst/>
              <a:cxnLst/>
              <a:rect l="l" t="t" r="r" b="b"/>
              <a:pathLst>
                <a:path w="6898" h="6860" extrusionOk="0">
                  <a:moveTo>
                    <a:pt x="2158" y="0"/>
                  </a:moveTo>
                  <a:cubicBezTo>
                    <a:pt x="1915" y="31"/>
                    <a:pt x="1702" y="91"/>
                    <a:pt x="1459" y="183"/>
                  </a:cubicBezTo>
                  <a:cubicBezTo>
                    <a:pt x="1185" y="304"/>
                    <a:pt x="912" y="486"/>
                    <a:pt x="669" y="699"/>
                  </a:cubicBezTo>
                  <a:cubicBezTo>
                    <a:pt x="426" y="942"/>
                    <a:pt x="213" y="1216"/>
                    <a:pt x="92" y="1550"/>
                  </a:cubicBezTo>
                  <a:cubicBezTo>
                    <a:pt x="92" y="1580"/>
                    <a:pt x="92" y="1611"/>
                    <a:pt x="61" y="1641"/>
                  </a:cubicBezTo>
                  <a:cubicBezTo>
                    <a:pt x="31" y="1823"/>
                    <a:pt x="0" y="2005"/>
                    <a:pt x="0" y="2188"/>
                  </a:cubicBezTo>
                  <a:cubicBezTo>
                    <a:pt x="0" y="2309"/>
                    <a:pt x="0" y="2431"/>
                    <a:pt x="0" y="2522"/>
                  </a:cubicBezTo>
                  <a:cubicBezTo>
                    <a:pt x="0" y="2644"/>
                    <a:pt x="31" y="2765"/>
                    <a:pt x="61" y="2856"/>
                  </a:cubicBezTo>
                  <a:cubicBezTo>
                    <a:pt x="122" y="3099"/>
                    <a:pt x="213" y="3282"/>
                    <a:pt x="274" y="3494"/>
                  </a:cubicBezTo>
                  <a:cubicBezTo>
                    <a:pt x="395" y="3737"/>
                    <a:pt x="517" y="3950"/>
                    <a:pt x="638" y="4163"/>
                  </a:cubicBezTo>
                  <a:cubicBezTo>
                    <a:pt x="730" y="4284"/>
                    <a:pt x="821" y="4406"/>
                    <a:pt x="942" y="4527"/>
                  </a:cubicBezTo>
                  <a:cubicBezTo>
                    <a:pt x="1185" y="4861"/>
                    <a:pt x="1489" y="5135"/>
                    <a:pt x="1793" y="5408"/>
                  </a:cubicBezTo>
                  <a:cubicBezTo>
                    <a:pt x="1945" y="5560"/>
                    <a:pt x="2066" y="5682"/>
                    <a:pt x="2218" y="5803"/>
                  </a:cubicBezTo>
                  <a:cubicBezTo>
                    <a:pt x="2492" y="6046"/>
                    <a:pt x="2826" y="6229"/>
                    <a:pt x="3130" y="6381"/>
                  </a:cubicBezTo>
                  <a:cubicBezTo>
                    <a:pt x="3342" y="6502"/>
                    <a:pt x="3525" y="6563"/>
                    <a:pt x="3737" y="6654"/>
                  </a:cubicBezTo>
                  <a:cubicBezTo>
                    <a:pt x="3981" y="6745"/>
                    <a:pt x="4224" y="6806"/>
                    <a:pt x="4467" y="6836"/>
                  </a:cubicBezTo>
                  <a:cubicBezTo>
                    <a:pt x="4603" y="6852"/>
                    <a:pt x="4748" y="6859"/>
                    <a:pt x="4896" y="6859"/>
                  </a:cubicBezTo>
                  <a:cubicBezTo>
                    <a:pt x="5044" y="6859"/>
                    <a:pt x="5196" y="6852"/>
                    <a:pt x="5348" y="6836"/>
                  </a:cubicBezTo>
                  <a:cubicBezTo>
                    <a:pt x="5469" y="6806"/>
                    <a:pt x="5591" y="6745"/>
                    <a:pt x="5682" y="6654"/>
                  </a:cubicBezTo>
                  <a:cubicBezTo>
                    <a:pt x="5743" y="6624"/>
                    <a:pt x="5804" y="6593"/>
                    <a:pt x="5864" y="6563"/>
                  </a:cubicBezTo>
                  <a:cubicBezTo>
                    <a:pt x="5986" y="6472"/>
                    <a:pt x="6077" y="6381"/>
                    <a:pt x="6168" y="6259"/>
                  </a:cubicBezTo>
                  <a:cubicBezTo>
                    <a:pt x="6229" y="6198"/>
                    <a:pt x="6259" y="6138"/>
                    <a:pt x="6320" y="6046"/>
                  </a:cubicBezTo>
                  <a:cubicBezTo>
                    <a:pt x="6381" y="5955"/>
                    <a:pt x="6442" y="5834"/>
                    <a:pt x="6502" y="5712"/>
                  </a:cubicBezTo>
                  <a:cubicBezTo>
                    <a:pt x="6533" y="5621"/>
                    <a:pt x="6563" y="5530"/>
                    <a:pt x="6593" y="5439"/>
                  </a:cubicBezTo>
                  <a:cubicBezTo>
                    <a:pt x="6624" y="5317"/>
                    <a:pt x="6654" y="5196"/>
                    <a:pt x="6685" y="5105"/>
                  </a:cubicBezTo>
                  <a:lnTo>
                    <a:pt x="6685" y="5044"/>
                  </a:lnTo>
                  <a:cubicBezTo>
                    <a:pt x="6685" y="5044"/>
                    <a:pt x="6685" y="5044"/>
                    <a:pt x="6685" y="5013"/>
                  </a:cubicBezTo>
                  <a:cubicBezTo>
                    <a:pt x="6715" y="4892"/>
                    <a:pt x="6745" y="4740"/>
                    <a:pt x="6776" y="4588"/>
                  </a:cubicBezTo>
                  <a:cubicBezTo>
                    <a:pt x="6897" y="3828"/>
                    <a:pt x="6533" y="3130"/>
                    <a:pt x="6138" y="2522"/>
                  </a:cubicBezTo>
                  <a:cubicBezTo>
                    <a:pt x="6016" y="2309"/>
                    <a:pt x="5895" y="2127"/>
                    <a:pt x="5773" y="1914"/>
                  </a:cubicBezTo>
                  <a:cubicBezTo>
                    <a:pt x="5621" y="1732"/>
                    <a:pt x="5469" y="1580"/>
                    <a:pt x="5287" y="1398"/>
                  </a:cubicBezTo>
                  <a:cubicBezTo>
                    <a:pt x="5105" y="1185"/>
                    <a:pt x="4892" y="1003"/>
                    <a:pt x="4649" y="821"/>
                  </a:cubicBezTo>
                  <a:cubicBezTo>
                    <a:pt x="4436" y="669"/>
                    <a:pt x="4193" y="517"/>
                    <a:pt x="3950" y="395"/>
                  </a:cubicBezTo>
                  <a:cubicBezTo>
                    <a:pt x="3768" y="304"/>
                    <a:pt x="3616" y="243"/>
                    <a:pt x="3434" y="183"/>
                  </a:cubicBezTo>
                  <a:cubicBezTo>
                    <a:pt x="3282" y="152"/>
                    <a:pt x="3069" y="91"/>
                    <a:pt x="2887" y="61"/>
                  </a:cubicBezTo>
                  <a:cubicBezTo>
                    <a:pt x="2674" y="0"/>
                    <a:pt x="2401" y="0"/>
                    <a:pt x="2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-910317">
              <a:off x="344302" y="309639"/>
              <a:ext cx="247753" cy="224538"/>
            </a:xfrm>
            <a:custGeom>
              <a:avLst/>
              <a:gdLst/>
              <a:ahLst/>
              <a:cxnLst/>
              <a:rect l="l" t="t" r="r" b="b"/>
              <a:pathLst>
                <a:path w="6382" h="5784" extrusionOk="0">
                  <a:moveTo>
                    <a:pt x="1847" y="0"/>
                  </a:moveTo>
                  <a:cubicBezTo>
                    <a:pt x="1669" y="0"/>
                    <a:pt x="1490" y="14"/>
                    <a:pt x="1307" y="41"/>
                  </a:cubicBezTo>
                  <a:cubicBezTo>
                    <a:pt x="912" y="132"/>
                    <a:pt x="548" y="315"/>
                    <a:pt x="305" y="649"/>
                  </a:cubicBezTo>
                  <a:cubicBezTo>
                    <a:pt x="214" y="771"/>
                    <a:pt x="122" y="892"/>
                    <a:pt x="92" y="1044"/>
                  </a:cubicBezTo>
                  <a:cubicBezTo>
                    <a:pt x="31" y="1196"/>
                    <a:pt x="1" y="1348"/>
                    <a:pt x="1" y="1500"/>
                  </a:cubicBezTo>
                  <a:lnTo>
                    <a:pt x="1" y="1925"/>
                  </a:lnTo>
                  <a:cubicBezTo>
                    <a:pt x="31" y="2077"/>
                    <a:pt x="62" y="2229"/>
                    <a:pt x="122" y="2350"/>
                  </a:cubicBezTo>
                  <a:cubicBezTo>
                    <a:pt x="153" y="2472"/>
                    <a:pt x="214" y="2593"/>
                    <a:pt x="274" y="2715"/>
                  </a:cubicBezTo>
                  <a:cubicBezTo>
                    <a:pt x="426" y="2958"/>
                    <a:pt x="578" y="3201"/>
                    <a:pt x="730" y="3444"/>
                  </a:cubicBezTo>
                  <a:cubicBezTo>
                    <a:pt x="1034" y="3839"/>
                    <a:pt x="1368" y="4204"/>
                    <a:pt x="1733" y="4568"/>
                  </a:cubicBezTo>
                  <a:cubicBezTo>
                    <a:pt x="1945" y="4720"/>
                    <a:pt x="2158" y="4903"/>
                    <a:pt x="2371" y="5054"/>
                  </a:cubicBezTo>
                  <a:cubicBezTo>
                    <a:pt x="2583" y="5176"/>
                    <a:pt x="2796" y="5298"/>
                    <a:pt x="3009" y="5419"/>
                  </a:cubicBezTo>
                  <a:cubicBezTo>
                    <a:pt x="3191" y="5510"/>
                    <a:pt x="3373" y="5571"/>
                    <a:pt x="3556" y="5601"/>
                  </a:cubicBezTo>
                  <a:cubicBezTo>
                    <a:pt x="3859" y="5693"/>
                    <a:pt x="4194" y="5753"/>
                    <a:pt x="4497" y="5784"/>
                  </a:cubicBezTo>
                  <a:cubicBezTo>
                    <a:pt x="4801" y="5784"/>
                    <a:pt x="5105" y="5723"/>
                    <a:pt x="5379" y="5601"/>
                  </a:cubicBezTo>
                  <a:cubicBezTo>
                    <a:pt x="5591" y="5449"/>
                    <a:pt x="5774" y="5267"/>
                    <a:pt x="5925" y="5054"/>
                  </a:cubicBezTo>
                  <a:cubicBezTo>
                    <a:pt x="5986" y="4933"/>
                    <a:pt x="6017" y="4811"/>
                    <a:pt x="6017" y="4690"/>
                  </a:cubicBezTo>
                  <a:lnTo>
                    <a:pt x="6047" y="4659"/>
                  </a:lnTo>
                  <a:cubicBezTo>
                    <a:pt x="6138" y="4568"/>
                    <a:pt x="6169" y="4447"/>
                    <a:pt x="6229" y="4356"/>
                  </a:cubicBezTo>
                  <a:cubicBezTo>
                    <a:pt x="6290" y="4234"/>
                    <a:pt x="6320" y="4113"/>
                    <a:pt x="6351" y="3961"/>
                  </a:cubicBezTo>
                  <a:cubicBezTo>
                    <a:pt x="6381" y="3809"/>
                    <a:pt x="6381" y="3626"/>
                    <a:pt x="6351" y="3475"/>
                  </a:cubicBezTo>
                  <a:cubicBezTo>
                    <a:pt x="6351" y="3292"/>
                    <a:pt x="6290" y="3140"/>
                    <a:pt x="6229" y="2988"/>
                  </a:cubicBezTo>
                  <a:cubicBezTo>
                    <a:pt x="6199" y="2928"/>
                    <a:pt x="6169" y="2867"/>
                    <a:pt x="6138" y="2806"/>
                  </a:cubicBezTo>
                  <a:cubicBezTo>
                    <a:pt x="6077" y="2715"/>
                    <a:pt x="6017" y="2624"/>
                    <a:pt x="5956" y="2533"/>
                  </a:cubicBezTo>
                  <a:cubicBezTo>
                    <a:pt x="5622" y="2107"/>
                    <a:pt x="5257" y="1743"/>
                    <a:pt x="4892" y="1409"/>
                  </a:cubicBezTo>
                  <a:cubicBezTo>
                    <a:pt x="4680" y="1226"/>
                    <a:pt x="4497" y="1044"/>
                    <a:pt x="4285" y="892"/>
                  </a:cubicBezTo>
                  <a:cubicBezTo>
                    <a:pt x="4133" y="740"/>
                    <a:pt x="3951" y="649"/>
                    <a:pt x="3768" y="558"/>
                  </a:cubicBezTo>
                  <a:cubicBezTo>
                    <a:pt x="3556" y="406"/>
                    <a:pt x="3313" y="315"/>
                    <a:pt x="3070" y="224"/>
                  </a:cubicBezTo>
                  <a:cubicBezTo>
                    <a:pt x="2665" y="75"/>
                    <a:pt x="2261" y="0"/>
                    <a:pt x="1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-910317">
              <a:off x="398209" y="840518"/>
              <a:ext cx="126245" cy="126245"/>
            </a:xfrm>
            <a:custGeom>
              <a:avLst/>
              <a:gdLst/>
              <a:ahLst/>
              <a:cxnLst/>
              <a:rect l="l" t="t" r="r" b="b"/>
              <a:pathLst>
                <a:path w="3252" h="3252" extrusionOk="0">
                  <a:moveTo>
                    <a:pt x="1337" y="0"/>
                  </a:moveTo>
                  <a:cubicBezTo>
                    <a:pt x="1034" y="0"/>
                    <a:pt x="730" y="91"/>
                    <a:pt x="517" y="274"/>
                  </a:cubicBezTo>
                  <a:cubicBezTo>
                    <a:pt x="426" y="334"/>
                    <a:pt x="335" y="425"/>
                    <a:pt x="274" y="517"/>
                  </a:cubicBezTo>
                  <a:cubicBezTo>
                    <a:pt x="244" y="547"/>
                    <a:pt x="244" y="577"/>
                    <a:pt x="213" y="608"/>
                  </a:cubicBezTo>
                  <a:cubicBezTo>
                    <a:pt x="152" y="668"/>
                    <a:pt x="92" y="760"/>
                    <a:pt x="31" y="851"/>
                  </a:cubicBezTo>
                  <a:lnTo>
                    <a:pt x="31" y="881"/>
                  </a:lnTo>
                  <a:cubicBezTo>
                    <a:pt x="61" y="912"/>
                    <a:pt x="61" y="942"/>
                    <a:pt x="31" y="972"/>
                  </a:cubicBezTo>
                  <a:cubicBezTo>
                    <a:pt x="0" y="1063"/>
                    <a:pt x="0" y="1185"/>
                    <a:pt x="0" y="1307"/>
                  </a:cubicBezTo>
                  <a:cubicBezTo>
                    <a:pt x="31" y="1367"/>
                    <a:pt x="31" y="1428"/>
                    <a:pt x="31" y="1489"/>
                  </a:cubicBezTo>
                  <a:cubicBezTo>
                    <a:pt x="61" y="1610"/>
                    <a:pt x="122" y="1732"/>
                    <a:pt x="183" y="1853"/>
                  </a:cubicBezTo>
                  <a:cubicBezTo>
                    <a:pt x="304" y="2096"/>
                    <a:pt x="456" y="2340"/>
                    <a:pt x="639" y="2552"/>
                  </a:cubicBezTo>
                  <a:cubicBezTo>
                    <a:pt x="882" y="2795"/>
                    <a:pt x="1155" y="3008"/>
                    <a:pt x="1489" y="3129"/>
                  </a:cubicBezTo>
                  <a:cubicBezTo>
                    <a:pt x="1580" y="3160"/>
                    <a:pt x="1702" y="3190"/>
                    <a:pt x="1793" y="3221"/>
                  </a:cubicBezTo>
                  <a:cubicBezTo>
                    <a:pt x="1915" y="3221"/>
                    <a:pt x="2006" y="3251"/>
                    <a:pt x="2097" y="3251"/>
                  </a:cubicBezTo>
                  <a:cubicBezTo>
                    <a:pt x="2340" y="3221"/>
                    <a:pt x="2553" y="3129"/>
                    <a:pt x="2735" y="3008"/>
                  </a:cubicBezTo>
                  <a:cubicBezTo>
                    <a:pt x="2948" y="2856"/>
                    <a:pt x="3069" y="2643"/>
                    <a:pt x="3160" y="2431"/>
                  </a:cubicBezTo>
                  <a:cubicBezTo>
                    <a:pt x="3251" y="2188"/>
                    <a:pt x="3251" y="1914"/>
                    <a:pt x="3221" y="1671"/>
                  </a:cubicBezTo>
                  <a:cubicBezTo>
                    <a:pt x="3221" y="1610"/>
                    <a:pt x="3221" y="1550"/>
                    <a:pt x="3191" y="1489"/>
                  </a:cubicBezTo>
                  <a:cubicBezTo>
                    <a:pt x="3160" y="1367"/>
                    <a:pt x="3130" y="1276"/>
                    <a:pt x="3069" y="1185"/>
                  </a:cubicBezTo>
                  <a:cubicBezTo>
                    <a:pt x="2978" y="942"/>
                    <a:pt x="2826" y="760"/>
                    <a:pt x="2644" y="577"/>
                  </a:cubicBezTo>
                  <a:cubicBezTo>
                    <a:pt x="2431" y="395"/>
                    <a:pt x="2188" y="274"/>
                    <a:pt x="1945" y="152"/>
                  </a:cubicBezTo>
                  <a:cubicBezTo>
                    <a:pt x="1732" y="61"/>
                    <a:pt x="1550" y="0"/>
                    <a:pt x="1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-910317">
              <a:off x="84138" y="399517"/>
              <a:ext cx="192317" cy="179312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-910317">
              <a:off x="134999" y="655430"/>
              <a:ext cx="166346" cy="217240"/>
            </a:xfrm>
            <a:custGeom>
              <a:avLst/>
              <a:gdLst/>
              <a:ahLst/>
              <a:cxnLst/>
              <a:rect l="l" t="t" r="r" b="b"/>
              <a:pathLst>
                <a:path w="4285" h="5596" extrusionOk="0">
                  <a:moveTo>
                    <a:pt x="1174" y="0"/>
                  </a:moveTo>
                  <a:cubicBezTo>
                    <a:pt x="1094" y="0"/>
                    <a:pt x="1019" y="8"/>
                    <a:pt x="943" y="23"/>
                  </a:cubicBezTo>
                  <a:cubicBezTo>
                    <a:pt x="821" y="23"/>
                    <a:pt x="730" y="54"/>
                    <a:pt x="639" y="84"/>
                  </a:cubicBezTo>
                  <a:cubicBezTo>
                    <a:pt x="548" y="145"/>
                    <a:pt x="487" y="175"/>
                    <a:pt x="396" y="236"/>
                  </a:cubicBezTo>
                  <a:cubicBezTo>
                    <a:pt x="335" y="297"/>
                    <a:pt x="274" y="357"/>
                    <a:pt x="213" y="449"/>
                  </a:cubicBezTo>
                  <a:cubicBezTo>
                    <a:pt x="183" y="509"/>
                    <a:pt x="122" y="600"/>
                    <a:pt x="92" y="692"/>
                  </a:cubicBezTo>
                  <a:lnTo>
                    <a:pt x="92" y="722"/>
                  </a:lnTo>
                  <a:cubicBezTo>
                    <a:pt x="61" y="813"/>
                    <a:pt x="61" y="904"/>
                    <a:pt x="31" y="995"/>
                  </a:cubicBezTo>
                  <a:cubicBezTo>
                    <a:pt x="31" y="1087"/>
                    <a:pt x="31" y="1178"/>
                    <a:pt x="1" y="1269"/>
                  </a:cubicBezTo>
                  <a:cubicBezTo>
                    <a:pt x="1" y="1451"/>
                    <a:pt x="1" y="1633"/>
                    <a:pt x="31" y="1816"/>
                  </a:cubicBezTo>
                  <a:cubicBezTo>
                    <a:pt x="61" y="1846"/>
                    <a:pt x="61" y="1877"/>
                    <a:pt x="61" y="1907"/>
                  </a:cubicBezTo>
                  <a:cubicBezTo>
                    <a:pt x="92" y="2150"/>
                    <a:pt x="122" y="2363"/>
                    <a:pt x="183" y="2606"/>
                  </a:cubicBezTo>
                  <a:cubicBezTo>
                    <a:pt x="274" y="2879"/>
                    <a:pt x="396" y="3183"/>
                    <a:pt x="517" y="3426"/>
                  </a:cubicBezTo>
                  <a:cubicBezTo>
                    <a:pt x="608" y="3578"/>
                    <a:pt x="699" y="3700"/>
                    <a:pt x="760" y="3851"/>
                  </a:cubicBezTo>
                  <a:cubicBezTo>
                    <a:pt x="1034" y="4277"/>
                    <a:pt x="1338" y="4672"/>
                    <a:pt x="1702" y="5036"/>
                  </a:cubicBezTo>
                  <a:cubicBezTo>
                    <a:pt x="1915" y="5279"/>
                    <a:pt x="2188" y="5462"/>
                    <a:pt x="2492" y="5553"/>
                  </a:cubicBezTo>
                  <a:cubicBezTo>
                    <a:pt x="2574" y="5580"/>
                    <a:pt x="2662" y="5595"/>
                    <a:pt x="2751" y="5595"/>
                  </a:cubicBezTo>
                  <a:cubicBezTo>
                    <a:pt x="2859" y="5595"/>
                    <a:pt x="2969" y="5573"/>
                    <a:pt x="3069" y="5522"/>
                  </a:cubicBezTo>
                  <a:cubicBezTo>
                    <a:pt x="3160" y="5462"/>
                    <a:pt x="3252" y="5371"/>
                    <a:pt x="3312" y="5249"/>
                  </a:cubicBezTo>
                  <a:cubicBezTo>
                    <a:pt x="3312" y="5219"/>
                    <a:pt x="3343" y="5219"/>
                    <a:pt x="3373" y="5188"/>
                  </a:cubicBezTo>
                  <a:cubicBezTo>
                    <a:pt x="3464" y="5158"/>
                    <a:pt x="3525" y="5128"/>
                    <a:pt x="3616" y="5097"/>
                  </a:cubicBezTo>
                  <a:cubicBezTo>
                    <a:pt x="3829" y="4976"/>
                    <a:pt x="4011" y="4824"/>
                    <a:pt x="4102" y="4611"/>
                  </a:cubicBezTo>
                  <a:cubicBezTo>
                    <a:pt x="4163" y="4520"/>
                    <a:pt x="4224" y="4429"/>
                    <a:pt x="4254" y="4338"/>
                  </a:cubicBezTo>
                  <a:cubicBezTo>
                    <a:pt x="4254" y="4216"/>
                    <a:pt x="4285" y="4094"/>
                    <a:pt x="4285" y="4003"/>
                  </a:cubicBezTo>
                  <a:lnTo>
                    <a:pt x="4285" y="3730"/>
                  </a:lnTo>
                  <a:cubicBezTo>
                    <a:pt x="4285" y="2818"/>
                    <a:pt x="3981" y="1907"/>
                    <a:pt x="3434" y="1117"/>
                  </a:cubicBezTo>
                  <a:cubicBezTo>
                    <a:pt x="3252" y="904"/>
                    <a:pt x="3069" y="692"/>
                    <a:pt x="2826" y="509"/>
                  </a:cubicBezTo>
                  <a:cubicBezTo>
                    <a:pt x="2614" y="327"/>
                    <a:pt x="2340" y="175"/>
                    <a:pt x="2067" y="114"/>
                  </a:cubicBezTo>
                  <a:cubicBezTo>
                    <a:pt x="1915" y="54"/>
                    <a:pt x="1763" y="54"/>
                    <a:pt x="1611" y="23"/>
                  </a:cubicBezTo>
                  <a:lnTo>
                    <a:pt x="1429" y="23"/>
                  </a:lnTo>
                  <a:cubicBezTo>
                    <a:pt x="1338" y="8"/>
                    <a:pt x="1254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-910317">
              <a:off x="262351" y="113524"/>
              <a:ext cx="195811" cy="154234"/>
            </a:xfrm>
            <a:custGeom>
              <a:avLst/>
              <a:gdLst/>
              <a:ahLst/>
              <a:cxnLst/>
              <a:rect l="l" t="t" r="r" b="b"/>
              <a:pathLst>
                <a:path w="5044" h="3973" extrusionOk="0">
                  <a:moveTo>
                    <a:pt x="1443" y="0"/>
                  </a:moveTo>
                  <a:cubicBezTo>
                    <a:pt x="1337" y="0"/>
                    <a:pt x="1231" y="8"/>
                    <a:pt x="1124" y="23"/>
                  </a:cubicBezTo>
                  <a:cubicBezTo>
                    <a:pt x="942" y="53"/>
                    <a:pt x="760" y="114"/>
                    <a:pt x="608" y="175"/>
                  </a:cubicBezTo>
                  <a:cubicBezTo>
                    <a:pt x="395" y="296"/>
                    <a:pt x="213" y="479"/>
                    <a:pt x="122" y="722"/>
                  </a:cubicBezTo>
                  <a:lnTo>
                    <a:pt x="91" y="782"/>
                  </a:lnTo>
                  <a:cubicBezTo>
                    <a:pt x="0" y="1147"/>
                    <a:pt x="61" y="1542"/>
                    <a:pt x="243" y="1876"/>
                  </a:cubicBezTo>
                  <a:cubicBezTo>
                    <a:pt x="517" y="2423"/>
                    <a:pt x="972" y="2909"/>
                    <a:pt x="1519" y="3183"/>
                  </a:cubicBezTo>
                  <a:lnTo>
                    <a:pt x="1671" y="3243"/>
                  </a:lnTo>
                  <a:lnTo>
                    <a:pt x="1793" y="3335"/>
                  </a:lnTo>
                  <a:cubicBezTo>
                    <a:pt x="2097" y="3547"/>
                    <a:pt x="2461" y="3730"/>
                    <a:pt x="2826" y="3851"/>
                  </a:cubicBezTo>
                  <a:cubicBezTo>
                    <a:pt x="2947" y="3912"/>
                    <a:pt x="3099" y="3942"/>
                    <a:pt x="3221" y="3973"/>
                  </a:cubicBezTo>
                  <a:lnTo>
                    <a:pt x="3676" y="3973"/>
                  </a:lnTo>
                  <a:cubicBezTo>
                    <a:pt x="3707" y="3973"/>
                    <a:pt x="3737" y="3942"/>
                    <a:pt x="3768" y="3942"/>
                  </a:cubicBezTo>
                  <a:cubicBezTo>
                    <a:pt x="3859" y="3912"/>
                    <a:pt x="3950" y="3881"/>
                    <a:pt x="4011" y="3851"/>
                  </a:cubicBezTo>
                  <a:cubicBezTo>
                    <a:pt x="4132" y="3790"/>
                    <a:pt x="4223" y="3730"/>
                    <a:pt x="4314" y="3638"/>
                  </a:cubicBezTo>
                  <a:cubicBezTo>
                    <a:pt x="4406" y="3578"/>
                    <a:pt x="4497" y="3456"/>
                    <a:pt x="4527" y="3335"/>
                  </a:cubicBezTo>
                  <a:lnTo>
                    <a:pt x="4588" y="3304"/>
                  </a:lnTo>
                  <a:cubicBezTo>
                    <a:pt x="4649" y="3243"/>
                    <a:pt x="4740" y="3152"/>
                    <a:pt x="4801" y="3061"/>
                  </a:cubicBezTo>
                  <a:cubicBezTo>
                    <a:pt x="4922" y="2848"/>
                    <a:pt x="5013" y="2636"/>
                    <a:pt x="5044" y="2393"/>
                  </a:cubicBezTo>
                  <a:cubicBezTo>
                    <a:pt x="5044" y="2302"/>
                    <a:pt x="5044" y="2180"/>
                    <a:pt x="5044" y="2089"/>
                  </a:cubicBezTo>
                  <a:cubicBezTo>
                    <a:pt x="5044" y="2028"/>
                    <a:pt x="5044" y="1998"/>
                    <a:pt x="5013" y="1937"/>
                  </a:cubicBezTo>
                  <a:cubicBezTo>
                    <a:pt x="4983" y="1785"/>
                    <a:pt x="4952" y="1664"/>
                    <a:pt x="4892" y="1542"/>
                  </a:cubicBezTo>
                  <a:cubicBezTo>
                    <a:pt x="4801" y="1390"/>
                    <a:pt x="4679" y="1269"/>
                    <a:pt x="4558" y="1117"/>
                  </a:cubicBezTo>
                  <a:cubicBezTo>
                    <a:pt x="4375" y="934"/>
                    <a:pt x="4163" y="752"/>
                    <a:pt x="3950" y="600"/>
                  </a:cubicBezTo>
                  <a:cubicBezTo>
                    <a:pt x="3737" y="479"/>
                    <a:pt x="3525" y="387"/>
                    <a:pt x="3312" y="266"/>
                  </a:cubicBezTo>
                  <a:cubicBezTo>
                    <a:pt x="3221" y="236"/>
                    <a:pt x="3160" y="205"/>
                    <a:pt x="3099" y="205"/>
                  </a:cubicBezTo>
                  <a:cubicBezTo>
                    <a:pt x="2917" y="114"/>
                    <a:pt x="2735" y="53"/>
                    <a:pt x="2522" y="23"/>
                  </a:cubicBezTo>
                  <a:cubicBezTo>
                    <a:pt x="2400" y="8"/>
                    <a:pt x="2279" y="0"/>
                    <a:pt x="2153" y="0"/>
                  </a:cubicBezTo>
                  <a:cubicBezTo>
                    <a:pt x="2028" y="0"/>
                    <a:pt x="1899" y="8"/>
                    <a:pt x="1762" y="23"/>
                  </a:cubicBezTo>
                  <a:cubicBezTo>
                    <a:pt x="1656" y="8"/>
                    <a:pt x="1550" y="0"/>
                    <a:pt x="1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-910317">
              <a:off x="36445" y="192103"/>
              <a:ext cx="205245" cy="186378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-910317">
              <a:off x="-24602" y="530970"/>
              <a:ext cx="116772" cy="133659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-910317">
              <a:off x="881508" y="944861"/>
              <a:ext cx="228847" cy="169724"/>
            </a:xfrm>
            <a:custGeom>
              <a:avLst/>
              <a:gdLst/>
              <a:ahLst/>
              <a:cxnLst/>
              <a:rect l="l" t="t" r="r" b="b"/>
              <a:pathLst>
                <a:path w="5895" h="4372" extrusionOk="0">
                  <a:moveTo>
                    <a:pt x="2151" y="1"/>
                  </a:moveTo>
                  <a:cubicBezTo>
                    <a:pt x="1903" y="1"/>
                    <a:pt x="1660" y="22"/>
                    <a:pt x="1429" y="80"/>
                  </a:cubicBezTo>
                  <a:cubicBezTo>
                    <a:pt x="1186" y="141"/>
                    <a:pt x="942" y="262"/>
                    <a:pt x="730" y="414"/>
                  </a:cubicBezTo>
                  <a:cubicBezTo>
                    <a:pt x="639" y="445"/>
                    <a:pt x="578" y="505"/>
                    <a:pt x="517" y="566"/>
                  </a:cubicBezTo>
                  <a:cubicBezTo>
                    <a:pt x="456" y="627"/>
                    <a:pt x="396" y="688"/>
                    <a:pt x="365" y="779"/>
                  </a:cubicBezTo>
                  <a:cubicBezTo>
                    <a:pt x="304" y="839"/>
                    <a:pt x="274" y="900"/>
                    <a:pt x="244" y="991"/>
                  </a:cubicBezTo>
                  <a:cubicBezTo>
                    <a:pt x="183" y="1052"/>
                    <a:pt x="152" y="1174"/>
                    <a:pt x="122" y="1265"/>
                  </a:cubicBezTo>
                  <a:cubicBezTo>
                    <a:pt x="92" y="1356"/>
                    <a:pt x="61" y="1447"/>
                    <a:pt x="31" y="1538"/>
                  </a:cubicBezTo>
                  <a:cubicBezTo>
                    <a:pt x="31" y="1599"/>
                    <a:pt x="31" y="1660"/>
                    <a:pt x="31" y="1721"/>
                  </a:cubicBezTo>
                  <a:cubicBezTo>
                    <a:pt x="1" y="1872"/>
                    <a:pt x="1" y="2055"/>
                    <a:pt x="61" y="2237"/>
                  </a:cubicBezTo>
                  <a:cubicBezTo>
                    <a:pt x="152" y="2571"/>
                    <a:pt x="335" y="2875"/>
                    <a:pt x="608" y="3088"/>
                  </a:cubicBezTo>
                  <a:cubicBezTo>
                    <a:pt x="851" y="3361"/>
                    <a:pt x="1155" y="3574"/>
                    <a:pt x="1459" y="3756"/>
                  </a:cubicBezTo>
                  <a:cubicBezTo>
                    <a:pt x="1763" y="3939"/>
                    <a:pt x="2097" y="4090"/>
                    <a:pt x="2462" y="4212"/>
                  </a:cubicBezTo>
                  <a:cubicBezTo>
                    <a:pt x="2789" y="4313"/>
                    <a:pt x="3116" y="4372"/>
                    <a:pt x="3460" y="4372"/>
                  </a:cubicBezTo>
                  <a:cubicBezTo>
                    <a:pt x="3532" y="4372"/>
                    <a:pt x="3604" y="4369"/>
                    <a:pt x="3677" y="4364"/>
                  </a:cubicBezTo>
                  <a:cubicBezTo>
                    <a:pt x="3981" y="4333"/>
                    <a:pt x="4315" y="4242"/>
                    <a:pt x="4588" y="4090"/>
                  </a:cubicBezTo>
                  <a:cubicBezTo>
                    <a:pt x="4771" y="4030"/>
                    <a:pt x="4892" y="3939"/>
                    <a:pt x="5044" y="3817"/>
                  </a:cubicBezTo>
                  <a:cubicBezTo>
                    <a:pt x="5105" y="3787"/>
                    <a:pt x="5135" y="3726"/>
                    <a:pt x="5196" y="3665"/>
                  </a:cubicBezTo>
                  <a:cubicBezTo>
                    <a:pt x="5348" y="3513"/>
                    <a:pt x="5439" y="3392"/>
                    <a:pt x="5561" y="3209"/>
                  </a:cubicBezTo>
                  <a:cubicBezTo>
                    <a:pt x="5621" y="3149"/>
                    <a:pt x="5682" y="3057"/>
                    <a:pt x="5713" y="2966"/>
                  </a:cubicBezTo>
                  <a:cubicBezTo>
                    <a:pt x="5773" y="2906"/>
                    <a:pt x="5773" y="2845"/>
                    <a:pt x="5804" y="2784"/>
                  </a:cubicBezTo>
                  <a:cubicBezTo>
                    <a:pt x="5895" y="2419"/>
                    <a:pt x="5895" y="2024"/>
                    <a:pt x="5743" y="1690"/>
                  </a:cubicBezTo>
                  <a:cubicBezTo>
                    <a:pt x="5652" y="1478"/>
                    <a:pt x="5500" y="1265"/>
                    <a:pt x="5348" y="1113"/>
                  </a:cubicBezTo>
                  <a:cubicBezTo>
                    <a:pt x="5226" y="1022"/>
                    <a:pt x="5135" y="931"/>
                    <a:pt x="5044" y="839"/>
                  </a:cubicBezTo>
                  <a:cubicBezTo>
                    <a:pt x="4892" y="718"/>
                    <a:pt x="4740" y="627"/>
                    <a:pt x="4558" y="536"/>
                  </a:cubicBezTo>
                  <a:cubicBezTo>
                    <a:pt x="4285" y="414"/>
                    <a:pt x="3981" y="323"/>
                    <a:pt x="3647" y="232"/>
                  </a:cubicBezTo>
                  <a:cubicBezTo>
                    <a:pt x="3373" y="171"/>
                    <a:pt x="3100" y="110"/>
                    <a:pt x="2826" y="50"/>
                  </a:cubicBezTo>
                  <a:cubicBezTo>
                    <a:pt x="2735" y="50"/>
                    <a:pt x="2644" y="19"/>
                    <a:pt x="2583" y="19"/>
                  </a:cubicBezTo>
                  <a:cubicBezTo>
                    <a:pt x="2439" y="8"/>
                    <a:pt x="2294" y="1"/>
                    <a:pt x="2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-910317">
              <a:off x="608745" y="986030"/>
              <a:ext cx="174576" cy="137735"/>
            </a:xfrm>
            <a:custGeom>
              <a:avLst/>
              <a:gdLst/>
              <a:ahLst/>
              <a:cxnLst/>
              <a:rect l="l" t="t" r="r" b="b"/>
              <a:pathLst>
                <a:path w="4497" h="3548" extrusionOk="0">
                  <a:moveTo>
                    <a:pt x="1489" y="1"/>
                  </a:moveTo>
                  <a:cubicBezTo>
                    <a:pt x="1337" y="1"/>
                    <a:pt x="1185" y="1"/>
                    <a:pt x="1033" y="31"/>
                  </a:cubicBezTo>
                  <a:cubicBezTo>
                    <a:pt x="821" y="61"/>
                    <a:pt x="638" y="152"/>
                    <a:pt x="486" y="274"/>
                  </a:cubicBezTo>
                  <a:cubicBezTo>
                    <a:pt x="304" y="395"/>
                    <a:pt x="152" y="578"/>
                    <a:pt x="91" y="821"/>
                  </a:cubicBezTo>
                  <a:cubicBezTo>
                    <a:pt x="61" y="882"/>
                    <a:pt x="31" y="942"/>
                    <a:pt x="31" y="1003"/>
                  </a:cubicBezTo>
                  <a:cubicBezTo>
                    <a:pt x="0" y="1125"/>
                    <a:pt x="0" y="1246"/>
                    <a:pt x="31" y="1368"/>
                  </a:cubicBezTo>
                  <a:cubicBezTo>
                    <a:pt x="31" y="1398"/>
                    <a:pt x="31" y="1459"/>
                    <a:pt x="31" y="1489"/>
                  </a:cubicBezTo>
                  <a:cubicBezTo>
                    <a:pt x="31" y="1702"/>
                    <a:pt x="91" y="1915"/>
                    <a:pt x="183" y="2127"/>
                  </a:cubicBezTo>
                  <a:cubicBezTo>
                    <a:pt x="213" y="2218"/>
                    <a:pt x="274" y="2310"/>
                    <a:pt x="335" y="2401"/>
                  </a:cubicBezTo>
                  <a:lnTo>
                    <a:pt x="456" y="2553"/>
                  </a:lnTo>
                  <a:cubicBezTo>
                    <a:pt x="547" y="2705"/>
                    <a:pt x="699" y="2826"/>
                    <a:pt x="821" y="2917"/>
                  </a:cubicBezTo>
                  <a:cubicBezTo>
                    <a:pt x="973" y="3039"/>
                    <a:pt x="1155" y="3130"/>
                    <a:pt x="1307" y="3191"/>
                  </a:cubicBezTo>
                  <a:cubicBezTo>
                    <a:pt x="1459" y="3282"/>
                    <a:pt x="1611" y="3343"/>
                    <a:pt x="1763" y="3373"/>
                  </a:cubicBezTo>
                  <a:cubicBezTo>
                    <a:pt x="1945" y="3434"/>
                    <a:pt x="2127" y="3495"/>
                    <a:pt x="2309" y="3525"/>
                  </a:cubicBezTo>
                  <a:cubicBezTo>
                    <a:pt x="2416" y="3540"/>
                    <a:pt x="2522" y="3548"/>
                    <a:pt x="2632" y="3548"/>
                  </a:cubicBezTo>
                  <a:cubicBezTo>
                    <a:pt x="2742" y="3548"/>
                    <a:pt x="2856" y="3540"/>
                    <a:pt x="2978" y="3525"/>
                  </a:cubicBezTo>
                  <a:cubicBezTo>
                    <a:pt x="3130" y="3525"/>
                    <a:pt x="3282" y="3495"/>
                    <a:pt x="3403" y="3434"/>
                  </a:cubicBezTo>
                  <a:cubicBezTo>
                    <a:pt x="3525" y="3373"/>
                    <a:pt x="3646" y="3312"/>
                    <a:pt x="3737" y="3251"/>
                  </a:cubicBezTo>
                  <a:cubicBezTo>
                    <a:pt x="3798" y="3221"/>
                    <a:pt x="3889" y="3160"/>
                    <a:pt x="3950" y="3100"/>
                  </a:cubicBezTo>
                  <a:cubicBezTo>
                    <a:pt x="4072" y="2978"/>
                    <a:pt x="4193" y="2856"/>
                    <a:pt x="4284" y="2735"/>
                  </a:cubicBezTo>
                  <a:cubicBezTo>
                    <a:pt x="4497" y="2431"/>
                    <a:pt x="4436" y="2067"/>
                    <a:pt x="4193" y="1854"/>
                  </a:cubicBezTo>
                  <a:cubicBezTo>
                    <a:pt x="4193" y="1793"/>
                    <a:pt x="4163" y="1732"/>
                    <a:pt x="4132" y="1702"/>
                  </a:cubicBezTo>
                  <a:cubicBezTo>
                    <a:pt x="4102" y="1611"/>
                    <a:pt x="4041" y="1520"/>
                    <a:pt x="3980" y="1459"/>
                  </a:cubicBezTo>
                  <a:cubicBezTo>
                    <a:pt x="3859" y="1216"/>
                    <a:pt x="3677" y="1034"/>
                    <a:pt x="3464" y="882"/>
                  </a:cubicBezTo>
                  <a:cubicBezTo>
                    <a:pt x="3130" y="578"/>
                    <a:pt x="2765" y="365"/>
                    <a:pt x="2370" y="213"/>
                  </a:cubicBezTo>
                  <a:cubicBezTo>
                    <a:pt x="2097" y="92"/>
                    <a:pt x="1793" y="31"/>
                    <a:pt x="1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-910317">
              <a:off x="-128759" y="334499"/>
              <a:ext cx="125080" cy="118015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2"/>
          <p:cNvSpPr/>
          <p:nvPr/>
        </p:nvSpPr>
        <p:spPr>
          <a:xfrm rot="-3030967">
            <a:off x="-265007" y="3826311"/>
            <a:ext cx="1951206" cy="1138152"/>
          </a:xfrm>
          <a:custGeom>
            <a:avLst/>
            <a:gdLst/>
            <a:ahLst/>
            <a:cxnLst/>
            <a:rect l="l" t="t" r="r" b="b"/>
            <a:pathLst>
              <a:path w="43934" h="25627" extrusionOk="0">
                <a:moveTo>
                  <a:pt x="14879" y="0"/>
                </a:moveTo>
                <a:cubicBezTo>
                  <a:pt x="14743" y="0"/>
                  <a:pt x="14604" y="4"/>
                  <a:pt x="14462" y="14"/>
                </a:cubicBezTo>
                <a:cubicBezTo>
                  <a:pt x="13429" y="44"/>
                  <a:pt x="12396" y="135"/>
                  <a:pt x="11363" y="257"/>
                </a:cubicBezTo>
                <a:cubicBezTo>
                  <a:pt x="10877" y="348"/>
                  <a:pt x="10421" y="409"/>
                  <a:pt x="9905" y="530"/>
                </a:cubicBezTo>
                <a:cubicBezTo>
                  <a:pt x="9358" y="622"/>
                  <a:pt x="8933" y="743"/>
                  <a:pt x="8538" y="865"/>
                </a:cubicBezTo>
                <a:cubicBezTo>
                  <a:pt x="8052" y="986"/>
                  <a:pt x="7535" y="1168"/>
                  <a:pt x="7079" y="1351"/>
                </a:cubicBezTo>
                <a:cubicBezTo>
                  <a:pt x="6684" y="1503"/>
                  <a:pt x="6320" y="1715"/>
                  <a:pt x="5986" y="1898"/>
                </a:cubicBezTo>
                <a:lnTo>
                  <a:pt x="5803" y="1989"/>
                </a:lnTo>
                <a:lnTo>
                  <a:pt x="5439" y="2201"/>
                </a:lnTo>
                <a:cubicBezTo>
                  <a:pt x="5135" y="2353"/>
                  <a:pt x="4831" y="2505"/>
                  <a:pt x="4558" y="2688"/>
                </a:cubicBezTo>
                <a:cubicBezTo>
                  <a:pt x="4315" y="2840"/>
                  <a:pt x="4102" y="2991"/>
                  <a:pt x="3889" y="3174"/>
                </a:cubicBezTo>
                <a:lnTo>
                  <a:pt x="3859" y="3174"/>
                </a:lnTo>
                <a:lnTo>
                  <a:pt x="3828" y="3204"/>
                </a:lnTo>
                <a:cubicBezTo>
                  <a:pt x="3768" y="3234"/>
                  <a:pt x="3707" y="3265"/>
                  <a:pt x="3646" y="3295"/>
                </a:cubicBezTo>
                <a:cubicBezTo>
                  <a:pt x="3433" y="3386"/>
                  <a:pt x="3251" y="3508"/>
                  <a:pt x="3038" y="3629"/>
                </a:cubicBezTo>
                <a:lnTo>
                  <a:pt x="2978" y="3690"/>
                </a:lnTo>
                <a:cubicBezTo>
                  <a:pt x="2765" y="3812"/>
                  <a:pt x="2552" y="3933"/>
                  <a:pt x="2370" y="4085"/>
                </a:cubicBezTo>
                <a:cubicBezTo>
                  <a:pt x="2218" y="4237"/>
                  <a:pt x="2036" y="4389"/>
                  <a:pt x="1884" y="4541"/>
                </a:cubicBezTo>
                <a:cubicBezTo>
                  <a:pt x="1550" y="4875"/>
                  <a:pt x="1216" y="5240"/>
                  <a:pt x="942" y="5635"/>
                </a:cubicBezTo>
                <a:cubicBezTo>
                  <a:pt x="821" y="5787"/>
                  <a:pt x="669" y="5969"/>
                  <a:pt x="547" y="6151"/>
                </a:cubicBezTo>
                <a:cubicBezTo>
                  <a:pt x="395" y="6364"/>
                  <a:pt x="274" y="6577"/>
                  <a:pt x="183" y="6820"/>
                </a:cubicBezTo>
                <a:cubicBezTo>
                  <a:pt x="91" y="7063"/>
                  <a:pt x="31" y="7336"/>
                  <a:pt x="31" y="7579"/>
                </a:cubicBezTo>
                <a:cubicBezTo>
                  <a:pt x="0" y="7792"/>
                  <a:pt x="0" y="8035"/>
                  <a:pt x="0" y="8248"/>
                </a:cubicBezTo>
                <a:cubicBezTo>
                  <a:pt x="0" y="8734"/>
                  <a:pt x="61" y="9190"/>
                  <a:pt x="183" y="9676"/>
                </a:cubicBezTo>
                <a:cubicBezTo>
                  <a:pt x="213" y="9888"/>
                  <a:pt x="274" y="10101"/>
                  <a:pt x="365" y="10314"/>
                </a:cubicBezTo>
                <a:cubicBezTo>
                  <a:pt x="426" y="10526"/>
                  <a:pt x="547" y="10769"/>
                  <a:pt x="669" y="10982"/>
                </a:cubicBezTo>
                <a:cubicBezTo>
                  <a:pt x="790" y="11134"/>
                  <a:pt x="912" y="11316"/>
                  <a:pt x="1064" y="11468"/>
                </a:cubicBezTo>
                <a:cubicBezTo>
                  <a:pt x="1094" y="11529"/>
                  <a:pt x="1155" y="11590"/>
                  <a:pt x="1216" y="11651"/>
                </a:cubicBezTo>
                <a:lnTo>
                  <a:pt x="1367" y="11772"/>
                </a:lnTo>
                <a:cubicBezTo>
                  <a:pt x="1489" y="11894"/>
                  <a:pt x="1610" y="11985"/>
                  <a:pt x="1762" y="12076"/>
                </a:cubicBezTo>
                <a:cubicBezTo>
                  <a:pt x="1914" y="12167"/>
                  <a:pt x="2097" y="12228"/>
                  <a:pt x="2279" y="12289"/>
                </a:cubicBezTo>
                <a:cubicBezTo>
                  <a:pt x="2522" y="12349"/>
                  <a:pt x="2765" y="12410"/>
                  <a:pt x="3008" y="12440"/>
                </a:cubicBezTo>
                <a:lnTo>
                  <a:pt x="3130" y="12471"/>
                </a:lnTo>
                <a:lnTo>
                  <a:pt x="3099" y="12471"/>
                </a:lnTo>
                <a:cubicBezTo>
                  <a:pt x="3251" y="12471"/>
                  <a:pt x="3403" y="12501"/>
                  <a:pt x="3585" y="12532"/>
                </a:cubicBezTo>
                <a:lnTo>
                  <a:pt x="4801" y="12532"/>
                </a:lnTo>
                <a:cubicBezTo>
                  <a:pt x="5348" y="12501"/>
                  <a:pt x="5864" y="12471"/>
                  <a:pt x="6350" y="12410"/>
                </a:cubicBezTo>
                <a:cubicBezTo>
                  <a:pt x="6624" y="12410"/>
                  <a:pt x="6867" y="12380"/>
                  <a:pt x="7110" y="12349"/>
                </a:cubicBezTo>
                <a:cubicBezTo>
                  <a:pt x="7353" y="12349"/>
                  <a:pt x="7566" y="12319"/>
                  <a:pt x="7809" y="12289"/>
                </a:cubicBezTo>
                <a:lnTo>
                  <a:pt x="7869" y="12289"/>
                </a:lnTo>
                <a:cubicBezTo>
                  <a:pt x="8204" y="12289"/>
                  <a:pt x="8507" y="12289"/>
                  <a:pt x="8811" y="12319"/>
                </a:cubicBezTo>
                <a:cubicBezTo>
                  <a:pt x="9480" y="12380"/>
                  <a:pt x="10118" y="12501"/>
                  <a:pt x="10665" y="12592"/>
                </a:cubicBezTo>
                <a:lnTo>
                  <a:pt x="11333" y="12714"/>
                </a:lnTo>
                <a:cubicBezTo>
                  <a:pt x="11576" y="12775"/>
                  <a:pt x="11819" y="12835"/>
                  <a:pt x="12032" y="12896"/>
                </a:cubicBezTo>
                <a:cubicBezTo>
                  <a:pt x="12427" y="13018"/>
                  <a:pt x="12852" y="13139"/>
                  <a:pt x="13399" y="13322"/>
                </a:cubicBezTo>
                <a:cubicBezTo>
                  <a:pt x="14280" y="13595"/>
                  <a:pt x="15161" y="13929"/>
                  <a:pt x="16073" y="14294"/>
                </a:cubicBezTo>
                <a:cubicBezTo>
                  <a:pt x="17015" y="14750"/>
                  <a:pt x="17835" y="15175"/>
                  <a:pt x="18594" y="15600"/>
                </a:cubicBezTo>
                <a:lnTo>
                  <a:pt x="19050" y="15904"/>
                </a:lnTo>
                <a:cubicBezTo>
                  <a:pt x="19749" y="16299"/>
                  <a:pt x="20478" y="16724"/>
                  <a:pt x="21147" y="17180"/>
                </a:cubicBezTo>
                <a:cubicBezTo>
                  <a:pt x="21572" y="17454"/>
                  <a:pt x="21967" y="17727"/>
                  <a:pt x="22392" y="18061"/>
                </a:cubicBezTo>
                <a:cubicBezTo>
                  <a:pt x="22727" y="18304"/>
                  <a:pt x="23152" y="18608"/>
                  <a:pt x="23547" y="18942"/>
                </a:cubicBezTo>
                <a:lnTo>
                  <a:pt x="23820" y="19155"/>
                </a:lnTo>
                <a:cubicBezTo>
                  <a:pt x="24094" y="19368"/>
                  <a:pt x="24398" y="19611"/>
                  <a:pt x="24671" y="19823"/>
                </a:cubicBezTo>
                <a:cubicBezTo>
                  <a:pt x="25157" y="20188"/>
                  <a:pt x="25522" y="20462"/>
                  <a:pt x="25886" y="20705"/>
                </a:cubicBezTo>
                <a:cubicBezTo>
                  <a:pt x="26251" y="20948"/>
                  <a:pt x="26646" y="21221"/>
                  <a:pt x="27041" y="21464"/>
                </a:cubicBezTo>
                <a:lnTo>
                  <a:pt x="27132" y="21525"/>
                </a:lnTo>
                <a:lnTo>
                  <a:pt x="27588" y="21859"/>
                </a:lnTo>
                <a:cubicBezTo>
                  <a:pt x="27831" y="22011"/>
                  <a:pt x="28074" y="22193"/>
                  <a:pt x="28347" y="22345"/>
                </a:cubicBezTo>
                <a:cubicBezTo>
                  <a:pt x="28712" y="22588"/>
                  <a:pt x="29137" y="22831"/>
                  <a:pt x="29593" y="23105"/>
                </a:cubicBezTo>
                <a:lnTo>
                  <a:pt x="30292" y="23469"/>
                </a:lnTo>
                <a:lnTo>
                  <a:pt x="30839" y="23804"/>
                </a:lnTo>
                <a:cubicBezTo>
                  <a:pt x="31264" y="24016"/>
                  <a:pt x="31781" y="24290"/>
                  <a:pt x="32297" y="24563"/>
                </a:cubicBezTo>
                <a:cubicBezTo>
                  <a:pt x="32753" y="24745"/>
                  <a:pt x="33209" y="24928"/>
                  <a:pt x="33695" y="25080"/>
                </a:cubicBezTo>
                <a:cubicBezTo>
                  <a:pt x="34211" y="25232"/>
                  <a:pt x="34667" y="25323"/>
                  <a:pt x="35123" y="25414"/>
                </a:cubicBezTo>
                <a:cubicBezTo>
                  <a:pt x="35639" y="25535"/>
                  <a:pt x="36156" y="25596"/>
                  <a:pt x="36642" y="25627"/>
                </a:cubicBezTo>
                <a:lnTo>
                  <a:pt x="37432" y="25627"/>
                </a:lnTo>
                <a:cubicBezTo>
                  <a:pt x="37705" y="25627"/>
                  <a:pt x="38009" y="25566"/>
                  <a:pt x="38282" y="25535"/>
                </a:cubicBezTo>
                <a:cubicBezTo>
                  <a:pt x="38769" y="25444"/>
                  <a:pt x="39224" y="25323"/>
                  <a:pt x="39650" y="25171"/>
                </a:cubicBezTo>
                <a:cubicBezTo>
                  <a:pt x="39923" y="25049"/>
                  <a:pt x="40197" y="24958"/>
                  <a:pt x="40470" y="24837"/>
                </a:cubicBezTo>
                <a:cubicBezTo>
                  <a:pt x="40683" y="24745"/>
                  <a:pt x="40865" y="24624"/>
                  <a:pt x="41047" y="24502"/>
                </a:cubicBezTo>
                <a:cubicBezTo>
                  <a:pt x="41290" y="24351"/>
                  <a:pt x="41533" y="24168"/>
                  <a:pt x="41746" y="23986"/>
                </a:cubicBezTo>
                <a:cubicBezTo>
                  <a:pt x="41837" y="23925"/>
                  <a:pt x="41928" y="23834"/>
                  <a:pt x="42020" y="23743"/>
                </a:cubicBezTo>
                <a:cubicBezTo>
                  <a:pt x="42202" y="23561"/>
                  <a:pt x="42354" y="23378"/>
                  <a:pt x="42506" y="23166"/>
                </a:cubicBezTo>
                <a:cubicBezTo>
                  <a:pt x="42779" y="22740"/>
                  <a:pt x="43022" y="22254"/>
                  <a:pt x="43235" y="21768"/>
                </a:cubicBezTo>
                <a:cubicBezTo>
                  <a:pt x="43417" y="21312"/>
                  <a:pt x="43569" y="20856"/>
                  <a:pt x="43691" y="20370"/>
                </a:cubicBezTo>
                <a:cubicBezTo>
                  <a:pt x="43843" y="19884"/>
                  <a:pt x="43903" y="19368"/>
                  <a:pt x="43934" y="18851"/>
                </a:cubicBezTo>
                <a:cubicBezTo>
                  <a:pt x="43934" y="18304"/>
                  <a:pt x="43903" y="17757"/>
                  <a:pt x="43782" y="17241"/>
                </a:cubicBezTo>
                <a:cubicBezTo>
                  <a:pt x="43691" y="16755"/>
                  <a:pt x="43569" y="16269"/>
                  <a:pt x="43417" y="15813"/>
                </a:cubicBezTo>
                <a:cubicBezTo>
                  <a:pt x="43265" y="15296"/>
                  <a:pt x="43053" y="14810"/>
                  <a:pt x="42840" y="14324"/>
                </a:cubicBezTo>
                <a:cubicBezTo>
                  <a:pt x="42718" y="14142"/>
                  <a:pt x="42627" y="13929"/>
                  <a:pt x="42475" y="13717"/>
                </a:cubicBezTo>
                <a:lnTo>
                  <a:pt x="42415" y="13625"/>
                </a:lnTo>
                <a:cubicBezTo>
                  <a:pt x="42384" y="13565"/>
                  <a:pt x="42354" y="13473"/>
                  <a:pt x="42293" y="13413"/>
                </a:cubicBezTo>
                <a:lnTo>
                  <a:pt x="42171" y="13230"/>
                </a:lnTo>
                <a:lnTo>
                  <a:pt x="42050" y="13048"/>
                </a:lnTo>
                <a:cubicBezTo>
                  <a:pt x="41746" y="12653"/>
                  <a:pt x="41442" y="12228"/>
                  <a:pt x="41108" y="11802"/>
                </a:cubicBezTo>
                <a:cubicBezTo>
                  <a:pt x="40531" y="11104"/>
                  <a:pt x="39893" y="10374"/>
                  <a:pt x="39133" y="9554"/>
                </a:cubicBezTo>
                <a:cubicBezTo>
                  <a:pt x="38921" y="9341"/>
                  <a:pt x="38769" y="9190"/>
                  <a:pt x="38586" y="9007"/>
                </a:cubicBezTo>
                <a:cubicBezTo>
                  <a:pt x="38404" y="8825"/>
                  <a:pt x="38222" y="8643"/>
                  <a:pt x="38070" y="8491"/>
                </a:cubicBezTo>
                <a:lnTo>
                  <a:pt x="38039" y="8460"/>
                </a:lnTo>
                <a:cubicBezTo>
                  <a:pt x="37675" y="8126"/>
                  <a:pt x="37310" y="7822"/>
                  <a:pt x="36824" y="7427"/>
                </a:cubicBezTo>
                <a:cubicBezTo>
                  <a:pt x="36460" y="7154"/>
                  <a:pt x="36065" y="6850"/>
                  <a:pt x="35639" y="6577"/>
                </a:cubicBezTo>
                <a:cubicBezTo>
                  <a:pt x="35214" y="6273"/>
                  <a:pt x="34819" y="6030"/>
                  <a:pt x="34424" y="5817"/>
                </a:cubicBezTo>
                <a:lnTo>
                  <a:pt x="33816" y="5513"/>
                </a:lnTo>
                <a:lnTo>
                  <a:pt x="33057" y="5118"/>
                </a:lnTo>
                <a:lnTo>
                  <a:pt x="32479" y="4814"/>
                </a:lnTo>
                <a:cubicBezTo>
                  <a:pt x="32236" y="4662"/>
                  <a:pt x="31963" y="4541"/>
                  <a:pt x="31720" y="4389"/>
                </a:cubicBezTo>
                <a:lnTo>
                  <a:pt x="31264" y="4146"/>
                </a:lnTo>
                <a:cubicBezTo>
                  <a:pt x="30991" y="3994"/>
                  <a:pt x="30717" y="3842"/>
                  <a:pt x="30413" y="3690"/>
                </a:cubicBezTo>
                <a:cubicBezTo>
                  <a:pt x="29927" y="3447"/>
                  <a:pt x="29411" y="3234"/>
                  <a:pt x="28955" y="3052"/>
                </a:cubicBezTo>
                <a:lnTo>
                  <a:pt x="28894" y="3022"/>
                </a:lnTo>
                <a:cubicBezTo>
                  <a:pt x="28712" y="2931"/>
                  <a:pt x="28530" y="2870"/>
                  <a:pt x="28317" y="2809"/>
                </a:cubicBezTo>
                <a:cubicBezTo>
                  <a:pt x="28074" y="2718"/>
                  <a:pt x="27800" y="2627"/>
                  <a:pt x="27527" y="2536"/>
                </a:cubicBezTo>
                <a:lnTo>
                  <a:pt x="26676" y="2262"/>
                </a:lnTo>
                <a:lnTo>
                  <a:pt x="26129" y="2080"/>
                </a:lnTo>
                <a:cubicBezTo>
                  <a:pt x="25674" y="1928"/>
                  <a:pt x="25188" y="1776"/>
                  <a:pt x="24701" y="1655"/>
                </a:cubicBezTo>
                <a:cubicBezTo>
                  <a:pt x="24398" y="1563"/>
                  <a:pt x="24094" y="1472"/>
                  <a:pt x="23790" y="1412"/>
                </a:cubicBezTo>
                <a:lnTo>
                  <a:pt x="23273" y="1260"/>
                </a:lnTo>
                <a:cubicBezTo>
                  <a:pt x="22939" y="1199"/>
                  <a:pt x="22605" y="1108"/>
                  <a:pt x="22271" y="1017"/>
                </a:cubicBezTo>
                <a:lnTo>
                  <a:pt x="21845" y="925"/>
                </a:lnTo>
                <a:lnTo>
                  <a:pt x="21329" y="773"/>
                </a:lnTo>
                <a:cubicBezTo>
                  <a:pt x="21025" y="713"/>
                  <a:pt x="20721" y="622"/>
                  <a:pt x="20417" y="561"/>
                </a:cubicBezTo>
                <a:cubicBezTo>
                  <a:pt x="19992" y="470"/>
                  <a:pt x="19567" y="379"/>
                  <a:pt x="19141" y="318"/>
                </a:cubicBezTo>
                <a:lnTo>
                  <a:pt x="18929" y="287"/>
                </a:lnTo>
                <a:cubicBezTo>
                  <a:pt x="18443" y="196"/>
                  <a:pt x="17926" y="105"/>
                  <a:pt x="17349" y="75"/>
                </a:cubicBezTo>
                <a:cubicBezTo>
                  <a:pt x="16893" y="44"/>
                  <a:pt x="16407" y="14"/>
                  <a:pt x="15982" y="14"/>
                </a:cubicBezTo>
                <a:lnTo>
                  <a:pt x="15678" y="14"/>
                </a:lnTo>
                <a:cubicBezTo>
                  <a:pt x="15414" y="14"/>
                  <a:pt x="15151" y="0"/>
                  <a:pt x="148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>
            <a:off x="727288" y="3991176"/>
            <a:ext cx="1219992" cy="1237898"/>
            <a:chOff x="727288" y="3991176"/>
            <a:chExt cx="1219992" cy="1237898"/>
          </a:xfrm>
        </p:grpSpPr>
        <p:sp>
          <p:nvSpPr>
            <p:cNvPr id="29" name="Google Shape;29;p2"/>
            <p:cNvSpPr/>
            <p:nvPr/>
          </p:nvSpPr>
          <p:spPr>
            <a:xfrm>
              <a:off x="727287" y="4086500"/>
              <a:ext cx="228805" cy="1142574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34666" y="4018585"/>
              <a:ext cx="272880" cy="1179512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400430" y="4009056"/>
              <a:ext cx="238294" cy="1175944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693496" y="3991176"/>
              <a:ext cx="253783" cy="1147828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/>
          <p:nvPr/>
        </p:nvSpPr>
        <p:spPr>
          <a:xfrm>
            <a:off x="3335325" y="4629150"/>
            <a:ext cx="886928" cy="815621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2"/>
          <p:cNvGrpSpPr/>
          <p:nvPr/>
        </p:nvGrpSpPr>
        <p:grpSpPr>
          <a:xfrm>
            <a:off x="8251700" y="-142503"/>
            <a:ext cx="572406" cy="682360"/>
            <a:chOff x="8251700" y="-142503"/>
            <a:chExt cx="572406" cy="682360"/>
          </a:xfrm>
        </p:grpSpPr>
        <p:sp>
          <p:nvSpPr>
            <p:cNvPr id="35" name="Google Shape;35;p2"/>
            <p:cNvSpPr/>
            <p:nvPr/>
          </p:nvSpPr>
          <p:spPr>
            <a:xfrm>
              <a:off x="8397875" y="348847"/>
              <a:ext cx="104027" cy="191010"/>
            </a:xfrm>
            <a:custGeom>
              <a:avLst/>
              <a:gdLst/>
              <a:ahLst/>
              <a:cxnLst/>
              <a:rect l="l" t="t" r="r" b="b"/>
              <a:pathLst>
                <a:path w="3070" h="5637" extrusionOk="0">
                  <a:moveTo>
                    <a:pt x="1580" y="1178"/>
                  </a:moveTo>
                  <a:cubicBezTo>
                    <a:pt x="1580" y="1238"/>
                    <a:pt x="1550" y="1269"/>
                    <a:pt x="1550" y="1299"/>
                  </a:cubicBezTo>
                  <a:cubicBezTo>
                    <a:pt x="1520" y="1390"/>
                    <a:pt x="1489" y="1481"/>
                    <a:pt x="1489" y="1572"/>
                  </a:cubicBezTo>
                  <a:lnTo>
                    <a:pt x="1489" y="1664"/>
                  </a:lnTo>
                  <a:lnTo>
                    <a:pt x="1459" y="1633"/>
                  </a:lnTo>
                  <a:lnTo>
                    <a:pt x="1459" y="1512"/>
                  </a:lnTo>
                  <a:cubicBezTo>
                    <a:pt x="1459" y="1481"/>
                    <a:pt x="1459" y="1421"/>
                    <a:pt x="1489" y="1390"/>
                  </a:cubicBezTo>
                  <a:cubicBezTo>
                    <a:pt x="1489" y="1360"/>
                    <a:pt x="1489" y="1299"/>
                    <a:pt x="1520" y="1269"/>
                  </a:cubicBezTo>
                  <a:cubicBezTo>
                    <a:pt x="1520" y="1238"/>
                    <a:pt x="1550" y="1208"/>
                    <a:pt x="1580" y="1178"/>
                  </a:cubicBezTo>
                  <a:close/>
                  <a:moveTo>
                    <a:pt x="1398" y="2028"/>
                  </a:moveTo>
                  <a:lnTo>
                    <a:pt x="1428" y="2059"/>
                  </a:lnTo>
                  <a:lnTo>
                    <a:pt x="1428" y="2150"/>
                  </a:lnTo>
                  <a:lnTo>
                    <a:pt x="1428" y="2362"/>
                  </a:lnTo>
                  <a:lnTo>
                    <a:pt x="1428" y="2454"/>
                  </a:lnTo>
                  <a:cubicBezTo>
                    <a:pt x="1428" y="2393"/>
                    <a:pt x="1398" y="2332"/>
                    <a:pt x="1368" y="2271"/>
                  </a:cubicBezTo>
                  <a:lnTo>
                    <a:pt x="1368" y="2241"/>
                  </a:lnTo>
                  <a:cubicBezTo>
                    <a:pt x="1368" y="2150"/>
                    <a:pt x="1398" y="2089"/>
                    <a:pt x="1398" y="2028"/>
                  </a:cubicBezTo>
                  <a:close/>
                  <a:moveTo>
                    <a:pt x="2279" y="3122"/>
                  </a:moveTo>
                  <a:lnTo>
                    <a:pt x="2279" y="3152"/>
                  </a:lnTo>
                  <a:cubicBezTo>
                    <a:pt x="2279" y="3244"/>
                    <a:pt x="2249" y="3365"/>
                    <a:pt x="2249" y="3456"/>
                  </a:cubicBezTo>
                  <a:cubicBezTo>
                    <a:pt x="2218" y="3578"/>
                    <a:pt x="2218" y="3639"/>
                    <a:pt x="2218" y="3699"/>
                  </a:cubicBezTo>
                  <a:cubicBezTo>
                    <a:pt x="2218" y="3669"/>
                    <a:pt x="2188" y="3608"/>
                    <a:pt x="2188" y="3578"/>
                  </a:cubicBezTo>
                  <a:lnTo>
                    <a:pt x="2188" y="3517"/>
                  </a:lnTo>
                  <a:cubicBezTo>
                    <a:pt x="2188" y="3487"/>
                    <a:pt x="2218" y="3426"/>
                    <a:pt x="2218" y="3395"/>
                  </a:cubicBezTo>
                  <a:cubicBezTo>
                    <a:pt x="2218" y="3304"/>
                    <a:pt x="2249" y="3213"/>
                    <a:pt x="2279" y="3122"/>
                  </a:cubicBezTo>
                  <a:close/>
                  <a:moveTo>
                    <a:pt x="456" y="1733"/>
                  </a:moveTo>
                  <a:lnTo>
                    <a:pt x="456" y="1733"/>
                  </a:lnTo>
                  <a:cubicBezTo>
                    <a:pt x="454" y="1821"/>
                    <a:pt x="426" y="1910"/>
                    <a:pt x="426" y="1998"/>
                  </a:cubicBezTo>
                  <a:cubicBezTo>
                    <a:pt x="395" y="2119"/>
                    <a:pt x="365" y="2271"/>
                    <a:pt x="365" y="2423"/>
                  </a:cubicBezTo>
                  <a:cubicBezTo>
                    <a:pt x="365" y="2454"/>
                    <a:pt x="365" y="2514"/>
                    <a:pt x="365" y="2545"/>
                  </a:cubicBezTo>
                  <a:cubicBezTo>
                    <a:pt x="365" y="2605"/>
                    <a:pt x="365" y="2636"/>
                    <a:pt x="365" y="2697"/>
                  </a:cubicBezTo>
                  <a:cubicBezTo>
                    <a:pt x="365" y="2727"/>
                    <a:pt x="365" y="2757"/>
                    <a:pt x="365" y="2757"/>
                  </a:cubicBezTo>
                  <a:cubicBezTo>
                    <a:pt x="365" y="2849"/>
                    <a:pt x="365" y="2940"/>
                    <a:pt x="335" y="3031"/>
                  </a:cubicBezTo>
                  <a:cubicBezTo>
                    <a:pt x="335" y="3092"/>
                    <a:pt x="335" y="3152"/>
                    <a:pt x="335" y="3213"/>
                  </a:cubicBezTo>
                  <a:cubicBezTo>
                    <a:pt x="335" y="3244"/>
                    <a:pt x="335" y="3274"/>
                    <a:pt x="335" y="3304"/>
                  </a:cubicBezTo>
                  <a:cubicBezTo>
                    <a:pt x="365" y="3335"/>
                    <a:pt x="365" y="3365"/>
                    <a:pt x="395" y="3365"/>
                  </a:cubicBezTo>
                  <a:lnTo>
                    <a:pt x="426" y="3395"/>
                  </a:lnTo>
                  <a:cubicBezTo>
                    <a:pt x="456" y="3730"/>
                    <a:pt x="517" y="4064"/>
                    <a:pt x="638" y="4368"/>
                  </a:cubicBezTo>
                  <a:lnTo>
                    <a:pt x="669" y="4459"/>
                  </a:lnTo>
                  <a:cubicBezTo>
                    <a:pt x="608" y="4368"/>
                    <a:pt x="578" y="4277"/>
                    <a:pt x="547" y="4185"/>
                  </a:cubicBezTo>
                  <a:cubicBezTo>
                    <a:pt x="487" y="4064"/>
                    <a:pt x="456" y="3942"/>
                    <a:pt x="426" y="3821"/>
                  </a:cubicBezTo>
                  <a:cubicBezTo>
                    <a:pt x="395" y="3669"/>
                    <a:pt x="365" y="3547"/>
                    <a:pt x="335" y="3426"/>
                  </a:cubicBezTo>
                  <a:cubicBezTo>
                    <a:pt x="335" y="3395"/>
                    <a:pt x="335" y="3365"/>
                    <a:pt x="304" y="3335"/>
                  </a:cubicBezTo>
                  <a:lnTo>
                    <a:pt x="304" y="3213"/>
                  </a:lnTo>
                  <a:lnTo>
                    <a:pt x="304" y="2970"/>
                  </a:lnTo>
                  <a:lnTo>
                    <a:pt x="304" y="2727"/>
                  </a:lnTo>
                  <a:lnTo>
                    <a:pt x="304" y="2514"/>
                  </a:lnTo>
                  <a:cubicBezTo>
                    <a:pt x="304" y="2362"/>
                    <a:pt x="335" y="2211"/>
                    <a:pt x="365" y="2059"/>
                  </a:cubicBezTo>
                  <a:cubicBezTo>
                    <a:pt x="390" y="1959"/>
                    <a:pt x="415" y="1840"/>
                    <a:pt x="456" y="1733"/>
                  </a:cubicBezTo>
                  <a:close/>
                  <a:moveTo>
                    <a:pt x="912" y="3517"/>
                  </a:moveTo>
                  <a:lnTo>
                    <a:pt x="912" y="3578"/>
                  </a:lnTo>
                  <a:cubicBezTo>
                    <a:pt x="942" y="3669"/>
                    <a:pt x="1003" y="3760"/>
                    <a:pt x="1064" y="3851"/>
                  </a:cubicBezTo>
                  <a:lnTo>
                    <a:pt x="1125" y="3882"/>
                  </a:lnTo>
                  <a:lnTo>
                    <a:pt x="1125" y="4064"/>
                  </a:lnTo>
                  <a:lnTo>
                    <a:pt x="1125" y="4155"/>
                  </a:lnTo>
                  <a:lnTo>
                    <a:pt x="1125" y="4277"/>
                  </a:lnTo>
                  <a:cubicBezTo>
                    <a:pt x="1125" y="4307"/>
                    <a:pt x="1094" y="4398"/>
                    <a:pt x="1064" y="4459"/>
                  </a:cubicBezTo>
                  <a:cubicBezTo>
                    <a:pt x="1033" y="4337"/>
                    <a:pt x="973" y="4185"/>
                    <a:pt x="942" y="4064"/>
                  </a:cubicBezTo>
                  <a:cubicBezTo>
                    <a:pt x="912" y="3882"/>
                    <a:pt x="882" y="3699"/>
                    <a:pt x="912" y="3517"/>
                  </a:cubicBezTo>
                  <a:close/>
                  <a:moveTo>
                    <a:pt x="1823" y="4216"/>
                  </a:moveTo>
                  <a:lnTo>
                    <a:pt x="1823" y="4246"/>
                  </a:lnTo>
                  <a:lnTo>
                    <a:pt x="1854" y="4337"/>
                  </a:lnTo>
                  <a:cubicBezTo>
                    <a:pt x="1854" y="4337"/>
                    <a:pt x="1884" y="4368"/>
                    <a:pt x="1884" y="4368"/>
                  </a:cubicBezTo>
                  <a:cubicBezTo>
                    <a:pt x="1884" y="4489"/>
                    <a:pt x="1884" y="4580"/>
                    <a:pt x="1854" y="4672"/>
                  </a:cubicBezTo>
                  <a:lnTo>
                    <a:pt x="1793" y="4884"/>
                  </a:lnTo>
                  <a:lnTo>
                    <a:pt x="1763" y="4884"/>
                  </a:lnTo>
                  <a:lnTo>
                    <a:pt x="1702" y="4854"/>
                  </a:lnTo>
                  <a:cubicBezTo>
                    <a:pt x="1672" y="4823"/>
                    <a:pt x="1672" y="4823"/>
                    <a:pt x="1641" y="4793"/>
                  </a:cubicBezTo>
                  <a:cubicBezTo>
                    <a:pt x="1672" y="4732"/>
                    <a:pt x="1702" y="4672"/>
                    <a:pt x="1702" y="4611"/>
                  </a:cubicBezTo>
                  <a:cubicBezTo>
                    <a:pt x="1763" y="4489"/>
                    <a:pt x="1793" y="4368"/>
                    <a:pt x="1823" y="4216"/>
                  </a:cubicBezTo>
                  <a:close/>
                  <a:moveTo>
                    <a:pt x="2340" y="4611"/>
                  </a:moveTo>
                  <a:lnTo>
                    <a:pt x="2340" y="4611"/>
                  </a:lnTo>
                  <a:cubicBezTo>
                    <a:pt x="2279" y="4732"/>
                    <a:pt x="2218" y="4854"/>
                    <a:pt x="2158" y="4945"/>
                  </a:cubicBezTo>
                  <a:cubicBezTo>
                    <a:pt x="2127" y="5006"/>
                    <a:pt x="2097" y="5036"/>
                    <a:pt x="2066" y="5067"/>
                  </a:cubicBezTo>
                  <a:lnTo>
                    <a:pt x="2066" y="5036"/>
                  </a:lnTo>
                  <a:lnTo>
                    <a:pt x="2097" y="4975"/>
                  </a:lnTo>
                  <a:cubicBezTo>
                    <a:pt x="2158" y="4915"/>
                    <a:pt x="2218" y="4823"/>
                    <a:pt x="2249" y="4763"/>
                  </a:cubicBezTo>
                  <a:lnTo>
                    <a:pt x="2310" y="4641"/>
                  </a:lnTo>
                  <a:lnTo>
                    <a:pt x="2340" y="4611"/>
                  </a:lnTo>
                  <a:close/>
                  <a:moveTo>
                    <a:pt x="790" y="4793"/>
                  </a:moveTo>
                  <a:lnTo>
                    <a:pt x="790" y="4793"/>
                  </a:lnTo>
                  <a:cubicBezTo>
                    <a:pt x="821" y="4854"/>
                    <a:pt x="851" y="4945"/>
                    <a:pt x="912" y="4975"/>
                  </a:cubicBezTo>
                  <a:cubicBezTo>
                    <a:pt x="1003" y="5067"/>
                    <a:pt x="1094" y="5097"/>
                    <a:pt x="1216" y="5097"/>
                  </a:cubicBezTo>
                  <a:cubicBezTo>
                    <a:pt x="1246" y="5097"/>
                    <a:pt x="1277" y="5097"/>
                    <a:pt x="1307" y="5067"/>
                  </a:cubicBezTo>
                  <a:cubicBezTo>
                    <a:pt x="1337" y="5127"/>
                    <a:pt x="1368" y="5188"/>
                    <a:pt x="1398" y="5249"/>
                  </a:cubicBezTo>
                  <a:lnTo>
                    <a:pt x="1428" y="5310"/>
                  </a:lnTo>
                  <a:cubicBezTo>
                    <a:pt x="1368" y="5279"/>
                    <a:pt x="1277" y="5279"/>
                    <a:pt x="1216" y="5249"/>
                  </a:cubicBezTo>
                  <a:cubicBezTo>
                    <a:pt x="1155" y="5218"/>
                    <a:pt x="1094" y="5188"/>
                    <a:pt x="1064" y="5188"/>
                  </a:cubicBezTo>
                  <a:cubicBezTo>
                    <a:pt x="1003" y="5127"/>
                    <a:pt x="973" y="5097"/>
                    <a:pt x="912" y="5067"/>
                  </a:cubicBezTo>
                  <a:cubicBezTo>
                    <a:pt x="882" y="5006"/>
                    <a:pt x="851" y="4975"/>
                    <a:pt x="821" y="4915"/>
                  </a:cubicBezTo>
                  <a:cubicBezTo>
                    <a:pt x="821" y="4884"/>
                    <a:pt x="790" y="4854"/>
                    <a:pt x="790" y="4793"/>
                  </a:cubicBezTo>
                  <a:close/>
                  <a:moveTo>
                    <a:pt x="1994" y="0"/>
                  </a:moveTo>
                  <a:cubicBezTo>
                    <a:pt x="1975" y="0"/>
                    <a:pt x="1960" y="8"/>
                    <a:pt x="1945" y="23"/>
                  </a:cubicBezTo>
                  <a:lnTo>
                    <a:pt x="1823" y="23"/>
                  </a:lnTo>
                  <a:lnTo>
                    <a:pt x="1763" y="53"/>
                  </a:lnTo>
                  <a:lnTo>
                    <a:pt x="1672" y="114"/>
                  </a:lnTo>
                  <a:lnTo>
                    <a:pt x="1641" y="114"/>
                  </a:lnTo>
                  <a:cubicBezTo>
                    <a:pt x="1580" y="114"/>
                    <a:pt x="1520" y="114"/>
                    <a:pt x="1459" y="144"/>
                  </a:cubicBezTo>
                  <a:cubicBezTo>
                    <a:pt x="1368" y="175"/>
                    <a:pt x="1307" y="205"/>
                    <a:pt x="1216" y="266"/>
                  </a:cubicBezTo>
                  <a:cubicBezTo>
                    <a:pt x="1033" y="357"/>
                    <a:pt x="882" y="479"/>
                    <a:pt x="760" y="600"/>
                  </a:cubicBezTo>
                  <a:cubicBezTo>
                    <a:pt x="699" y="661"/>
                    <a:pt x="638" y="722"/>
                    <a:pt x="578" y="813"/>
                  </a:cubicBezTo>
                  <a:cubicBezTo>
                    <a:pt x="578" y="843"/>
                    <a:pt x="547" y="874"/>
                    <a:pt x="517" y="904"/>
                  </a:cubicBezTo>
                  <a:cubicBezTo>
                    <a:pt x="517" y="965"/>
                    <a:pt x="426" y="1056"/>
                    <a:pt x="395" y="1147"/>
                  </a:cubicBezTo>
                  <a:cubicBezTo>
                    <a:pt x="335" y="1208"/>
                    <a:pt x="365" y="1208"/>
                    <a:pt x="335" y="1238"/>
                  </a:cubicBezTo>
                  <a:lnTo>
                    <a:pt x="304" y="1360"/>
                  </a:lnTo>
                  <a:cubicBezTo>
                    <a:pt x="274" y="1421"/>
                    <a:pt x="244" y="1512"/>
                    <a:pt x="213" y="1572"/>
                  </a:cubicBezTo>
                  <a:cubicBezTo>
                    <a:pt x="92" y="1907"/>
                    <a:pt x="31" y="2271"/>
                    <a:pt x="0" y="2605"/>
                  </a:cubicBezTo>
                  <a:lnTo>
                    <a:pt x="0" y="3092"/>
                  </a:lnTo>
                  <a:cubicBezTo>
                    <a:pt x="0" y="3183"/>
                    <a:pt x="0" y="3274"/>
                    <a:pt x="31" y="3365"/>
                  </a:cubicBezTo>
                  <a:cubicBezTo>
                    <a:pt x="61" y="3426"/>
                    <a:pt x="31" y="3426"/>
                    <a:pt x="61" y="3456"/>
                  </a:cubicBezTo>
                  <a:lnTo>
                    <a:pt x="92" y="3608"/>
                  </a:lnTo>
                  <a:cubicBezTo>
                    <a:pt x="92" y="3699"/>
                    <a:pt x="122" y="3760"/>
                    <a:pt x="152" y="3851"/>
                  </a:cubicBezTo>
                  <a:lnTo>
                    <a:pt x="213" y="4064"/>
                  </a:lnTo>
                  <a:cubicBezTo>
                    <a:pt x="244" y="4216"/>
                    <a:pt x="304" y="4368"/>
                    <a:pt x="365" y="4520"/>
                  </a:cubicBezTo>
                  <a:cubicBezTo>
                    <a:pt x="426" y="4672"/>
                    <a:pt x="487" y="4854"/>
                    <a:pt x="547" y="4975"/>
                  </a:cubicBezTo>
                  <a:lnTo>
                    <a:pt x="608" y="5127"/>
                  </a:lnTo>
                  <a:cubicBezTo>
                    <a:pt x="669" y="5218"/>
                    <a:pt x="730" y="5279"/>
                    <a:pt x="790" y="5340"/>
                  </a:cubicBezTo>
                  <a:cubicBezTo>
                    <a:pt x="821" y="5370"/>
                    <a:pt x="851" y="5401"/>
                    <a:pt x="912" y="5431"/>
                  </a:cubicBezTo>
                  <a:cubicBezTo>
                    <a:pt x="942" y="5461"/>
                    <a:pt x="973" y="5492"/>
                    <a:pt x="1033" y="5492"/>
                  </a:cubicBezTo>
                  <a:cubicBezTo>
                    <a:pt x="1094" y="5553"/>
                    <a:pt x="1185" y="5583"/>
                    <a:pt x="1277" y="5583"/>
                  </a:cubicBezTo>
                  <a:lnTo>
                    <a:pt x="1489" y="5613"/>
                  </a:lnTo>
                  <a:cubicBezTo>
                    <a:pt x="1535" y="5629"/>
                    <a:pt x="1573" y="5636"/>
                    <a:pt x="1611" y="5636"/>
                  </a:cubicBezTo>
                  <a:cubicBezTo>
                    <a:pt x="1649" y="5636"/>
                    <a:pt x="1687" y="5629"/>
                    <a:pt x="1732" y="5613"/>
                  </a:cubicBezTo>
                  <a:cubicBezTo>
                    <a:pt x="1854" y="5613"/>
                    <a:pt x="1945" y="5583"/>
                    <a:pt x="2066" y="5522"/>
                  </a:cubicBezTo>
                  <a:cubicBezTo>
                    <a:pt x="2158" y="5461"/>
                    <a:pt x="2218" y="5401"/>
                    <a:pt x="2310" y="5310"/>
                  </a:cubicBezTo>
                  <a:cubicBezTo>
                    <a:pt x="2370" y="5218"/>
                    <a:pt x="2461" y="5127"/>
                    <a:pt x="2522" y="5036"/>
                  </a:cubicBezTo>
                  <a:cubicBezTo>
                    <a:pt x="2583" y="4884"/>
                    <a:pt x="2674" y="4702"/>
                    <a:pt x="2705" y="4550"/>
                  </a:cubicBezTo>
                  <a:cubicBezTo>
                    <a:pt x="2796" y="4246"/>
                    <a:pt x="2887" y="3912"/>
                    <a:pt x="2948" y="3608"/>
                  </a:cubicBezTo>
                  <a:cubicBezTo>
                    <a:pt x="2978" y="3456"/>
                    <a:pt x="3008" y="3304"/>
                    <a:pt x="3039" y="3152"/>
                  </a:cubicBezTo>
                  <a:cubicBezTo>
                    <a:pt x="3039" y="3061"/>
                    <a:pt x="3039" y="2970"/>
                    <a:pt x="3069" y="2849"/>
                  </a:cubicBezTo>
                  <a:cubicBezTo>
                    <a:pt x="3069" y="2757"/>
                    <a:pt x="3069" y="2697"/>
                    <a:pt x="3069" y="2605"/>
                  </a:cubicBezTo>
                  <a:cubicBezTo>
                    <a:pt x="3008" y="2423"/>
                    <a:pt x="3008" y="2271"/>
                    <a:pt x="3008" y="2119"/>
                  </a:cubicBezTo>
                  <a:cubicBezTo>
                    <a:pt x="3008" y="1967"/>
                    <a:pt x="3008" y="1816"/>
                    <a:pt x="2978" y="1664"/>
                  </a:cubicBezTo>
                  <a:cubicBezTo>
                    <a:pt x="2948" y="1481"/>
                    <a:pt x="2917" y="1329"/>
                    <a:pt x="2856" y="1178"/>
                  </a:cubicBezTo>
                  <a:cubicBezTo>
                    <a:pt x="2796" y="1026"/>
                    <a:pt x="2735" y="874"/>
                    <a:pt x="2674" y="752"/>
                  </a:cubicBezTo>
                  <a:lnTo>
                    <a:pt x="2674" y="691"/>
                  </a:lnTo>
                  <a:cubicBezTo>
                    <a:pt x="2644" y="539"/>
                    <a:pt x="2553" y="388"/>
                    <a:pt x="2461" y="266"/>
                  </a:cubicBezTo>
                  <a:cubicBezTo>
                    <a:pt x="2370" y="205"/>
                    <a:pt x="2310" y="144"/>
                    <a:pt x="2218" y="84"/>
                  </a:cubicBezTo>
                  <a:cubicBezTo>
                    <a:pt x="2158" y="53"/>
                    <a:pt x="2097" y="23"/>
                    <a:pt x="2066" y="23"/>
                  </a:cubicBezTo>
                  <a:cubicBezTo>
                    <a:pt x="2036" y="8"/>
                    <a:pt x="2013" y="0"/>
                    <a:pt x="19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74952" y="237403"/>
              <a:ext cx="107110" cy="176066"/>
            </a:xfrm>
            <a:custGeom>
              <a:avLst/>
              <a:gdLst/>
              <a:ahLst/>
              <a:cxnLst/>
              <a:rect l="l" t="t" r="r" b="b"/>
              <a:pathLst>
                <a:path w="3161" h="5196" extrusionOk="0">
                  <a:moveTo>
                    <a:pt x="2188" y="334"/>
                  </a:moveTo>
                  <a:lnTo>
                    <a:pt x="2249" y="395"/>
                  </a:lnTo>
                  <a:cubicBezTo>
                    <a:pt x="2340" y="426"/>
                    <a:pt x="2401" y="486"/>
                    <a:pt x="2461" y="578"/>
                  </a:cubicBezTo>
                  <a:lnTo>
                    <a:pt x="2552" y="638"/>
                  </a:lnTo>
                  <a:cubicBezTo>
                    <a:pt x="2583" y="699"/>
                    <a:pt x="2613" y="760"/>
                    <a:pt x="2644" y="821"/>
                  </a:cubicBezTo>
                  <a:cubicBezTo>
                    <a:pt x="2704" y="912"/>
                    <a:pt x="2735" y="972"/>
                    <a:pt x="2765" y="1064"/>
                  </a:cubicBezTo>
                  <a:cubicBezTo>
                    <a:pt x="2796" y="1124"/>
                    <a:pt x="2796" y="1216"/>
                    <a:pt x="2826" y="1276"/>
                  </a:cubicBezTo>
                  <a:cubicBezTo>
                    <a:pt x="2765" y="1216"/>
                    <a:pt x="2704" y="1155"/>
                    <a:pt x="2644" y="1155"/>
                  </a:cubicBezTo>
                  <a:lnTo>
                    <a:pt x="2644" y="1124"/>
                  </a:lnTo>
                  <a:cubicBezTo>
                    <a:pt x="2644" y="1094"/>
                    <a:pt x="2613" y="1033"/>
                    <a:pt x="2613" y="972"/>
                  </a:cubicBezTo>
                  <a:cubicBezTo>
                    <a:pt x="2583" y="912"/>
                    <a:pt x="2583" y="851"/>
                    <a:pt x="2552" y="821"/>
                  </a:cubicBezTo>
                  <a:cubicBezTo>
                    <a:pt x="2522" y="699"/>
                    <a:pt x="2431" y="608"/>
                    <a:pt x="2340" y="578"/>
                  </a:cubicBezTo>
                  <a:cubicBezTo>
                    <a:pt x="2309" y="547"/>
                    <a:pt x="2279" y="486"/>
                    <a:pt x="2249" y="486"/>
                  </a:cubicBezTo>
                  <a:cubicBezTo>
                    <a:pt x="2218" y="426"/>
                    <a:pt x="2157" y="395"/>
                    <a:pt x="2066" y="365"/>
                  </a:cubicBezTo>
                  <a:cubicBezTo>
                    <a:pt x="2066" y="365"/>
                    <a:pt x="2066" y="334"/>
                    <a:pt x="2066" y="334"/>
                  </a:cubicBezTo>
                  <a:close/>
                  <a:moveTo>
                    <a:pt x="729" y="1246"/>
                  </a:moveTo>
                  <a:lnTo>
                    <a:pt x="729" y="1307"/>
                  </a:lnTo>
                  <a:cubicBezTo>
                    <a:pt x="699" y="1367"/>
                    <a:pt x="699" y="1428"/>
                    <a:pt x="669" y="1489"/>
                  </a:cubicBezTo>
                  <a:lnTo>
                    <a:pt x="608" y="1489"/>
                  </a:lnTo>
                  <a:lnTo>
                    <a:pt x="669" y="1398"/>
                  </a:lnTo>
                  <a:cubicBezTo>
                    <a:pt x="699" y="1337"/>
                    <a:pt x="699" y="1307"/>
                    <a:pt x="729" y="1246"/>
                  </a:cubicBezTo>
                  <a:close/>
                  <a:moveTo>
                    <a:pt x="2157" y="1064"/>
                  </a:moveTo>
                  <a:cubicBezTo>
                    <a:pt x="2188" y="1155"/>
                    <a:pt x="2188" y="1276"/>
                    <a:pt x="2157" y="1367"/>
                  </a:cubicBezTo>
                  <a:cubicBezTo>
                    <a:pt x="2188" y="1398"/>
                    <a:pt x="2188" y="1428"/>
                    <a:pt x="2157" y="1459"/>
                  </a:cubicBezTo>
                  <a:lnTo>
                    <a:pt x="2127" y="1489"/>
                  </a:lnTo>
                  <a:lnTo>
                    <a:pt x="2097" y="1611"/>
                  </a:lnTo>
                  <a:cubicBezTo>
                    <a:pt x="2066" y="1671"/>
                    <a:pt x="2066" y="1702"/>
                    <a:pt x="2036" y="1762"/>
                  </a:cubicBezTo>
                  <a:cubicBezTo>
                    <a:pt x="2036" y="1791"/>
                    <a:pt x="2010" y="1819"/>
                    <a:pt x="2006" y="1872"/>
                  </a:cubicBezTo>
                  <a:lnTo>
                    <a:pt x="2006" y="1872"/>
                  </a:lnTo>
                  <a:cubicBezTo>
                    <a:pt x="2010" y="1677"/>
                    <a:pt x="2040" y="1507"/>
                    <a:pt x="2097" y="1337"/>
                  </a:cubicBezTo>
                  <a:cubicBezTo>
                    <a:pt x="2127" y="1246"/>
                    <a:pt x="2127" y="1155"/>
                    <a:pt x="2157" y="1064"/>
                  </a:cubicBezTo>
                  <a:close/>
                  <a:moveTo>
                    <a:pt x="1671" y="608"/>
                  </a:moveTo>
                  <a:cubicBezTo>
                    <a:pt x="1580" y="821"/>
                    <a:pt x="1489" y="1064"/>
                    <a:pt x="1398" y="1276"/>
                  </a:cubicBezTo>
                  <a:lnTo>
                    <a:pt x="1216" y="1732"/>
                  </a:lnTo>
                  <a:lnTo>
                    <a:pt x="1124" y="1945"/>
                  </a:lnTo>
                  <a:cubicBezTo>
                    <a:pt x="1124" y="1945"/>
                    <a:pt x="1094" y="1975"/>
                    <a:pt x="1094" y="2006"/>
                  </a:cubicBezTo>
                  <a:cubicBezTo>
                    <a:pt x="1094" y="1991"/>
                    <a:pt x="1094" y="1963"/>
                    <a:pt x="1094" y="1945"/>
                  </a:cubicBezTo>
                  <a:lnTo>
                    <a:pt x="1185" y="1671"/>
                  </a:lnTo>
                  <a:lnTo>
                    <a:pt x="1185" y="1732"/>
                  </a:lnTo>
                  <a:lnTo>
                    <a:pt x="1276" y="1459"/>
                  </a:lnTo>
                  <a:lnTo>
                    <a:pt x="1428" y="1033"/>
                  </a:lnTo>
                  <a:cubicBezTo>
                    <a:pt x="1489" y="912"/>
                    <a:pt x="1519" y="821"/>
                    <a:pt x="1550" y="729"/>
                  </a:cubicBezTo>
                  <a:cubicBezTo>
                    <a:pt x="1550" y="699"/>
                    <a:pt x="1580" y="638"/>
                    <a:pt x="1580" y="608"/>
                  </a:cubicBezTo>
                  <a:close/>
                  <a:moveTo>
                    <a:pt x="2613" y="1580"/>
                  </a:moveTo>
                  <a:cubicBezTo>
                    <a:pt x="2613" y="1641"/>
                    <a:pt x="2644" y="1671"/>
                    <a:pt x="2644" y="1702"/>
                  </a:cubicBezTo>
                  <a:cubicBezTo>
                    <a:pt x="2672" y="1814"/>
                    <a:pt x="2674" y="1927"/>
                    <a:pt x="2674" y="2039"/>
                  </a:cubicBezTo>
                  <a:lnTo>
                    <a:pt x="2674" y="2039"/>
                  </a:lnTo>
                  <a:cubicBezTo>
                    <a:pt x="2673" y="2129"/>
                    <a:pt x="2644" y="2219"/>
                    <a:pt x="2644" y="2309"/>
                  </a:cubicBezTo>
                  <a:cubicBezTo>
                    <a:pt x="2613" y="2249"/>
                    <a:pt x="2583" y="2249"/>
                    <a:pt x="2552" y="2218"/>
                  </a:cubicBezTo>
                  <a:cubicBezTo>
                    <a:pt x="2552" y="2127"/>
                    <a:pt x="2583" y="2036"/>
                    <a:pt x="2583" y="1945"/>
                  </a:cubicBezTo>
                  <a:cubicBezTo>
                    <a:pt x="2613" y="1854"/>
                    <a:pt x="2613" y="1762"/>
                    <a:pt x="2613" y="1702"/>
                  </a:cubicBezTo>
                  <a:lnTo>
                    <a:pt x="2613" y="1580"/>
                  </a:lnTo>
                  <a:close/>
                  <a:moveTo>
                    <a:pt x="1671" y="2309"/>
                  </a:moveTo>
                  <a:lnTo>
                    <a:pt x="1671" y="2400"/>
                  </a:lnTo>
                  <a:lnTo>
                    <a:pt x="1641" y="2400"/>
                  </a:lnTo>
                  <a:lnTo>
                    <a:pt x="1671" y="2309"/>
                  </a:lnTo>
                  <a:close/>
                  <a:moveTo>
                    <a:pt x="1124" y="2917"/>
                  </a:moveTo>
                  <a:cubicBezTo>
                    <a:pt x="1124" y="2917"/>
                    <a:pt x="1124" y="2947"/>
                    <a:pt x="1155" y="2978"/>
                  </a:cubicBezTo>
                  <a:lnTo>
                    <a:pt x="1124" y="2978"/>
                  </a:lnTo>
                  <a:lnTo>
                    <a:pt x="1124" y="2917"/>
                  </a:lnTo>
                  <a:close/>
                  <a:moveTo>
                    <a:pt x="1793" y="3251"/>
                  </a:moveTo>
                  <a:cubicBezTo>
                    <a:pt x="1793" y="3282"/>
                    <a:pt x="1793" y="3312"/>
                    <a:pt x="1823" y="3342"/>
                  </a:cubicBezTo>
                  <a:lnTo>
                    <a:pt x="1793" y="3342"/>
                  </a:lnTo>
                  <a:cubicBezTo>
                    <a:pt x="1793" y="3433"/>
                    <a:pt x="1793" y="3525"/>
                    <a:pt x="1762" y="3616"/>
                  </a:cubicBezTo>
                  <a:cubicBezTo>
                    <a:pt x="1762" y="3585"/>
                    <a:pt x="1762" y="3555"/>
                    <a:pt x="1762" y="3555"/>
                  </a:cubicBezTo>
                  <a:cubicBezTo>
                    <a:pt x="1762" y="3464"/>
                    <a:pt x="1793" y="3342"/>
                    <a:pt x="1793" y="3251"/>
                  </a:cubicBezTo>
                  <a:close/>
                  <a:moveTo>
                    <a:pt x="1428" y="3039"/>
                  </a:moveTo>
                  <a:lnTo>
                    <a:pt x="1428" y="3221"/>
                  </a:lnTo>
                  <a:cubicBezTo>
                    <a:pt x="1400" y="3393"/>
                    <a:pt x="1371" y="3565"/>
                    <a:pt x="1317" y="3737"/>
                  </a:cubicBezTo>
                  <a:lnTo>
                    <a:pt x="1317" y="3737"/>
                  </a:lnTo>
                  <a:cubicBezTo>
                    <a:pt x="1310" y="3696"/>
                    <a:pt x="1317" y="3656"/>
                    <a:pt x="1337" y="3616"/>
                  </a:cubicBezTo>
                  <a:lnTo>
                    <a:pt x="1337" y="3585"/>
                  </a:lnTo>
                  <a:cubicBezTo>
                    <a:pt x="1337" y="3464"/>
                    <a:pt x="1368" y="3342"/>
                    <a:pt x="1398" y="3221"/>
                  </a:cubicBezTo>
                  <a:cubicBezTo>
                    <a:pt x="1398" y="3160"/>
                    <a:pt x="1428" y="3099"/>
                    <a:pt x="1428" y="3039"/>
                  </a:cubicBezTo>
                  <a:close/>
                  <a:moveTo>
                    <a:pt x="1033" y="3525"/>
                  </a:moveTo>
                  <a:lnTo>
                    <a:pt x="1033" y="3585"/>
                  </a:lnTo>
                  <a:cubicBezTo>
                    <a:pt x="1033" y="3616"/>
                    <a:pt x="1033" y="3646"/>
                    <a:pt x="1003" y="3707"/>
                  </a:cubicBezTo>
                  <a:cubicBezTo>
                    <a:pt x="1003" y="3737"/>
                    <a:pt x="973" y="3798"/>
                    <a:pt x="973" y="3859"/>
                  </a:cubicBezTo>
                  <a:cubicBezTo>
                    <a:pt x="973" y="3828"/>
                    <a:pt x="973" y="3798"/>
                    <a:pt x="973" y="3768"/>
                  </a:cubicBezTo>
                  <a:cubicBezTo>
                    <a:pt x="973" y="3707"/>
                    <a:pt x="1003" y="3616"/>
                    <a:pt x="1033" y="3525"/>
                  </a:cubicBezTo>
                  <a:close/>
                  <a:moveTo>
                    <a:pt x="2431" y="2644"/>
                  </a:moveTo>
                  <a:cubicBezTo>
                    <a:pt x="2461" y="2765"/>
                    <a:pt x="2461" y="2856"/>
                    <a:pt x="2461" y="2978"/>
                  </a:cubicBezTo>
                  <a:lnTo>
                    <a:pt x="2461" y="3069"/>
                  </a:lnTo>
                  <a:lnTo>
                    <a:pt x="2401" y="3251"/>
                  </a:lnTo>
                  <a:cubicBezTo>
                    <a:pt x="2340" y="3494"/>
                    <a:pt x="2249" y="3737"/>
                    <a:pt x="2157" y="4011"/>
                  </a:cubicBezTo>
                  <a:lnTo>
                    <a:pt x="2157" y="3828"/>
                  </a:lnTo>
                  <a:cubicBezTo>
                    <a:pt x="2218" y="3677"/>
                    <a:pt x="2249" y="3525"/>
                    <a:pt x="2279" y="3373"/>
                  </a:cubicBezTo>
                  <a:lnTo>
                    <a:pt x="2309" y="3190"/>
                  </a:lnTo>
                  <a:cubicBezTo>
                    <a:pt x="2370" y="3039"/>
                    <a:pt x="2401" y="2887"/>
                    <a:pt x="2431" y="2704"/>
                  </a:cubicBezTo>
                  <a:lnTo>
                    <a:pt x="2431" y="2644"/>
                  </a:lnTo>
                  <a:close/>
                  <a:moveTo>
                    <a:pt x="1068" y="4310"/>
                  </a:moveTo>
                  <a:cubicBezTo>
                    <a:pt x="1069" y="4312"/>
                    <a:pt x="1069" y="4313"/>
                    <a:pt x="1070" y="4315"/>
                  </a:cubicBezTo>
                  <a:lnTo>
                    <a:pt x="1070" y="4315"/>
                  </a:lnTo>
                  <a:cubicBezTo>
                    <a:pt x="1068" y="4315"/>
                    <a:pt x="1066" y="4315"/>
                    <a:pt x="1064" y="4315"/>
                  </a:cubicBezTo>
                  <a:cubicBezTo>
                    <a:pt x="1065" y="4313"/>
                    <a:pt x="1067" y="4311"/>
                    <a:pt x="1068" y="4310"/>
                  </a:cubicBezTo>
                  <a:close/>
                  <a:moveTo>
                    <a:pt x="1884" y="4436"/>
                  </a:moveTo>
                  <a:cubicBezTo>
                    <a:pt x="1914" y="4497"/>
                    <a:pt x="1914" y="4558"/>
                    <a:pt x="1914" y="4618"/>
                  </a:cubicBezTo>
                  <a:lnTo>
                    <a:pt x="1884" y="4558"/>
                  </a:lnTo>
                  <a:cubicBezTo>
                    <a:pt x="1884" y="4527"/>
                    <a:pt x="1884" y="4497"/>
                    <a:pt x="1854" y="4497"/>
                  </a:cubicBezTo>
                  <a:lnTo>
                    <a:pt x="1884" y="4436"/>
                  </a:lnTo>
                  <a:close/>
                  <a:moveTo>
                    <a:pt x="851" y="4588"/>
                  </a:moveTo>
                  <a:lnTo>
                    <a:pt x="912" y="4649"/>
                  </a:lnTo>
                  <a:cubicBezTo>
                    <a:pt x="942" y="4679"/>
                    <a:pt x="973" y="4740"/>
                    <a:pt x="1003" y="4770"/>
                  </a:cubicBezTo>
                  <a:lnTo>
                    <a:pt x="1064" y="4831"/>
                  </a:lnTo>
                  <a:cubicBezTo>
                    <a:pt x="1003" y="4801"/>
                    <a:pt x="912" y="4740"/>
                    <a:pt x="851" y="4679"/>
                  </a:cubicBezTo>
                  <a:lnTo>
                    <a:pt x="782" y="4611"/>
                  </a:lnTo>
                  <a:lnTo>
                    <a:pt x="782" y="4611"/>
                  </a:lnTo>
                  <a:cubicBezTo>
                    <a:pt x="793" y="4609"/>
                    <a:pt x="807" y="4602"/>
                    <a:pt x="821" y="4588"/>
                  </a:cubicBezTo>
                  <a:close/>
                  <a:moveTo>
                    <a:pt x="1641" y="4740"/>
                  </a:moveTo>
                  <a:cubicBezTo>
                    <a:pt x="1671" y="4740"/>
                    <a:pt x="1671" y="4770"/>
                    <a:pt x="1702" y="4801"/>
                  </a:cubicBezTo>
                  <a:cubicBezTo>
                    <a:pt x="1641" y="4831"/>
                    <a:pt x="1611" y="4831"/>
                    <a:pt x="1550" y="4861"/>
                  </a:cubicBezTo>
                  <a:lnTo>
                    <a:pt x="1398" y="4861"/>
                  </a:lnTo>
                  <a:cubicBezTo>
                    <a:pt x="1459" y="4831"/>
                    <a:pt x="1519" y="4801"/>
                    <a:pt x="1550" y="4770"/>
                  </a:cubicBezTo>
                  <a:cubicBezTo>
                    <a:pt x="1580" y="4740"/>
                    <a:pt x="1611" y="4740"/>
                    <a:pt x="1641" y="4740"/>
                  </a:cubicBezTo>
                  <a:close/>
                  <a:moveTo>
                    <a:pt x="1914" y="0"/>
                  </a:moveTo>
                  <a:cubicBezTo>
                    <a:pt x="1732" y="31"/>
                    <a:pt x="1580" y="91"/>
                    <a:pt x="1459" y="213"/>
                  </a:cubicBezTo>
                  <a:cubicBezTo>
                    <a:pt x="1398" y="213"/>
                    <a:pt x="1337" y="213"/>
                    <a:pt x="1307" y="243"/>
                  </a:cubicBezTo>
                  <a:cubicBezTo>
                    <a:pt x="1185" y="274"/>
                    <a:pt x="1094" y="334"/>
                    <a:pt x="1033" y="426"/>
                  </a:cubicBezTo>
                  <a:cubicBezTo>
                    <a:pt x="973" y="486"/>
                    <a:pt x="912" y="547"/>
                    <a:pt x="851" y="608"/>
                  </a:cubicBezTo>
                  <a:cubicBezTo>
                    <a:pt x="729" y="729"/>
                    <a:pt x="638" y="851"/>
                    <a:pt x="547" y="1003"/>
                  </a:cubicBezTo>
                  <a:lnTo>
                    <a:pt x="486" y="1124"/>
                  </a:lnTo>
                  <a:cubicBezTo>
                    <a:pt x="456" y="1155"/>
                    <a:pt x="426" y="1216"/>
                    <a:pt x="426" y="1246"/>
                  </a:cubicBezTo>
                  <a:cubicBezTo>
                    <a:pt x="395" y="1276"/>
                    <a:pt x="395" y="1307"/>
                    <a:pt x="365" y="1337"/>
                  </a:cubicBezTo>
                  <a:cubicBezTo>
                    <a:pt x="365" y="1367"/>
                    <a:pt x="334" y="1398"/>
                    <a:pt x="334" y="1459"/>
                  </a:cubicBezTo>
                  <a:cubicBezTo>
                    <a:pt x="304" y="1489"/>
                    <a:pt x="243" y="1611"/>
                    <a:pt x="213" y="1702"/>
                  </a:cubicBezTo>
                  <a:lnTo>
                    <a:pt x="152" y="1945"/>
                  </a:lnTo>
                  <a:cubicBezTo>
                    <a:pt x="91" y="2097"/>
                    <a:pt x="61" y="2249"/>
                    <a:pt x="31" y="2431"/>
                  </a:cubicBezTo>
                  <a:cubicBezTo>
                    <a:pt x="0" y="2492"/>
                    <a:pt x="0" y="2583"/>
                    <a:pt x="0" y="2644"/>
                  </a:cubicBezTo>
                  <a:lnTo>
                    <a:pt x="0" y="2826"/>
                  </a:lnTo>
                  <a:lnTo>
                    <a:pt x="0" y="2917"/>
                  </a:lnTo>
                  <a:lnTo>
                    <a:pt x="0" y="3190"/>
                  </a:lnTo>
                  <a:lnTo>
                    <a:pt x="0" y="3433"/>
                  </a:lnTo>
                  <a:cubicBezTo>
                    <a:pt x="31" y="3707"/>
                    <a:pt x="61" y="3950"/>
                    <a:pt x="152" y="4193"/>
                  </a:cubicBezTo>
                  <a:cubicBezTo>
                    <a:pt x="213" y="4375"/>
                    <a:pt x="304" y="4527"/>
                    <a:pt x="395" y="4679"/>
                  </a:cubicBezTo>
                  <a:cubicBezTo>
                    <a:pt x="426" y="4710"/>
                    <a:pt x="486" y="4770"/>
                    <a:pt x="547" y="4831"/>
                  </a:cubicBezTo>
                  <a:cubicBezTo>
                    <a:pt x="608" y="4922"/>
                    <a:pt x="729" y="4983"/>
                    <a:pt x="821" y="5044"/>
                  </a:cubicBezTo>
                  <a:cubicBezTo>
                    <a:pt x="942" y="5074"/>
                    <a:pt x="1033" y="5135"/>
                    <a:pt x="1155" y="5165"/>
                  </a:cubicBezTo>
                  <a:cubicBezTo>
                    <a:pt x="1276" y="5196"/>
                    <a:pt x="1398" y="5196"/>
                    <a:pt x="1550" y="5196"/>
                  </a:cubicBezTo>
                  <a:cubicBezTo>
                    <a:pt x="1641" y="5165"/>
                    <a:pt x="1732" y="5135"/>
                    <a:pt x="1854" y="5105"/>
                  </a:cubicBezTo>
                  <a:cubicBezTo>
                    <a:pt x="1945" y="5074"/>
                    <a:pt x="2036" y="5013"/>
                    <a:pt x="2127" y="4922"/>
                  </a:cubicBezTo>
                  <a:cubicBezTo>
                    <a:pt x="2218" y="4861"/>
                    <a:pt x="2279" y="4801"/>
                    <a:pt x="2340" y="4710"/>
                  </a:cubicBezTo>
                  <a:cubicBezTo>
                    <a:pt x="2431" y="4618"/>
                    <a:pt x="2461" y="4558"/>
                    <a:pt x="2522" y="4467"/>
                  </a:cubicBezTo>
                  <a:lnTo>
                    <a:pt x="2644" y="4223"/>
                  </a:lnTo>
                  <a:cubicBezTo>
                    <a:pt x="2704" y="4072"/>
                    <a:pt x="2765" y="3920"/>
                    <a:pt x="2826" y="3768"/>
                  </a:cubicBezTo>
                  <a:cubicBezTo>
                    <a:pt x="2856" y="3616"/>
                    <a:pt x="2917" y="3433"/>
                    <a:pt x="2978" y="3251"/>
                  </a:cubicBezTo>
                  <a:cubicBezTo>
                    <a:pt x="3039" y="3099"/>
                    <a:pt x="3069" y="2947"/>
                    <a:pt x="3099" y="2795"/>
                  </a:cubicBezTo>
                  <a:cubicBezTo>
                    <a:pt x="3130" y="2644"/>
                    <a:pt x="3160" y="2461"/>
                    <a:pt x="3160" y="2309"/>
                  </a:cubicBezTo>
                  <a:cubicBezTo>
                    <a:pt x="3160" y="2127"/>
                    <a:pt x="3160" y="1975"/>
                    <a:pt x="3160" y="1793"/>
                  </a:cubicBezTo>
                  <a:cubicBezTo>
                    <a:pt x="3160" y="1641"/>
                    <a:pt x="3160" y="1459"/>
                    <a:pt x="3130" y="1307"/>
                  </a:cubicBezTo>
                  <a:cubicBezTo>
                    <a:pt x="3130" y="1216"/>
                    <a:pt x="3099" y="1124"/>
                    <a:pt x="3069" y="1033"/>
                  </a:cubicBezTo>
                  <a:cubicBezTo>
                    <a:pt x="3039" y="972"/>
                    <a:pt x="3008" y="881"/>
                    <a:pt x="2978" y="821"/>
                  </a:cubicBezTo>
                  <a:cubicBezTo>
                    <a:pt x="2947" y="729"/>
                    <a:pt x="2887" y="608"/>
                    <a:pt x="2826" y="547"/>
                  </a:cubicBezTo>
                  <a:cubicBezTo>
                    <a:pt x="2765" y="456"/>
                    <a:pt x="2704" y="365"/>
                    <a:pt x="2644" y="304"/>
                  </a:cubicBezTo>
                  <a:cubicBezTo>
                    <a:pt x="2583" y="243"/>
                    <a:pt x="2522" y="213"/>
                    <a:pt x="2461" y="152"/>
                  </a:cubicBezTo>
                  <a:lnTo>
                    <a:pt x="2401" y="122"/>
                  </a:lnTo>
                  <a:cubicBezTo>
                    <a:pt x="2340" y="91"/>
                    <a:pt x="2309" y="61"/>
                    <a:pt x="2249" y="31"/>
                  </a:cubicBezTo>
                  <a:cubicBezTo>
                    <a:pt x="2157" y="31"/>
                    <a:pt x="2097" y="0"/>
                    <a:pt x="2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430810" y="41791"/>
              <a:ext cx="136963" cy="218287"/>
            </a:xfrm>
            <a:custGeom>
              <a:avLst/>
              <a:gdLst/>
              <a:ahLst/>
              <a:cxnLst/>
              <a:rect l="l" t="t" r="r" b="b"/>
              <a:pathLst>
                <a:path w="4042" h="6442" extrusionOk="0">
                  <a:moveTo>
                    <a:pt x="2067" y="304"/>
                  </a:moveTo>
                  <a:cubicBezTo>
                    <a:pt x="2158" y="304"/>
                    <a:pt x="2249" y="304"/>
                    <a:pt x="2310" y="335"/>
                  </a:cubicBezTo>
                  <a:lnTo>
                    <a:pt x="2389" y="374"/>
                  </a:lnTo>
                  <a:lnTo>
                    <a:pt x="2389" y="374"/>
                  </a:lnTo>
                  <a:cubicBezTo>
                    <a:pt x="2383" y="373"/>
                    <a:pt x="2377" y="373"/>
                    <a:pt x="2371" y="373"/>
                  </a:cubicBezTo>
                  <a:cubicBezTo>
                    <a:pt x="2348" y="373"/>
                    <a:pt x="2325" y="380"/>
                    <a:pt x="2310" y="395"/>
                  </a:cubicBezTo>
                  <a:cubicBezTo>
                    <a:pt x="2279" y="395"/>
                    <a:pt x="2249" y="395"/>
                    <a:pt x="2219" y="426"/>
                  </a:cubicBezTo>
                  <a:cubicBezTo>
                    <a:pt x="2158" y="395"/>
                    <a:pt x="2127" y="395"/>
                    <a:pt x="2067" y="395"/>
                  </a:cubicBezTo>
                  <a:cubicBezTo>
                    <a:pt x="2036" y="395"/>
                    <a:pt x="2006" y="395"/>
                    <a:pt x="1945" y="426"/>
                  </a:cubicBezTo>
                  <a:cubicBezTo>
                    <a:pt x="1945" y="395"/>
                    <a:pt x="1915" y="365"/>
                    <a:pt x="1915" y="335"/>
                  </a:cubicBezTo>
                  <a:lnTo>
                    <a:pt x="2006" y="304"/>
                  </a:lnTo>
                  <a:close/>
                  <a:moveTo>
                    <a:pt x="3100" y="942"/>
                  </a:moveTo>
                  <a:lnTo>
                    <a:pt x="3191" y="1064"/>
                  </a:lnTo>
                  <a:cubicBezTo>
                    <a:pt x="3221" y="1094"/>
                    <a:pt x="3282" y="1155"/>
                    <a:pt x="3312" y="1216"/>
                  </a:cubicBezTo>
                  <a:cubicBezTo>
                    <a:pt x="3282" y="1185"/>
                    <a:pt x="3252" y="1155"/>
                    <a:pt x="3221" y="1155"/>
                  </a:cubicBezTo>
                  <a:lnTo>
                    <a:pt x="3161" y="1155"/>
                  </a:lnTo>
                  <a:cubicBezTo>
                    <a:pt x="3161" y="1094"/>
                    <a:pt x="3130" y="1003"/>
                    <a:pt x="3100" y="942"/>
                  </a:cubicBezTo>
                  <a:close/>
                  <a:moveTo>
                    <a:pt x="3221" y="1611"/>
                  </a:moveTo>
                  <a:cubicBezTo>
                    <a:pt x="3252" y="1641"/>
                    <a:pt x="3252" y="1672"/>
                    <a:pt x="3252" y="1702"/>
                  </a:cubicBezTo>
                  <a:cubicBezTo>
                    <a:pt x="3282" y="1854"/>
                    <a:pt x="3312" y="2006"/>
                    <a:pt x="3312" y="2158"/>
                  </a:cubicBezTo>
                  <a:lnTo>
                    <a:pt x="3282" y="2158"/>
                  </a:lnTo>
                  <a:cubicBezTo>
                    <a:pt x="3252" y="2158"/>
                    <a:pt x="3221" y="2188"/>
                    <a:pt x="3191" y="2218"/>
                  </a:cubicBezTo>
                  <a:cubicBezTo>
                    <a:pt x="3191" y="2158"/>
                    <a:pt x="3191" y="2097"/>
                    <a:pt x="3221" y="2036"/>
                  </a:cubicBezTo>
                  <a:cubicBezTo>
                    <a:pt x="3221" y="1884"/>
                    <a:pt x="3221" y="1763"/>
                    <a:pt x="3221" y="1611"/>
                  </a:cubicBezTo>
                  <a:close/>
                  <a:moveTo>
                    <a:pt x="1793" y="2067"/>
                  </a:moveTo>
                  <a:lnTo>
                    <a:pt x="1793" y="2127"/>
                  </a:lnTo>
                  <a:cubicBezTo>
                    <a:pt x="1793" y="2127"/>
                    <a:pt x="1793" y="2158"/>
                    <a:pt x="1793" y="2188"/>
                  </a:cubicBezTo>
                  <a:lnTo>
                    <a:pt x="1793" y="2249"/>
                  </a:lnTo>
                  <a:cubicBezTo>
                    <a:pt x="1784" y="2267"/>
                    <a:pt x="1778" y="2287"/>
                    <a:pt x="1773" y="2310"/>
                  </a:cubicBezTo>
                  <a:lnTo>
                    <a:pt x="1763" y="2310"/>
                  </a:lnTo>
                  <a:lnTo>
                    <a:pt x="1793" y="2067"/>
                  </a:lnTo>
                  <a:close/>
                  <a:moveTo>
                    <a:pt x="2857" y="2279"/>
                  </a:moveTo>
                  <a:cubicBezTo>
                    <a:pt x="2857" y="2319"/>
                    <a:pt x="2853" y="2360"/>
                    <a:pt x="2848" y="2401"/>
                  </a:cubicBezTo>
                  <a:lnTo>
                    <a:pt x="2826" y="2401"/>
                  </a:lnTo>
                  <a:cubicBezTo>
                    <a:pt x="2826" y="2370"/>
                    <a:pt x="2857" y="2340"/>
                    <a:pt x="2857" y="2279"/>
                  </a:cubicBezTo>
                  <a:close/>
                  <a:moveTo>
                    <a:pt x="3562" y="1723"/>
                  </a:moveTo>
                  <a:lnTo>
                    <a:pt x="3562" y="1723"/>
                  </a:lnTo>
                  <a:cubicBezTo>
                    <a:pt x="3590" y="1811"/>
                    <a:pt x="3619" y="1921"/>
                    <a:pt x="3647" y="2006"/>
                  </a:cubicBezTo>
                  <a:cubicBezTo>
                    <a:pt x="3647" y="2067"/>
                    <a:pt x="3677" y="2127"/>
                    <a:pt x="3677" y="2188"/>
                  </a:cubicBezTo>
                  <a:cubicBezTo>
                    <a:pt x="3677" y="2265"/>
                    <a:pt x="3677" y="2342"/>
                    <a:pt x="3677" y="2401"/>
                  </a:cubicBezTo>
                  <a:lnTo>
                    <a:pt x="3647" y="2401"/>
                  </a:lnTo>
                  <a:cubicBezTo>
                    <a:pt x="3616" y="2370"/>
                    <a:pt x="3616" y="2310"/>
                    <a:pt x="3586" y="2279"/>
                  </a:cubicBezTo>
                  <a:cubicBezTo>
                    <a:pt x="3586" y="2084"/>
                    <a:pt x="3586" y="1914"/>
                    <a:pt x="3562" y="1723"/>
                  </a:cubicBezTo>
                  <a:close/>
                  <a:moveTo>
                    <a:pt x="2614" y="1915"/>
                  </a:moveTo>
                  <a:cubicBezTo>
                    <a:pt x="2614" y="2067"/>
                    <a:pt x="2583" y="2218"/>
                    <a:pt x="2553" y="2340"/>
                  </a:cubicBezTo>
                  <a:lnTo>
                    <a:pt x="2522" y="2340"/>
                  </a:lnTo>
                  <a:cubicBezTo>
                    <a:pt x="2492" y="2462"/>
                    <a:pt x="2492" y="2583"/>
                    <a:pt x="2462" y="2705"/>
                  </a:cubicBezTo>
                  <a:lnTo>
                    <a:pt x="2462" y="2553"/>
                  </a:lnTo>
                  <a:cubicBezTo>
                    <a:pt x="2492" y="2401"/>
                    <a:pt x="2522" y="2249"/>
                    <a:pt x="2583" y="2097"/>
                  </a:cubicBezTo>
                  <a:cubicBezTo>
                    <a:pt x="2583" y="2036"/>
                    <a:pt x="2583" y="1975"/>
                    <a:pt x="2614" y="1915"/>
                  </a:cubicBezTo>
                  <a:close/>
                  <a:moveTo>
                    <a:pt x="1611" y="1823"/>
                  </a:moveTo>
                  <a:lnTo>
                    <a:pt x="1611" y="1854"/>
                  </a:lnTo>
                  <a:cubicBezTo>
                    <a:pt x="1550" y="1915"/>
                    <a:pt x="1550" y="1975"/>
                    <a:pt x="1550" y="2067"/>
                  </a:cubicBezTo>
                  <a:lnTo>
                    <a:pt x="1520" y="2067"/>
                  </a:lnTo>
                  <a:cubicBezTo>
                    <a:pt x="1520" y="2127"/>
                    <a:pt x="1489" y="2218"/>
                    <a:pt x="1489" y="2279"/>
                  </a:cubicBezTo>
                  <a:cubicBezTo>
                    <a:pt x="1459" y="2370"/>
                    <a:pt x="1459" y="2431"/>
                    <a:pt x="1459" y="2522"/>
                  </a:cubicBezTo>
                  <a:cubicBezTo>
                    <a:pt x="1429" y="2613"/>
                    <a:pt x="1459" y="2705"/>
                    <a:pt x="1459" y="2765"/>
                  </a:cubicBezTo>
                  <a:cubicBezTo>
                    <a:pt x="1429" y="2765"/>
                    <a:pt x="1429" y="2765"/>
                    <a:pt x="1429" y="2735"/>
                  </a:cubicBezTo>
                  <a:lnTo>
                    <a:pt x="1429" y="2583"/>
                  </a:lnTo>
                  <a:cubicBezTo>
                    <a:pt x="1429" y="2553"/>
                    <a:pt x="1398" y="2492"/>
                    <a:pt x="1368" y="2431"/>
                  </a:cubicBezTo>
                  <a:lnTo>
                    <a:pt x="1398" y="2340"/>
                  </a:lnTo>
                  <a:lnTo>
                    <a:pt x="1398" y="2401"/>
                  </a:lnTo>
                  <a:lnTo>
                    <a:pt x="1489" y="2158"/>
                  </a:lnTo>
                  <a:cubicBezTo>
                    <a:pt x="1520" y="2036"/>
                    <a:pt x="1550" y="1945"/>
                    <a:pt x="1611" y="1823"/>
                  </a:cubicBezTo>
                  <a:close/>
                  <a:moveTo>
                    <a:pt x="1915" y="2826"/>
                  </a:moveTo>
                  <a:lnTo>
                    <a:pt x="1945" y="2887"/>
                  </a:lnTo>
                  <a:cubicBezTo>
                    <a:pt x="1976" y="2887"/>
                    <a:pt x="1976" y="2917"/>
                    <a:pt x="2006" y="2948"/>
                  </a:cubicBezTo>
                  <a:cubicBezTo>
                    <a:pt x="2036" y="2978"/>
                    <a:pt x="2036" y="2978"/>
                    <a:pt x="2067" y="3008"/>
                  </a:cubicBezTo>
                  <a:lnTo>
                    <a:pt x="2219" y="3008"/>
                  </a:lnTo>
                  <a:lnTo>
                    <a:pt x="2219" y="3069"/>
                  </a:lnTo>
                  <a:lnTo>
                    <a:pt x="2219" y="3100"/>
                  </a:lnTo>
                  <a:cubicBezTo>
                    <a:pt x="2158" y="3039"/>
                    <a:pt x="2097" y="3039"/>
                    <a:pt x="2036" y="3039"/>
                  </a:cubicBezTo>
                  <a:cubicBezTo>
                    <a:pt x="2036" y="3039"/>
                    <a:pt x="2036" y="3039"/>
                    <a:pt x="2006" y="3069"/>
                  </a:cubicBezTo>
                  <a:lnTo>
                    <a:pt x="1976" y="3069"/>
                  </a:lnTo>
                  <a:cubicBezTo>
                    <a:pt x="1945" y="3069"/>
                    <a:pt x="1915" y="3100"/>
                    <a:pt x="1915" y="3130"/>
                  </a:cubicBezTo>
                  <a:lnTo>
                    <a:pt x="1854" y="3221"/>
                  </a:lnTo>
                  <a:cubicBezTo>
                    <a:pt x="1824" y="3191"/>
                    <a:pt x="1824" y="3191"/>
                    <a:pt x="1793" y="3160"/>
                  </a:cubicBezTo>
                  <a:cubicBezTo>
                    <a:pt x="1824" y="3100"/>
                    <a:pt x="1854" y="3008"/>
                    <a:pt x="1884" y="2948"/>
                  </a:cubicBezTo>
                  <a:cubicBezTo>
                    <a:pt x="1915" y="2856"/>
                    <a:pt x="1915" y="2856"/>
                    <a:pt x="1915" y="2826"/>
                  </a:cubicBezTo>
                  <a:close/>
                  <a:moveTo>
                    <a:pt x="912" y="2553"/>
                  </a:moveTo>
                  <a:cubicBezTo>
                    <a:pt x="912" y="2553"/>
                    <a:pt x="912" y="2583"/>
                    <a:pt x="943" y="2613"/>
                  </a:cubicBezTo>
                  <a:lnTo>
                    <a:pt x="912" y="2613"/>
                  </a:lnTo>
                  <a:cubicBezTo>
                    <a:pt x="882" y="2674"/>
                    <a:pt x="882" y="2765"/>
                    <a:pt x="882" y="2856"/>
                  </a:cubicBezTo>
                  <a:lnTo>
                    <a:pt x="882" y="2887"/>
                  </a:lnTo>
                  <a:cubicBezTo>
                    <a:pt x="851" y="2948"/>
                    <a:pt x="821" y="2978"/>
                    <a:pt x="791" y="3039"/>
                  </a:cubicBezTo>
                  <a:cubicBezTo>
                    <a:pt x="760" y="3160"/>
                    <a:pt x="730" y="3251"/>
                    <a:pt x="700" y="3373"/>
                  </a:cubicBezTo>
                  <a:lnTo>
                    <a:pt x="700" y="3251"/>
                  </a:lnTo>
                  <a:cubicBezTo>
                    <a:pt x="730" y="3069"/>
                    <a:pt x="791" y="2917"/>
                    <a:pt x="821" y="2765"/>
                  </a:cubicBezTo>
                  <a:cubicBezTo>
                    <a:pt x="851" y="2674"/>
                    <a:pt x="882" y="2613"/>
                    <a:pt x="912" y="2553"/>
                  </a:cubicBezTo>
                  <a:close/>
                  <a:moveTo>
                    <a:pt x="2279" y="3191"/>
                  </a:moveTo>
                  <a:cubicBezTo>
                    <a:pt x="2310" y="3251"/>
                    <a:pt x="2371" y="3282"/>
                    <a:pt x="2431" y="3282"/>
                  </a:cubicBezTo>
                  <a:lnTo>
                    <a:pt x="2492" y="3282"/>
                  </a:lnTo>
                  <a:cubicBezTo>
                    <a:pt x="2492" y="3312"/>
                    <a:pt x="2492" y="3343"/>
                    <a:pt x="2492" y="3373"/>
                  </a:cubicBezTo>
                  <a:cubicBezTo>
                    <a:pt x="2492" y="3373"/>
                    <a:pt x="2462" y="3343"/>
                    <a:pt x="2431" y="3343"/>
                  </a:cubicBezTo>
                  <a:lnTo>
                    <a:pt x="2401" y="3343"/>
                  </a:lnTo>
                  <a:cubicBezTo>
                    <a:pt x="2371" y="3343"/>
                    <a:pt x="2340" y="3343"/>
                    <a:pt x="2310" y="3373"/>
                  </a:cubicBezTo>
                  <a:cubicBezTo>
                    <a:pt x="2310" y="3312"/>
                    <a:pt x="2310" y="3282"/>
                    <a:pt x="2279" y="3221"/>
                  </a:cubicBezTo>
                  <a:lnTo>
                    <a:pt x="2279" y="3191"/>
                  </a:lnTo>
                  <a:close/>
                  <a:moveTo>
                    <a:pt x="2036" y="3586"/>
                  </a:moveTo>
                  <a:cubicBezTo>
                    <a:pt x="2036" y="3616"/>
                    <a:pt x="2036" y="3646"/>
                    <a:pt x="2067" y="3677"/>
                  </a:cubicBezTo>
                  <a:lnTo>
                    <a:pt x="2006" y="3677"/>
                  </a:lnTo>
                  <a:lnTo>
                    <a:pt x="2006" y="3646"/>
                  </a:lnTo>
                  <a:cubicBezTo>
                    <a:pt x="2036" y="3616"/>
                    <a:pt x="2036" y="3616"/>
                    <a:pt x="2036" y="3586"/>
                  </a:cubicBezTo>
                  <a:close/>
                  <a:moveTo>
                    <a:pt x="1094" y="3130"/>
                  </a:moveTo>
                  <a:cubicBezTo>
                    <a:pt x="1125" y="3191"/>
                    <a:pt x="1125" y="3251"/>
                    <a:pt x="1125" y="3312"/>
                  </a:cubicBezTo>
                  <a:lnTo>
                    <a:pt x="1094" y="3312"/>
                  </a:lnTo>
                  <a:cubicBezTo>
                    <a:pt x="1094" y="3495"/>
                    <a:pt x="1034" y="3707"/>
                    <a:pt x="1003" y="3890"/>
                  </a:cubicBezTo>
                  <a:cubicBezTo>
                    <a:pt x="973" y="3890"/>
                    <a:pt x="973" y="3890"/>
                    <a:pt x="943" y="3859"/>
                  </a:cubicBezTo>
                  <a:lnTo>
                    <a:pt x="943" y="3707"/>
                  </a:lnTo>
                  <a:cubicBezTo>
                    <a:pt x="973" y="3525"/>
                    <a:pt x="1003" y="3373"/>
                    <a:pt x="1064" y="3221"/>
                  </a:cubicBezTo>
                  <a:cubicBezTo>
                    <a:pt x="1064" y="3191"/>
                    <a:pt x="1094" y="3160"/>
                    <a:pt x="1094" y="3130"/>
                  </a:cubicBezTo>
                  <a:close/>
                  <a:moveTo>
                    <a:pt x="1429" y="3859"/>
                  </a:moveTo>
                  <a:cubicBezTo>
                    <a:pt x="1429" y="3890"/>
                    <a:pt x="1429" y="3890"/>
                    <a:pt x="1429" y="3920"/>
                  </a:cubicBezTo>
                  <a:lnTo>
                    <a:pt x="1406" y="3920"/>
                  </a:lnTo>
                  <a:cubicBezTo>
                    <a:pt x="1412" y="3900"/>
                    <a:pt x="1419" y="3879"/>
                    <a:pt x="1429" y="3859"/>
                  </a:cubicBezTo>
                  <a:close/>
                  <a:moveTo>
                    <a:pt x="2796" y="4254"/>
                  </a:moveTo>
                  <a:lnTo>
                    <a:pt x="2826" y="4345"/>
                  </a:lnTo>
                  <a:cubicBezTo>
                    <a:pt x="2826" y="4345"/>
                    <a:pt x="2826" y="4376"/>
                    <a:pt x="2826" y="4376"/>
                  </a:cubicBezTo>
                  <a:lnTo>
                    <a:pt x="2826" y="4436"/>
                  </a:lnTo>
                  <a:cubicBezTo>
                    <a:pt x="2826" y="4497"/>
                    <a:pt x="2796" y="4528"/>
                    <a:pt x="2796" y="4588"/>
                  </a:cubicBezTo>
                  <a:cubicBezTo>
                    <a:pt x="2766" y="4649"/>
                    <a:pt x="2766" y="4710"/>
                    <a:pt x="2735" y="4771"/>
                  </a:cubicBezTo>
                  <a:lnTo>
                    <a:pt x="2766" y="4528"/>
                  </a:lnTo>
                  <a:cubicBezTo>
                    <a:pt x="2766" y="4436"/>
                    <a:pt x="2796" y="4345"/>
                    <a:pt x="2796" y="4254"/>
                  </a:cubicBezTo>
                  <a:close/>
                  <a:moveTo>
                    <a:pt x="1398" y="3950"/>
                  </a:moveTo>
                  <a:lnTo>
                    <a:pt x="1398" y="4163"/>
                  </a:lnTo>
                  <a:lnTo>
                    <a:pt x="1368" y="4528"/>
                  </a:lnTo>
                  <a:cubicBezTo>
                    <a:pt x="1368" y="4649"/>
                    <a:pt x="1338" y="4801"/>
                    <a:pt x="1338" y="4923"/>
                  </a:cubicBezTo>
                  <a:lnTo>
                    <a:pt x="1338" y="4406"/>
                  </a:lnTo>
                  <a:cubicBezTo>
                    <a:pt x="1338" y="4345"/>
                    <a:pt x="1338" y="4284"/>
                    <a:pt x="1338" y="4224"/>
                  </a:cubicBezTo>
                  <a:cubicBezTo>
                    <a:pt x="1368" y="4163"/>
                    <a:pt x="1368" y="4102"/>
                    <a:pt x="1368" y="4041"/>
                  </a:cubicBezTo>
                  <a:cubicBezTo>
                    <a:pt x="1383" y="4011"/>
                    <a:pt x="1391" y="3981"/>
                    <a:pt x="1398" y="3950"/>
                  </a:cubicBezTo>
                  <a:close/>
                  <a:moveTo>
                    <a:pt x="2401" y="3677"/>
                  </a:moveTo>
                  <a:lnTo>
                    <a:pt x="2431" y="3707"/>
                  </a:lnTo>
                  <a:cubicBezTo>
                    <a:pt x="2401" y="3798"/>
                    <a:pt x="2401" y="3890"/>
                    <a:pt x="2401" y="3950"/>
                  </a:cubicBezTo>
                  <a:cubicBezTo>
                    <a:pt x="2401" y="4072"/>
                    <a:pt x="2371" y="4224"/>
                    <a:pt x="2371" y="4345"/>
                  </a:cubicBezTo>
                  <a:cubicBezTo>
                    <a:pt x="2371" y="4467"/>
                    <a:pt x="2401" y="4558"/>
                    <a:pt x="2431" y="4679"/>
                  </a:cubicBezTo>
                  <a:lnTo>
                    <a:pt x="2401" y="4679"/>
                  </a:lnTo>
                  <a:cubicBezTo>
                    <a:pt x="2401" y="4710"/>
                    <a:pt x="2401" y="4740"/>
                    <a:pt x="2401" y="4771"/>
                  </a:cubicBezTo>
                  <a:cubicBezTo>
                    <a:pt x="2401" y="4831"/>
                    <a:pt x="2371" y="4892"/>
                    <a:pt x="2371" y="4983"/>
                  </a:cubicBezTo>
                  <a:cubicBezTo>
                    <a:pt x="2340" y="5044"/>
                    <a:pt x="2310" y="5166"/>
                    <a:pt x="2310" y="5257"/>
                  </a:cubicBezTo>
                  <a:cubicBezTo>
                    <a:pt x="2279" y="5196"/>
                    <a:pt x="2249" y="5166"/>
                    <a:pt x="2188" y="5166"/>
                  </a:cubicBezTo>
                  <a:lnTo>
                    <a:pt x="2127" y="5166"/>
                  </a:lnTo>
                  <a:cubicBezTo>
                    <a:pt x="2097" y="5044"/>
                    <a:pt x="2097" y="4923"/>
                    <a:pt x="2127" y="4801"/>
                  </a:cubicBezTo>
                  <a:lnTo>
                    <a:pt x="2127" y="4649"/>
                  </a:lnTo>
                  <a:cubicBezTo>
                    <a:pt x="2127" y="4619"/>
                    <a:pt x="2127" y="4588"/>
                    <a:pt x="2158" y="4558"/>
                  </a:cubicBezTo>
                  <a:cubicBezTo>
                    <a:pt x="2188" y="4406"/>
                    <a:pt x="2219" y="4254"/>
                    <a:pt x="2249" y="4102"/>
                  </a:cubicBezTo>
                  <a:lnTo>
                    <a:pt x="2279" y="3981"/>
                  </a:lnTo>
                  <a:cubicBezTo>
                    <a:pt x="2279" y="3950"/>
                    <a:pt x="2279" y="3920"/>
                    <a:pt x="2310" y="3890"/>
                  </a:cubicBezTo>
                  <a:lnTo>
                    <a:pt x="2340" y="3798"/>
                  </a:lnTo>
                  <a:cubicBezTo>
                    <a:pt x="2371" y="3738"/>
                    <a:pt x="2371" y="3707"/>
                    <a:pt x="2401" y="3677"/>
                  </a:cubicBezTo>
                  <a:close/>
                  <a:moveTo>
                    <a:pt x="456" y="4892"/>
                  </a:moveTo>
                  <a:cubicBezTo>
                    <a:pt x="487" y="4923"/>
                    <a:pt x="487" y="4953"/>
                    <a:pt x="517" y="4983"/>
                  </a:cubicBezTo>
                  <a:lnTo>
                    <a:pt x="578" y="5014"/>
                  </a:lnTo>
                  <a:lnTo>
                    <a:pt x="578" y="5044"/>
                  </a:lnTo>
                  <a:cubicBezTo>
                    <a:pt x="578" y="5166"/>
                    <a:pt x="608" y="5257"/>
                    <a:pt x="639" y="5348"/>
                  </a:cubicBezTo>
                  <a:cubicBezTo>
                    <a:pt x="639" y="5409"/>
                    <a:pt x="669" y="5439"/>
                    <a:pt x="700" y="5500"/>
                  </a:cubicBezTo>
                  <a:lnTo>
                    <a:pt x="639" y="5409"/>
                  </a:lnTo>
                  <a:cubicBezTo>
                    <a:pt x="578" y="5226"/>
                    <a:pt x="517" y="5074"/>
                    <a:pt x="456" y="4892"/>
                  </a:cubicBezTo>
                  <a:close/>
                  <a:moveTo>
                    <a:pt x="2917" y="5226"/>
                  </a:moveTo>
                  <a:cubicBezTo>
                    <a:pt x="2917" y="5257"/>
                    <a:pt x="2887" y="5317"/>
                    <a:pt x="2857" y="5378"/>
                  </a:cubicBezTo>
                  <a:lnTo>
                    <a:pt x="2826" y="5378"/>
                  </a:lnTo>
                  <a:cubicBezTo>
                    <a:pt x="2786" y="5419"/>
                    <a:pt x="2745" y="5459"/>
                    <a:pt x="2705" y="5500"/>
                  </a:cubicBezTo>
                  <a:lnTo>
                    <a:pt x="2705" y="5500"/>
                  </a:lnTo>
                  <a:lnTo>
                    <a:pt x="2766" y="5409"/>
                  </a:lnTo>
                  <a:lnTo>
                    <a:pt x="2857" y="5226"/>
                  </a:lnTo>
                  <a:close/>
                  <a:moveTo>
                    <a:pt x="1884" y="5409"/>
                  </a:moveTo>
                  <a:cubicBezTo>
                    <a:pt x="1884" y="5469"/>
                    <a:pt x="1915" y="5561"/>
                    <a:pt x="1976" y="5621"/>
                  </a:cubicBezTo>
                  <a:cubicBezTo>
                    <a:pt x="1976" y="5682"/>
                    <a:pt x="1945" y="5743"/>
                    <a:pt x="1945" y="5773"/>
                  </a:cubicBezTo>
                  <a:lnTo>
                    <a:pt x="1915" y="5773"/>
                  </a:lnTo>
                  <a:lnTo>
                    <a:pt x="1915" y="5804"/>
                  </a:lnTo>
                  <a:cubicBezTo>
                    <a:pt x="1884" y="5773"/>
                    <a:pt x="1884" y="5743"/>
                    <a:pt x="1854" y="5712"/>
                  </a:cubicBezTo>
                  <a:cubicBezTo>
                    <a:pt x="1854" y="5682"/>
                    <a:pt x="1824" y="5621"/>
                    <a:pt x="1824" y="5591"/>
                  </a:cubicBezTo>
                  <a:lnTo>
                    <a:pt x="1824" y="5530"/>
                  </a:lnTo>
                  <a:lnTo>
                    <a:pt x="1884" y="5409"/>
                  </a:lnTo>
                  <a:close/>
                  <a:moveTo>
                    <a:pt x="1641" y="5956"/>
                  </a:moveTo>
                  <a:cubicBezTo>
                    <a:pt x="1672" y="5956"/>
                    <a:pt x="1672" y="5986"/>
                    <a:pt x="1702" y="6016"/>
                  </a:cubicBezTo>
                  <a:lnTo>
                    <a:pt x="1581" y="6016"/>
                  </a:lnTo>
                  <a:cubicBezTo>
                    <a:pt x="1611" y="5986"/>
                    <a:pt x="1611" y="5956"/>
                    <a:pt x="1641" y="5956"/>
                  </a:cubicBezTo>
                  <a:close/>
                  <a:moveTo>
                    <a:pt x="2067" y="1"/>
                  </a:moveTo>
                  <a:cubicBezTo>
                    <a:pt x="2006" y="1"/>
                    <a:pt x="1945" y="1"/>
                    <a:pt x="1884" y="31"/>
                  </a:cubicBezTo>
                  <a:cubicBezTo>
                    <a:pt x="1854" y="61"/>
                    <a:pt x="1793" y="61"/>
                    <a:pt x="1763" y="92"/>
                  </a:cubicBezTo>
                  <a:cubicBezTo>
                    <a:pt x="1641" y="152"/>
                    <a:pt x="1581" y="213"/>
                    <a:pt x="1489" y="304"/>
                  </a:cubicBezTo>
                  <a:lnTo>
                    <a:pt x="1459" y="335"/>
                  </a:lnTo>
                  <a:lnTo>
                    <a:pt x="1429" y="335"/>
                  </a:lnTo>
                  <a:cubicBezTo>
                    <a:pt x="1398" y="365"/>
                    <a:pt x="1398" y="365"/>
                    <a:pt x="1368" y="365"/>
                  </a:cubicBezTo>
                  <a:cubicBezTo>
                    <a:pt x="1338" y="395"/>
                    <a:pt x="1338" y="395"/>
                    <a:pt x="1307" y="395"/>
                  </a:cubicBezTo>
                  <a:lnTo>
                    <a:pt x="1246" y="487"/>
                  </a:lnTo>
                  <a:cubicBezTo>
                    <a:pt x="1125" y="578"/>
                    <a:pt x="1034" y="730"/>
                    <a:pt x="943" y="851"/>
                  </a:cubicBezTo>
                  <a:cubicBezTo>
                    <a:pt x="821" y="1003"/>
                    <a:pt x="730" y="1125"/>
                    <a:pt x="639" y="1277"/>
                  </a:cubicBezTo>
                  <a:cubicBezTo>
                    <a:pt x="578" y="1429"/>
                    <a:pt x="487" y="1550"/>
                    <a:pt x="426" y="1702"/>
                  </a:cubicBezTo>
                  <a:cubicBezTo>
                    <a:pt x="365" y="1854"/>
                    <a:pt x="274" y="2006"/>
                    <a:pt x="213" y="2188"/>
                  </a:cubicBezTo>
                  <a:cubicBezTo>
                    <a:pt x="183" y="2340"/>
                    <a:pt x="153" y="2492"/>
                    <a:pt x="92" y="2674"/>
                  </a:cubicBezTo>
                  <a:cubicBezTo>
                    <a:pt x="61" y="2826"/>
                    <a:pt x="61" y="2978"/>
                    <a:pt x="31" y="3160"/>
                  </a:cubicBezTo>
                  <a:cubicBezTo>
                    <a:pt x="31" y="3312"/>
                    <a:pt x="1" y="3495"/>
                    <a:pt x="1" y="3646"/>
                  </a:cubicBezTo>
                  <a:cubicBezTo>
                    <a:pt x="1" y="3981"/>
                    <a:pt x="1" y="4284"/>
                    <a:pt x="61" y="4619"/>
                  </a:cubicBezTo>
                  <a:cubicBezTo>
                    <a:pt x="92" y="4771"/>
                    <a:pt x="122" y="4923"/>
                    <a:pt x="183" y="5105"/>
                  </a:cubicBezTo>
                  <a:cubicBezTo>
                    <a:pt x="213" y="5166"/>
                    <a:pt x="244" y="5257"/>
                    <a:pt x="274" y="5317"/>
                  </a:cubicBezTo>
                  <a:cubicBezTo>
                    <a:pt x="305" y="5409"/>
                    <a:pt x="335" y="5469"/>
                    <a:pt x="365" y="5530"/>
                  </a:cubicBezTo>
                  <a:cubicBezTo>
                    <a:pt x="456" y="5682"/>
                    <a:pt x="548" y="5834"/>
                    <a:pt x="669" y="5986"/>
                  </a:cubicBezTo>
                  <a:cubicBezTo>
                    <a:pt x="700" y="6016"/>
                    <a:pt x="730" y="6047"/>
                    <a:pt x="791" y="6077"/>
                  </a:cubicBezTo>
                  <a:cubicBezTo>
                    <a:pt x="821" y="6107"/>
                    <a:pt x="882" y="6168"/>
                    <a:pt x="943" y="6199"/>
                  </a:cubicBezTo>
                  <a:lnTo>
                    <a:pt x="1125" y="6320"/>
                  </a:lnTo>
                  <a:cubicBezTo>
                    <a:pt x="1216" y="6351"/>
                    <a:pt x="1307" y="6381"/>
                    <a:pt x="1398" y="6411"/>
                  </a:cubicBezTo>
                  <a:cubicBezTo>
                    <a:pt x="1429" y="6442"/>
                    <a:pt x="1489" y="6442"/>
                    <a:pt x="1550" y="6442"/>
                  </a:cubicBezTo>
                  <a:lnTo>
                    <a:pt x="1733" y="6442"/>
                  </a:lnTo>
                  <a:cubicBezTo>
                    <a:pt x="1824" y="6442"/>
                    <a:pt x="1915" y="6411"/>
                    <a:pt x="2006" y="6381"/>
                  </a:cubicBezTo>
                  <a:cubicBezTo>
                    <a:pt x="2067" y="6381"/>
                    <a:pt x="2158" y="6351"/>
                    <a:pt x="2219" y="6290"/>
                  </a:cubicBezTo>
                  <a:lnTo>
                    <a:pt x="2431" y="6168"/>
                  </a:lnTo>
                  <a:cubicBezTo>
                    <a:pt x="2553" y="6077"/>
                    <a:pt x="2705" y="5986"/>
                    <a:pt x="2826" y="5864"/>
                  </a:cubicBezTo>
                  <a:cubicBezTo>
                    <a:pt x="2857" y="5804"/>
                    <a:pt x="2917" y="5773"/>
                    <a:pt x="2978" y="5712"/>
                  </a:cubicBezTo>
                  <a:lnTo>
                    <a:pt x="3069" y="5621"/>
                  </a:lnTo>
                  <a:cubicBezTo>
                    <a:pt x="3100" y="5530"/>
                    <a:pt x="3161" y="5469"/>
                    <a:pt x="3221" y="5378"/>
                  </a:cubicBezTo>
                  <a:cubicBezTo>
                    <a:pt x="3282" y="5226"/>
                    <a:pt x="3373" y="5105"/>
                    <a:pt x="3434" y="4953"/>
                  </a:cubicBezTo>
                  <a:cubicBezTo>
                    <a:pt x="3495" y="4801"/>
                    <a:pt x="3586" y="4649"/>
                    <a:pt x="3616" y="4528"/>
                  </a:cubicBezTo>
                  <a:cubicBezTo>
                    <a:pt x="3738" y="4224"/>
                    <a:pt x="3829" y="3890"/>
                    <a:pt x="3920" y="3586"/>
                  </a:cubicBezTo>
                  <a:cubicBezTo>
                    <a:pt x="3950" y="3434"/>
                    <a:pt x="3981" y="3282"/>
                    <a:pt x="4011" y="3100"/>
                  </a:cubicBezTo>
                  <a:cubicBezTo>
                    <a:pt x="4011" y="3008"/>
                    <a:pt x="4011" y="2917"/>
                    <a:pt x="4042" y="2826"/>
                  </a:cubicBezTo>
                  <a:cubicBezTo>
                    <a:pt x="4042" y="2735"/>
                    <a:pt x="4042" y="2674"/>
                    <a:pt x="4042" y="2613"/>
                  </a:cubicBezTo>
                  <a:lnTo>
                    <a:pt x="4042" y="2340"/>
                  </a:lnTo>
                  <a:cubicBezTo>
                    <a:pt x="4042" y="2249"/>
                    <a:pt x="4011" y="2188"/>
                    <a:pt x="4011" y="2127"/>
                  </a:cubicBezTo>
                  <a:cubicBezTo>
                    <a:pt x="3981" y="1945"/>
                    <a:pt x="3950" y="1793"/>
                    <a:pt x="3890" y="1641"/>
                  </a:cubicBezTo>
                  <a:cubicBezTo>
                    <a:pt x="3829" y="1459"/>
                    <a:pt x="3768" y="1307"/>
                    <a:pt x="3677" y="1155"/>
                  </a:cubicBezTo>
                  <a:cubicBezTo>
                    <a:pt x="3647" y="1094"/>
                    <a:pt x="3586" y="1034"/>
                    <a:pt x="3555" y="973"/>
                  </a:cubicBezTo>
                  <a:cubicBezTo>
                    <a:pt x="3495" y="882"/>
                    <a:pt x="3434" y="821"/>
                    <a:pt x="3373" y="760"/>
                  </a:cubicBezTo>
                  <a:cubicBezTo>
                    <a:pt x="3252" y="639"/>
                    <a:pt x="3161" y="547"/>
                    <a:pt x="3039" y="426"/>
                  </a:cubicBezTo>
                  <a:lnTo>
                    <a:pt x="2857" y="274"/>
                  </a:lnTo>
                  <a:lnTo>
                    <a:pt x="2766" y="213"/>
                  </a:lnTo>
                  <a:cubicBezTo>
                    <a:pt x="2705" y="183"/>
                    <a:pt x="2674" y="122"/>
                    <a:pt x="2614" y="122"/>
                  </a:cubicBezTo>
                  <a:cubicBezTo>
                    <a:pt x="2522" y="61"/>
                    <a:pt x="2431" y="31"/>
                    <a:pt x="2371" y="31"/>
                  </a:cubicBezTo>
                  <a:cubicBezTo>
                    <a:pt x="2310" y="1"/>
                    <a:pt x="2279" y="1"/>
                    <a:pt x="2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251700" y="159165"/>
              <a:ext cx="115311" cy="217237"/>
            </a:xfrm>
            <a:custGeom>
              <a:avLst/>
              <a:gdLst/>
              <a:ahLst/>
              <a:cxnLst/>
              <a:rect l="l" t="t" r="r" b="b"/>
              <a:pathLst>
                <a:path w="3403" h="6411" extrusionOk="0">
                  <a:moveTo>
                    <a:pt x="2188" y="304"/>
                  </a:moveTo>
                  <a:cubicBezTo>
                    <a:pt x="2248" y="304"/>
                    <a:pt x="2309" y="304"/>
                    <a:pt x="2340" y="334"/>
                  </a:cubicBezTo>
                  <a:lnTo>
                    <a:pt x="2400" y="334"/>
                  </a:lnTo>
                  <a:lnTo>
                    <a:pt x="2431" y="365"/>
                  </a:lnTo>
                  <a:cubicBezTo>
                    <a:pt x="2491" y="456"/>
                    <a:pt x="2552" y="517"/>
                    <a:pt x="2583" y="608"/>
                  </a:cubicBezTo>
                  <a:lnTo>
                    <a:pt x="2522" y="577"/>
                  </a:lnTo>
                  <a:cubicBezTo>
                    <a:pt x="2491" y="547"/>
                    <a:pt x="2461" y="517"/>
                    <a:pt x="2431" y="517"/>
                  </a:cubicBezTo>
                  <a:lnTo>
                    <a:pt x="2340" y="517"/>
                  </a:lnTo>
                  <a:lnTo>
                    <a:pt x="2188" y="486"/>
                  </a:lnTo>
                  <a:lnTo>
                    <a:pt x="1793" y="486"/>
                  </a:lnTo>
                  <a:cubicBezTo>
                    <a:pt x="1793" y="456"/>
                    <a:pt x="1762" y="456"/>
                    <a:pt x="1732" y="426"/>
                  </a:cubicBezTo>
                  <a:cubicBezTo>
                    <a:pt x="1793" y="395"/>
                    <a:pt x="1823" y="365"/>
                    <a:pt x="1884" y="334"/>
                  </a:cubicBezTo>
                  <a:cubicBezTo>
                    <a:pt x="1914" y="304"/>
                    <a:pt x="1945" y="304"/>
                    <a:pt x="2005" y="304"/>
                  </a:cubicBezTo>
                  <a:close/>
                  <a:moveTo>
                    <a:pt x="2157" y="1337"/>
                  </a:moveTo>
                  <a:lnTo>
                    <a:pt x="2157" y="1367"/>
                  </a:lnTo>
                  <a:cubicBezTo>
                    <a:pt x="2127" y="1610"/>
                    <a:pt x="2097" y="1853"/>
                    <a:pt x="2036" y="2066"/>
                  </a:cubicBezTo>
                  <a:cubicBezTo>
                    <a:pt x="2005" y="2188"/>
                    <a:pt x="1975" y="2279"/>
                    <a:pt x="1945" y="2400"/>
                  </a:cubicBezTo>
                  <a:lnTo>
                    <a:pt x="1945" y="2370"/>
                  </a:lnTo>
                  <a:cubicBezTo>
                    <a:pt x="1884" y="2552"/>
                    <a:pt x="1853" y="2704"/>
                    <a:pt x="1793" y="2856"/>
                  </a:cubicBezTo>
                  <a:lnTo>
                    <a:pt x="1793" y="2613"/>
                  </a:lnTo>
                  <a:cubicBezTo>
                    <a:pt x="1823" y="2522"/>
                    <a:pt x="1853" y="2400"/>
                    <a:pt x="1884" y="2279"/>
                  </a:cubicBezTo>
                  <a:cubicBezTo>
                    <a:pt x="1945" y="2127"/>
                    <a:pt x="1975" y="1945"/>
                    <a:pt x="2036" y="1762"/>
                  </a:cubicBezTo>
                  <a:cubicBezTo>
                    <a:pt x="2036" y="1702"/>
                    <a:pt x="2036" y="1641"/>
                    <a:pt x="2036" y="1580"/>
                  </a:cubicBezTo>
                  <a:cubicBezTo>
                    <a:pt x="2066" y="1519"/>
                    <a:pt x="2127" y="1398"/>
                    <a:pt x="2157" y="1337"/>
                  </a:cubicBezTo>
                  <a:close/>
                  <a:moveTo>
                    <a:pt x="2870" y="2466"/>
                  </a:moveTo>
                  <a:cubicBezTo>
                    <a:pt x="2871" y="2466"/>
                    <a:pt x="2856" y="2501"/>
                    <a:pt x="2856" y="2522"/>
                  </a:cubicBezTo>
                  <a:cubicBezTo>
                    <a:pt x="2883" y="2603"/>
                    <a:pt x="2886" y="2684"/>
                    <a:pt x="2886" y="2765"/>
                  </a:cubicBezTo>
                  <a:lnTo>
                    <a:pt x="2886" y="2765"/>
                  </a:lnTo>
                  <a:cubicBezTo>
                    <a:pt x="2856" y="2856"/>
                    <a:pt x="2856" y="2947"/>
                    <a:pt x="2826" y="3038"/>
                  </a:cubicBezTo>
                  <a:cubicBezTo>
                    <a:pt x="2826" y="3008"/>
                    <a:pt x="2795" y="2978"/>
                    <a:pt x="2765" y="2947"/>
                  </a:cubicBezTo>
                  <a:cubicBezTo>
                    <a:pt x="2765" y="2947"/>
                    <a:pt x="2765" y="2917"/>
                    <a:pt x="2795" y="2887"/>
                  </a:cubicBezTo>
                  <a:lnTo>
                    <a:pt x="2856" y="2613"/>
                  </a:lnTo>
                  <a:cubicBezTo>
                    <a:pt x="2856" y="2552"/>
                    <a:pt x="2856" y="2522"/>
                    <a:pt x="2856" y="2492"/>
                  </a:cubicBezTo>
                  <a:cubicBezTo>
                    <a:pt x="2866" y="2473"/>
                    <a:pt x="2869" y="2466"/>
                    <a:pt x="2870" y="2466"/>
                  </a:cubicBezTo>
                  <a:close/>
                  <a:moveTo>
                    <a:pt x="1550" y="3342"/>
                  </a:moveTo>
                  <a:cubicBezTo>
                    <a:pt x="1550" y="3373"/>
                    <a:pt x="1550" y="3403"/>
                    <a:pt x="1550" y="3433"/>
                  </a:cubicBezTo>
                  <a:lnTo>
                    <a:pt x="1550" y="3555"/>
                  </a:lnTo>
                  <a:lnTo>
                    <a:pt x="1519" y="3646"/>
                  </a:lnTo>
                  <a:cubicBezTo>
                    <a:pt x="1489" y="3737"/>
                    <a:pt x="1428" y="3828"/>
                    <a:pt x="1398" y="3950"/>
                  </a:cubicBezTo>
                  <a:lnTo>
                    <a:pt x="1428" y="3768"/>
                  </a:lnTo>
                  <a:cubicBezTo>
                    <a:pt x="1458" y="3616"/>
                    <a:pt x="1489" y="3494"/>
                    <a:pt x="1489" y="3342"/>
                  </a:cubicBezTo>
                  <a:close/>
                  <a:moveTo>
                    <a:pt x="1945" y="3646"/>
                  </a:moveTo>
                  <a:cubicBezTo>
                    <a:pt x="1945" y="3676"/>
                    <a:pt x="1945" y="3676"/>
                    <a:pt x="1945" y="3707"/>
                  </a:cubicBezTo>
                  <a:cubicBezTo>
                    <a:pt x="1975" y="3798"/>
                    <a:pt x="1975" y="3889"/>
                    <a:pt x="2005" y="3980"/>
                  </a:cubicBezTo>
                  <a:lnTo>
                    <a:pt x="1975" y="3980"/>
                  </a:lnTo>
                  <a:cubicBezTo>
                    <a:pt x="1945" y="4254"/>
                    <a:pt x="1853" y="4558"/>
                    <a:pt x="1762" y="4831"/>
                  </a:cubicBezTo>
                  <a:cubicBezTo>
                    <a:pt x="1732" y="4892"/>
                    <a:pt x="1732" y="4953"/>
                    <a:pt x="1702" y="5013"/>
                  </a:cubicBezTo>
                  <a:cubicBezTo>
                    <a:pt x="1671" y="5104"/>
                    <a:pt x="1641" y="5165"/>
                    <a:pt x="1610" y="5226"/>
                  </a:cubicBezTo>
                  <a:lnTo>
                    <a:pt x="1610" y="5074"/>
                  </a:lnTo>
                  <a:cubicBezTo>
                    <a:pt x="1610" y="4983"/>
                    <a:pt x="1610" y="4922"/>
                    <a:pt x="1641" y="4831"/>
                  </a:cubicBezTo>
                  <a:cubicBezTo>
                    <a:pt x="1641" y="4770"/>
                    <a:pt x="1641" y="4709"/>
                    <a:pt x="1671" y="4618"/>
                  </a:cubicBezTo>
                  <a:cubicBezTo>
                    <a:pt x="1671" y="4558"/>
                    <a:pt x="1702" y="4527"/>
                    <a:pt x="1702" y="4466"/>
                  </a:cubicBezTo>
                  <a:cubicBezTo>
                    <a:pt x="1702" y="4406"/>
                    <a:pt x="1732" y="4315"/>
                    <a:pt x="1732" y="4254"/>
                  </a:cubicBezTo>
                  <a:cubicBezTo>
                    <a:pt x="1762" y="4132"/>
                    <a:pt x="1793" y="4011"/>
                    <a:pt x="1853" y="3889"/>
                  </a:cubicBezTo>
                  <a:cubicBezTo>
                    <a:pt x="1884" y="3798"/>
                    <a:pt x="1914" y="3737"/>
                    <a:pt x="1945" y="3646"/>
                  </a:cubicBezTo>
                  <a:close/>
                  <a:moveTo>
                    <a:pt x="1215" y="4588"/>
                  </a:moveTo>
                  <a:cubicBezTo>
                    <a:pt x="1215" y="4618"/>
                    <a:pt x="1215" y="4649"/>
                    <a:pt x="1215" y="4709"/>
                  </a:cubicBezTo>
                  <a:cubicBezTo>
                    <a:pt x="1215" y="4861"/>
                    <a:pt x="1215" y="5044"/>
                    <a:pt x="1215" y="5226"/>
                  </a:cubicBezTo>
                  <a:lnTo>
                    <a:pt x="1185" y="5378"/>
                  </a:lnTo>
                  <a:lnTo>
                    <a:pt x="1155" y="5408"/>
                  </a:lnTo>
                  <a:cubicBezTo>
                    <a:pt x="1094" y="5287"/>
                    <a:pt x="1094" y="5196"/>
                    <a:pt x="1063" y="5104"/>
                  </a:cubicBezTo>
                  <a:cubicBezTo>
                    <a:pt x="1063" y="5074"/>
                    <a:pt x="1094" y="5013"/>
                    <a:pt x="1094" y="4983"/>
                  </a:cubicBezTo>
                  <a:cubicBezTo>
                    <a:pt x="1124" y="4953"/>
                    <a:pt x="1155" y="4801"/>
                    <a:pt x="1185" y="4740"/>
                  </a:cubicBezTo>
                  <a:cubicBezTo>
                    <a:pt x="1215" y="4649"/>
                    <a:pt x="1215" y="4649"/>
                    <a:pt x="1215" y="4588"/>
                  </a:cubicBezTo>
                  <a:close/>
                  <a:moveTo>
                    <a:pt x="2674" y="4558"/>
                  </a:moveTo>
                  <a:lnTo>
                    <a:pt x="2674" y="4558"/>
                  </a:lnTo>
                  <a:cubicBezTo>
                    <a:pt x="2704" y="4649"/>
                    <a:pt x="2674" y="4709"/>
                    <a:pt x="2643" y="4740"/>
                  </a:cubicBezTo>
                  <a:cubicBezTo>
                    <a:pt x="2583" y="4861"/>
                    <a:pt x="2552" y="4983"/>
                    <a:pt x="2491" y="5104"/>
                  </a:cubicBezTo>
                  <a:cubicBezTo>
                    <a:pt x="2431" y="5196"/>
                    <a:pt x="2370" y="5287"/>
                    <a:pt x="2309" y="5408"/>
                  </a:cubicBezTo>
                  <a:cubicBezTo>
                    <a:pt x="2279" y="5439"/>
                    <a:pt x="2279" y="5469"/>
                    <a:pt x="2248" y="5499"/>
                  </a:cubicBezTo>
                  <a:cubicBezTo>
                    <a:pt x="2218" y="5530"/>
                    <a:pt x="2157" y="5621"/>
                    <a:pt x="2127" y="5651"/>
                  </a:cubicBezTo>
                  <a:cubicBezTo>
                    <a:pt x="2066" y="5682"/>
                    <a:pt x="2066" y="5712"/>
                    <a:pt x="2036" y="5742"/>
                  </a:cubicBezTo>
                  <a:lnTo>
                    <a:pt x="2097" y="5651"/>
                  </a:lnTo>
                  <a:cubicBezTo>
                    <a:pt x="2157" y="5499"/>
                    <a:pt x="2218" y="5348"/>
                    <a:pt x="2309" y="5196"/>
                  </a:cubicBezTo>
                  <a:cubicBezTo>
                    <a:pt x="2340" y="5104"/>
                    <a:pt x="2370" y="5013"/>
                    <a:pt x="2431" y="4922"/>
                  </a:cubicBezTo>
                  <a:cubicBezTo>
                    <a:pt x="2461" y="4922"/>
                    <a:pt x="2461" y="4892"/>
                    <a:pt x="2491" y="4892"/>
                  </a:cubicBezTo>
                  <a:cubicBezTo>
                    <a:pt x="2522" y="4861"/>
                    <a:pt x="2552" y="4831"/>
                    <a:pt x="2552" y="4831"/>
                  </a:cubicBezTo>
                  <a:cubicBezTo>
                    <a:pt x="2583" y="4801"/>
                    <a:pt x="2613" y="4740"/>
                    <a:pt x="2643" y="4709"/>
                  </a:cubicBezTo>
                  <a:cubicBezTo>
                    <a:pt x="2643" y="4649"/>
                    <a:pt x="2674" y="4618"/>
                    <a:pt x="2674" y="4588"/>
                  </a:cubicBezTo>
                  <a:lnTo>
                    <a:pt x="2674" y="4558"/>
                  </a:lnTo>
                  <a:close/>
                  <a:moveTo>
                    <a:pt x="334" y="5044"/>
                  </a:moveTo>
                  <a:lnTo>
                    <a:pt x="334" y="5044"/>
                  </a:lnTo>
                  <a:cubicBezTo>
                    <a:pt x="365" y="5104"/>
                    <a:pt x="395" y="5135"/>
                    <a:pt x="425" y="5196"/>
                  </a:cubicBezTo>
                  <a:cubicBezTo>
                    <a:pt x="456" y="5226"/>
                    <a:pt x="517" y="5287"/>
                    <a:pt x="547" y="5317"/>
                  </a:cubicBezTo>
                  <a:cubicBezTo>
                    <a:pt x="577" y="5317"/>
                    <a:pt x="608" y="5317"/>
                    <a:pt x="638" y="5348"/>
                  </a:cubicBezTo>
                  <a:cubicBezTo>
                    <a:pt x="669" y="5469"/>
                    <a:pt x="699" y="5591"/>
                    <a:pt x="729" y="5712"/>
                  </a:cubicBezTo>
                  <a:lnTo>
                    <a:pt x="760" y="5773"/>
                  </a:lnTo>
                  <a:cubicBezTo>
                    <a:pt x="729" y="5742"/>
                    <a:pt x="669" y="5682"/>
                    <a:pt x="638" y="5651"/>
                  </a:cubicBezTo>
                  <a:cubicBezTo>
                    <a:pt x="608" y="5621"/>
                    <a:pt x="577" y="5591"/>
                    <a:pt x="577" y="5560"/>
                  </a:cubicBezTo>
                  <a:cubicBezTo>
                    <a:pt x="517" y="5499"/>
                    <a:pt x="486" y="5439"/>
                    <a:pt x="456" y="5378"/>
                  </a:cubicBezTo>
                  <a:cubicBezTo>
                    <a:pt x="395" y="5256"/>
                    <a:pt x="365" y="5165"/>
                    <a:pt x="334" y="5044"/>
                  </a:cubicBezTo>
                  <a:close/>
                  <a:moveTo>
                    <a:pt x="1246" y="5986"/>
                  </a:moveTo>
                  <a:cubicBezTo>
                    <a:pt x="1276" y="6016"/>
                    <a:pt x="1337" y="6016"/>
                    <a:pt x="1398" y="6016"/>
                  </a:cubicBezTo>
                  <a:cubicBezTo>
                    <a:pt x="1428" y="6046"/>
                    <a:pt x="1428" y="6077"/>
                    <a:pt x="1458" y="6077"/>
                  </a:cubicBezTo>
                  <a:cubicBezTo>
                    <a:pt x="1467" y="6085"/>
                    <a:pt x="1476" y="6092"/>
                    <a:pt x="1484" y="6097"/>
                  </a:cubicBezTo>
                  <a:lnTo>
                    <a:pt x="1484" y="6097"/>
                  </a:lnTo>
                  <a:cubicBezTo>
                    <a:pt x="1404" y="6076"/>
                    <a:pt x="1321" y="6073"/>
                    <a:pt x="1215" y="6046"/>
                  </a:cubicBezTo>
                  <a:cubicBezTo>
                    <a:pt x="1215" y="6016"/>
                    <a:pt x="1215" y="6016"/>
                    <a:pt x="1246" y="5986"/>
                  </a:cubicBezTo>
                  <a:close/>
                  <a:moveTo>
                    <a:pt x="2036" y="0"/>
                  </a:moveTo>
                  <a:cubicBezTo>
                    <a:pt x="1975" y="0"/>
                    <a:pt x="1914" y="31"/>
                    <a:pt x="1853" y="31"/>
                  </a:cubicBezTo>
                  <a:cubicBezTo>
                    <a:pt x="1762" y="61"/>
                    <a:pt x="1702" y="122"/>
                    <a:pt x="1610" y="152"/>
                  </a:cubicBezTo>
                  <a:cubicBezTo>
                    <a:pt x="1489" y="243"/>
                    <a:pt x="1367" y="334"/>
                    <a:pt x="1276" y="456"/>
                  </a:cubicBezTo>
                  <a:cubicBezTo>
                    <a:pt x="1185" y="608"/>
                    <a:pt x="1094" y="760"/>
                    <a:pt x="1003" y="912"/>
                  </a:cubicBezTo>
                  <a:cubicBezTo>
                    <a:pt x="942" y="1064"/>
                    <a:pt x="851" y="1185"/>
                    <a:pt x="790" y="1337"/>
                  </a:cubicBezTo>
                  <a:cubicBezTo>
                    <a:pt x="729" y="1489"/>
                    <a:pt x="669" y="1641"/>
                    <a:pt x="608" y="1793"/>
                  </a:cubicBezTo>
                  <a:cubicBezTo>
                    <a:pt x="577" y="1884"/>
                    <a:pt x="577" y="1975"/>
                    <a:pt x="547" y="2066"/>
                  </a:cubicBezTo>
                  <a:cubicBezTo>
                    <a:pt x="547" y="2066"/>
                    <a:pt x="547" y="2097"/>
                    <a:pt x="547" y="2127"/>
                  </a:cubicBezTo>
                  <a:cubicBezTo>
                    <a:pt x="486" y="2248"/>
                    <a:pt x="425" y="2400"/>
                    <a:pt x="395" y="2522"/>
                  </a:cubicBezTo>
                  <a:cubicBezTo>
                    <a:pt x="334" y="2674"/>
                    <a:pt x="304" y="2826"/>
                    <a:pt x="243" y="2978"/>
                  </a:cubicBezTo>
                  <a:cubicBezTo>
                    <a:pt x="213" y="3130"/>
                    <a:pt x="152" y="3312"/>
                    <a:pt x="91" y="3494"/>
                  </a:cubicBezTo>
                  <a:cubicBezTo>
                    <a:pt x="91" y="3555"/>
                    <a:pt x="61" y="3616"/>
                    <a:pt x="61" y="3707"/>
                  </a:cubicBezTo>
                  <a:cubicBezTo>
                    <a:pt x="61" y="3798"/>
                    <a:pt x="30" y="3889"/>
                    <a:pt x="30" y="3980"/>
                  </a:cubicBezTo>
                  <a:cubicBezTo>
                    <a:pt x="0" y="4132"/>
                    <a:pt x="0" y="4315"/>
                    <a:pt x="0" y="4497"/>
                  </a:cubicBezTo>
                  <a:cubicBezTo>
                    <a:pt x="0" y="4649"/>
                    <a:pt x="30" y="4801"/>
                    <a:pt x="61" y="4983"/>
                  </a:cubicBezTo>
                  <a:cubicBezTo>
                    <a:pt x="61" y="5044"/>
                    <a:pt x="61" y="5135"/>
                    <a:pt x="91" y="5226"/>
                  </a:cubicBezTo>
                  <a:cubicBezTo>
                    <a:pt x="122" y="5287"/>
                    <a:pt x="122" y="5348"/>
                    <a:pt x="152" y="5408"/>
                  </a:cubicBezTo>
                  <a:cubicBezTo>
                    <a:pt x="182" y="5499"/>
                    <a:pt x="243" y="5591"/>
                    <a:pt x="274" y="5682"/>
                  </a:cubicBezTo>
                  <a:cubicBezTo>
                    <a:pt x="334" y="5742"/>
                    <a:pt x="395" y="5803"/>
                    <a:pt x="456" y="5894"/>
                  </a:cubicBezTo>
                  <a:cubicBezTo>
                    <a:pt x="517" y="5955"/>
                    <a:pt x="577" y="6016"/>
                    <a:pt x="638" y="6046"/>
                  </a:cubicBezTo>
                  <a:cubicBezTo>
                    <a:pt x="729" y="6107"/>
                    <a:pt x="790" y="6168"/>
                    <a:pt x="851" y="6198"/>
                  </a:cubicBezTo>
                  <a:cubicBezTo>
                    <a:pt x="912" y="6229"/>
                    <a:pt x="942" y="6259"/>
                    <a:pt x="1003" y="6259"/>
                  </a:cubicBezTo>
                  <a:cubicBezTo>
                    <a:pt x="1094" y="6320"/>
                    <a:pt x="1155" y="6350"/>
                    <a:pt x="1246" y="6350"/>
                  </a:cubicBezTo>
                  <a:cubicBezTo>
                    <a:pt x="1337" y="6381"/>
                    <a:pt x="1428" y="6411"/>
                    <a:pt x="1519" y="6411"/>
                  </a:cubicBezTo>
                  <a:cubicBezTo>
                    <a:pt x="1610" y="6411"/>
                    <a:pt x="1732" y="6381"/>
                    <a:pt x="1823" y="6350"/>
                  </a:cubicBezTo>
                  <a:cubicBezTo>
                    <a:pt x="1914" y="6289"/>
                    <a:pt x="2036" y="6229"/>
                    <a:pt x="2127" y="6137"/>
                  </a:cubicBezTo>
                  <a:cubicBezTo>
                    <a:pt x="2248" y="6016"/>
                    <a:pt x="2340" y="5925"/>
                    <a:pt x="2461" y="5773"/>
                  </a:cubicBezTo>
                  <a:lnTo>
                    <a:pt x="2522" y="5682"/>
                  </a:lnTo>
                  <a:lnTo>
                    <a:pt x="2613" y="5560"/>
                  </a:lnTo>
                  <a:cubicBezTo>
                    <a:pt x="2643" y="5499"/>
                    <a:pt x="2704" y="5408"/>
                    <a:pt x="2735" y="5348"/>
                  </a:cubicBezTo>
                  <a:cubicBezTo>
                    <a:pt x="2826" y="5196"/>
                    <a:pt x="2886" y="5044"/>
                    <a:pt x="2947" y="4892"/>
                  </a:cubicBezTo>
                  <a:cubicBezTo>
                    <a:pt x="3008" y="4740"/>
                    <a:pt x="3038" y="4588"/>
                    <a:pt x="3099" y="4406"/>
                  </a:cubicBezTo>
                  <a:cubicBezTo>
                    <a:pt x="3130" y="4254"/>
                    <a:pt x="3190" y="4102"/>
                    <a:pt x="3221" y="3950"/>
                  </a:cubicBezTo>
                  <a:cubicBezTo>
                    <a:pt x="3251" y="3798"/>
                    <a:pt x="3281" y="3616"/>
                    <a:pt x="3312" y="3464"/>
                  </a:cubicBezTo>
                  <a:cubicBezTo>
                    <a:pt x="3312" y="3373"/>
                    <a:pt x="3312" y="3281"/>
                    <a:pt x="3342" y="3190"/>
                  </a:cubicBezTo>
                  <a:cubicBezTo>
                    <a:pt x="3342" y="3130"/>
                    <a:pt x="3342" y="3038"/>
                    <a:pt x="3342" y="2947"/>
                  </a:cubicBezTo>
                  <a:cubicBezTo>
                    <a:pt x="3373" y="2856"/>
                    <a:pt x="3342" y="2765"/>
                    <a:pt x="3342" y="2674"/>
                  </a:cubicBezTo>
                  <a:cubicBezTo>
                    <a:pt x="3342" y="2674"/>
                    <a:pt x="3342" y="2643"/>
                    <a:pt x="3342" y="2643"/>
                  </a:cubicBezTo>
                  <a:cubicBezTo>
                    <a:pt x="3373" y="2522"/>
                    <a:pt x="3373" y="2431"/>
                    <a:pt x="3373" y="2309"/>
                  </a:cubicBezTo>
                  <a:cubicBezTo>
                    <a:pt x="3403" y="2218"/>
                    <a:pt x="3403" y="2097"/>
                    <a:pt x="3373" y="1975"/>
                  </a:cubicBezTo>
                  <a:cubicBezTo>
                    <a:pt x="3373" y="1793"/>
                    <a:pt x="3342" y="1641"/>
                    <a:pt x="3281" y="1489"/>
                  </a:cubicBezTo>
                  <a:cubicBezTo>
                    <a:pt x="3251" y="1337"/>
                    <a:pt x="3190" y="1185"/>
                    <a:pt x="3130" y="1064"/>
                  </a:cubicBezTo>
                  <a:lnTo>
                    <a:pt x="3038" y="851"/>
                  </a:lnTo>
                  <a:cubicBezTo>
                    <a:pt x="3008" y="760"/>
                    <a:pt x="2978" y="669"/>
                    <a:pt x="2917" y="608"/>
                  </a:cubicBezTo>
                  <a:cubicBezTo>
                    <a:pt x="2886" y="517"/>
                    <a:pt x="2856" y="456"/>
                    <a:pt x="2826" y="395"/>
                  </a:cubicBezTo>
                  <a:cubicBezTo>
                    <a:pt x="2765" y="334"/>
                    <a:pt x="2735" y="274"/>
                    <a:pt x="2704" y="213"/>
                  </a:cubicBezTo>
                  <a:cubicBezTo>
                    <a:pt x="2643" y="152"/>
                    <a:pt x="2613" y="122"/>
                    <a:pt x="2552" y="91"/>
                  </a:cubicBezTo>
                  <a:cubicBezTo>
                    <a:pt x="2491" y="61"/>
                    <a:pt x="2431" y="31"/>
                    <a:pt x="2370" y="31"/>
                  </a:cubicBezTo>
                  <a:cubicBezTo>
                    <a:pt x="2309" y="0"/>
                    <a:pt x="2218" y="0"/>
                    <a:pt x="21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657290" y="-142503"/>
              <a:ext cx="166816" cy="288327"/>
            </a:xfrm>
            <a:custGeom>
              <a:avLst/>
              <a:gdLst/>
              <a:ahLst/>
              <a:cxnLst/>
              <a:rect l="l" t="t" r="r" b="b"/>
              <a:pathLst>
                <a:path w="4923" h="8509" extrusionOk="0">
                  <a:moveTo>
                    <a:pt x="2006" y="1520"/>
                  </a:moveTo>
                  <a:lnTo>
                    <a:pt x="1885" y="1672"/>
                  </a:lnTo>
                  <a:lnTo>
                    <a:pt x="1824" y="1794"/>
                  </a:lnTo>
                  <a:lnTo>
                    <a:pt x="1793" y="1794"/>
                  </a:lnTo>
                  <a:cubicBezTo>
                    <a:pt x="1824" y="1794"/>
                    <a:pt x="1824" y="1763"/>
                    <a:pt x="1824" y="1763"/>
                  </a:cubicBezTo>
                  <a:cubicBezTo>
                    <a:pt x="1854" y="1702"/>
                    <a:pt x="1885" y="1642"/>
                    <a:pt x="1915" y="1581"/>
                  </a:cubicBezTo>
                  <a:cubicBezTo>
                    <a:pt x="1945" y="1551"/>
                    <a:pt x="1976" y="1520"/>
                    <a:pt x="2006" y="1520"/>
                  </a:cubicBezTo>
                  <a:close/>
                  <a:moveTo>
                    <a:pt x="3130" y="3647"/>
                  </a:moveTo>
                  <a:lnTo>
                    <a:pt x="3161" y="3829"/>
                  </a:lnTo>
                  <a:lnTo>
                    <a:pt x="3130" y="3890"/>
                  </a:lnTo>
                  <a:lnTo>
                    <a:pt x="3100" y="4012"/>
                  </a:lnTo>
                  <a:cubicBezTo>
                    <a:pt x="3100" y="3981"/>
                    <a:pt x="3070" y="3951"/>
                    <a:pt x="3070" y="3890"/>
                  </a:cubicBezTo>
                  <a:lnTo>
                    <a:pt x="3130" y="3647"/>
                  </a:lnTo>
                  <a:close/>
                  <a:moveTo>
                    <a:pt x="1854" y="3647"/>
                  </a:moveTo>
                  <a:cubicBezTo>
                    <a:pt x="1793" y="3829"/>
                    <a:pt x="1733" y="4012"/>
                    <a:pt x="1672" y="4163"/>
                  </a:cubicBezTo>
                  <a:lnTo>
                    <a:pt x="1611" y="4163"/>
                  </a:lnTo>
                  <a:cubicBezTo>
                    <a:pt x="1642" y="4163"/>
                    <a:pt x="1672" y="4103"/>
                    <a:pt x="1702" y="4072"/>
                  </a:cubicBezTo>
                  <a:lnTo>
                    <a:pt x="1672" y="4072"/>
                  </a:lnTo>
                  <a:cubicBezTo>
                    <a:pt x="1733" y="3920"/>
                    <a:pt x="1763" y="3799"/>
                    <a:pt x="1824" y="3647"/>
                  </a:cubicBezTo>
                  <a:close/>
                  <a:moveTo>
                    <a:pt x="2644" y="4224"/>
                  </a:moveTo>
                  <a:lnTo>
                    <a:pt x="2644" y="4285"/>
                  </a:lnTo>
                  <a:cubicBezTo>
                    <a:pt x="2614" y="4437"/>
                    <a:pt x="2553" y="4558"/>
                    <a:pt x="2523" y="4680"/>
                  </a:cubicBezTo>
                  <a:lnTo>
                    <a:pt x="2371" y="4680"/>
                  </a:lnTo>
                  <a:lnTo>
                    <a:pt x="2371" y="4650"/>
                  </a:lnTo>
                  <a:cubicBezTo>
                    <a:pt x="2371" y="4498"/>
                    <a:pt x="2462" y="4376"/>
                    <a:pt x="2492" y="4224"/>
                  </a:cubicBezTo>
                  <a:close/>
                  <a:moveTo>
                    <a:pt x="3489" y="5130"/>
                  </a:moveTo>
                  <a:lnTo>
                    <a:pt x="3434" y="5379"/>
                  </a:lnTo>
                  <a:lnTo>
                    <a:pt x="3404" y="5440"/>
                  </a:lnTo>
                  <a:lnTo>
                    <a:pt x="3404" y="5348"/>
                  </a:lnTo>
                  <a:cubicBezTo>
                    <a:pt x="3404" y="5318"/>
                    <a:pt x="3434" y="5257"/>
                    <a:pt x="3465" y="5227"/>
                  </a:cubicBezTo>
                  <a:cubicBezTo>
                    <a:pt x="3465" y="5209"/>
                    <a:pt x="3475" y="5171"/>
                    <a:pt x="3489" y="5130"/>
                  </a:cubicBezTo>
                  <a:close/>
                  <a:moveTo>
                    <a:pt x="517" y="5379"/>
                  </a:moveTo>
                  <a:cubicBezTo>
                    <a:pt x="548" y="5409"/>
                    <a:pt x="548" y="5440"/>
                    <a:pt x="578" y="5470"/>
                  </a:cubicBezTo>
                  <a:lnTo>
                    <a:pt x="609" y="5500"/>
                  </a:lnTo>
                  <a:cubicBezTo>
                    <a:pt x="609" y="5561"/>
                    <a:pt x="578" y="5652"/>
                    <a:pt x="578" y="5743"/>
                  </a:cubicBezTo>
                  <a:cubicBezTo>
                    <a:pt x="548" y="5956"/>
                    <a:pt x="548" y="6138"/>
                    <a:pt x="517" y="6321"/>
                  </a:cubicBezTo>
                  <a:lnTo>
                    <a:pt x="517" y="6199"/>
                  </a:lnTo>
                  <a:lnTo>
                    <a:pt x="517" y="5834"/>
                  </a:lnTo>
                  <a:lnTo>
                    <a:pt x="517" y="5379"/>
                  </a:lnTo>
                  <a:close/>
                  <a:moveTo>
                    <a:pt x="3191" y="5834"/>
                  </a:moveTo>
                  <a:cubicBezTo>
                    <a:pt x="3191" y="5895"/>
                    <a:pt x="3221" y="5926"/>
                    <a:pt x="3252" y="5986"/>
                  </a:cubicBezTo>
                  <a:cubicBezTo>
                    <a:pt x="3252" y="6047"/>
                    <a:pt x="3221" y="6078"/>
                    <a:pt x="3221" y="6108"/>
                  </a:cubicBezTo>
                  <a:lnTo>
                    <a:pt x="3191" y="6199"/>
                  </a:lnTo>
                  <a:cubicBezTo>
                    <a:pt x="3130" y="6260"/>
                    <a:pt x="3100" y="6351"/>
                    <a:pt x="3070" y="6442"/>
                  </a:cubicBezTo>
                  <a:lnTo>
                    <a:pt x="2978" y="6594"/>
                  </a:lnTo>
                  <a:lnTo>
                    <a:pt x="2978" y="6533"/>
                  </a:lnTo>
                  <a:cubicBezTo>
                    <a:pt x="3009" y="6442"/>
                    <a:pt x="3039" y="6351"/>
                    <a:pt x="3039" y="6260"/>
                  </a:cubicBezTo>
                  <a:cubicBezTo>
                    <a:pt x="3070" y="6169"/>
                    <a:pt x="3130" y="6017"/>
                    <a:pt x="3161" y="5865"/>
                  </a:cubicBezTo>
                  <a:lnTo>
                    <a:pt x="3191" y="5834"/>
                  </a:lnTo>
                  <a:close/>
                  <a:moveTo>
                    <a:pt x="1034" y="6837"/>
                  </a:moveTo>
                  <a:lnTo>
                    <a:pt x="1034" y="6837"/>
                  </a:lnTo>
                  <a:cubicBezTo>
                    <a:pt x="1004" y="6928"/>
                    <a:pt x="943" y="7019"/>
                    <a:pt x="912" y="7080"/>
                  </a:cubicBezTo>
                  <a:cubicBezTo>
                    <a:pt x="882" y="7111"/>
                    <a:pt x="852" y="7171"/>
                    <a:pt x="821" y="7202"/>
                  </a:cubicBezTo>
                  <a:cubicBezTo>
                    <a:pt x="852" y="7141"/>
                    <a:pt x="882" y="7050"/>
                    <a:pt x="882" y="6989"/>
                  </a:cubicBezTo>
                  <a:cubicBezTo>
                    <a:pt x="943" y="6959"/>
                    <a:pt x="1004" y="6898"/>
                    <a:pt x="1034" y="6837"/>
                  </a:cubicBezTo>
                  <a:close/>
                  <a:moveTo>
                    <a:pt x="1945" y="7141"/>
                  </a:moveTo>
                  <a:lnTo>
                    <a:pt x="1945" y="7202"/>
                  </a:lnTo>
                  <a:lnTo>
                    <a:pt x="1915" y="7262"/>
                  </a:lnTo>
                  <a:lnTo>
                    <a:pt x="1945" y="7141"/>
                  </a:lnTo>
                  <a:close/>
                  <a:moveTo>
                    <a:pt x="1733" y="6138"/>
                  </a:moveTo>
                  <a:lnTo>
                    <a:pt x="1733" y="6169"/>
                  </a:lnTo>
                  <a:cubicBezTo>
                    <a:pt x="1733" y="6229"/>
                    <a:pt x="1733" y="6290"/>
                    <a:pt x="1763" y="6321"/>
                  </a:cubicBezTo>
                  <a:cubicBezTo>
                    <a:pt x="1733" y="6381"/>
                    <a:pt x="1733" y="6412"/>
                    <a:pt x="1733" y="6442"/>
                  </a:cubicBezTo>
                  <a:lnTo>
                    <a:pt x="1642" y="6928"/>
                  </a:lnTo>
                  <a:cubicBezTo>
                    <a:pt x="1642" y="7050"/>
                    <a:pt x="1611" y="7141"/>
                    <a:pt x="1611" y="7232"/>
                  </a:cubicBezTo>
                  <a:cubicBezTo>
                    <a:pt x="1584" y="7287"/>
                    <a:pt x="1556" y="7317"/>
                    <a:pt x="1551" y="7345"/>
                  </a:cubicBezTo>
                  <a:lnTo>
                    <a:pt x="1551" y="7345"/>
                  </a:lnTo>
                  <a:cubicBezTo>
                    <a:pt x="1581" y="7014"/>
                    <a:pt x="1612" y="6713"/>
                    <a:pt x="1672" y="6381"/>
                  </a:cubicBezTo>
                  <a:lnTo>
                    <a:pt x="1733" y="6138"/>
                  </a:lnTo>
                  <a:close/>
                  <a:moveTo>
                    <a:pt x="1064" y="7354"/>
                  </a:moveTo>
                  <a:cubicBezTo>
                    <a:pt x="1064" y="7414"/>
                    <a:pt x="1064" y="7414"/>
                    <a:pt x="1095" y="7475"/>
                  </a:cubicBezTo>
                  <a:cubicBezTo>
                    <a:pt x="1095" y="7506"/>
                    <a:pt x="1125" y="7566"/>
                    <a:pt x="1155" y="7597"/>
                  </a:cubicBezTo>
                  <a:cubicBezTo>
                    <a:pt x="1186" y="7657"/>
                    <a:pt x="1186" y="7688"/>
                    <a:pt x="1247" y="7718"/>
                  </a:cubicBezTo>
                  <a:cubicBezTo>
                    <a:pt x="1247" y="7779"/>
                    <a:pt x="1247" y="7809"/>
                    <a:pt x="1277" y="7840"/>
                  </a:cubicBezTo>
                  <a:cubicBezTo>
                    <a:pt x="1307" y="7901"/>
                    <a:pt x="1338" y="7931"/>
                    <a:pt x="1399" y="7961"/>
                  </a:cubicBezTo>
                  <a:lnTo>
                    <a:pt x="1459" y="7992"/>
                  </a:lnTo>
                  <a:lnTo>
                    <a:pt x="1520" y="7992"/>
                  </a:lnTo>
                  <a:lnTo>
                    <a:pt x="1520" y="8113"/>
                  </a:lnTo>
                  <a:lnTo>
                    <a:pt x="1399" y="8022"/>
                  </a:lnTo>
                  <a:lnTo>
                    <a:pt x="1277" y="7961"/>
                  </a:lnTo>
                  <a:lnTo>
                    <a:pt x="1186" y="7901"/>
                  </a:lnTo>
                  <a:cubicBezTo>
                    <a:pt x="1125" y="7870"/>
                    <a:pt x="1095" y="7840"/>
                    <a:pt x="1064" y="7779"/>
                  </a:cubicBezTo>
                  <a:cubicBezTo>
                    <a:pt x="973" y="7718"/>
                    <a:pt x="943" y="7627"/>
                    <a:pt x="882" y="7536"/>
                  </a:cubicBezTo>
                  <a:lnTo>
                    <a:pt x="852" y="7506"/>
                  </a:lnTo>
                  <a:lnTo>
                    <a:pt x="882" y="7506"/>
                  </a:lnTo>
                  <a:lnTo>
                    <a:pt x="973" y="7475"/>
                  </a:lnTo>
                  <a:cubicBezTo>
                    <a:pt x="1004" y="7445"/>
                    <a:pt x="1004" y="7414"/>
                    <a:pt x="1034" y="7384"/>
                  </a:cubicBezTo>
                  <a:cubicBezTo>
                    <a:pt x="1064" y="7384"/>
                    <a:pt x="1064" y="7384"/>
                    <a:pt x="1064" y="7354"/>
                  </a:cubicBezTo>
                  <a:close/>
                  <a:moveTo>
                    <a:pt x="2249" y="7323"/>
                  </a:moveTo>
                  <a:lnTo>
                    <a:pt x="2219" y="7445"/>
                  </a:lnTo>
                  <a:lnTo>
                    <a:pt x="2158" y="7657"/>
                  </a:lnTo>
                  <a:cubicBezTo>
                    <a:pt x="2097" y="7779"/>
                    <a:pt x="2067" y="7901"/>
                    <a:pt x="1976" y="8022"/>
                  </a:cubicBezTo>
                  <a:cubicBezTo>
                    <a:pt x="1976" y="8052"/>
                    <a:pt x="1945" y="8083"/>
                    <a:pt x="1915" y="8113"/>
                  </a:cubicBezTo>
                  <a:lnTo>
                    <a:pt x="1854" y="8144"/>
                  </a:lnTo>
                  <a:lnTo>
                    <a:pt x="1854" y="8113"/>
                  </a:lnTo>
                  <a:cubicBezTo>
                    <a:pt x="1854" y="8052"/>
                    <a:pt x="1854" y="7961"/>
                    <a:pt x="1854" y="7870"/>
                  </a:cubicBezTo>
                  <a:cubicBezTo>
                    <a:pt x="2006" y="7779"/>
                    <a:pt x="2128" y="7597"/>
                    <a:pt x="2219" y="7414"/>
                  </a:cubicBezTo>
                  <a:lnTo>
                    <a:pt x="2249" y="7323"/>
                  </a:lnTo>
                  <a:close/>
                  <a:moveTo>
                    <a:pt x="2827" y="7779"/>
                  </a:moveTo>
                  <a:lnTo>
                    <a:pt x="2735" y="7870"/>
                  </a:lnTo>
                  <a:cubicBezTo>
                    <a:pt x="2614" y="7961"/>
                    <a:pt x="2492" y="8022"/>
                    <a:pt x="2371" y="8113"/>
                  </a:cubicBezTo>
                  <a:lnTo>
                    <a:pt x="2249" y="8144"/>
                  </a:lnTo>
                  <a:cubicBezTo>
                    <a:pt x="2280" y="8083"/>
                    <a:pt x="2310" y="8022"/>
                    <a:pt x="2340" y="7961"/>
                  </a:cubicBezTo>
                  <a:cubicBezTo>
                    <a:pt x="2371" y="7901"/>
                    <a:pt x="2371" y="7901"/>
                    <a:pt x="2401" y="7840"/>
                  </a:cubicBezTo>
                  <a:cubicBezTo>
                    <a:pt x="2432" y="7870"/>
                    <a:pt x="2462" y="7870"/>
                    <a:pt x="2492" y="7870"/>
                  </a:cubicBezTo>
                  <a:lnTo>
                    <a:pt x="2644" y="7870"/>
                  </a:lnTo>
                  <a:cubicBezTo>
                    <a:pt x="2705" y="7840"/>
                    <a:pt x="2735" y="7809"/>
                    <a:pt x="2766" y="7779"/>
                  </a:cubicBezTo>
                  <a:close/>
                  <a:moveTo>
                    <a:pt x="3070" y="1"/>
                  </a:moveTo>
                  <a:cubicBezTo>
                    <a:pt x="2978" y="1"/>
                    <a:pt x="2887" y="1"/>
                    <a:pt x="2827" y="31"/>
                  </a:cubicBezTo>
                  <a:lnTo>
                    <a:pt x="2735" y="62"/>
                  </a:lnTo>
                  <a:cubicBezTo>
                    <a:pt x="2675" y="62"/>
                    <a:pt x="2644" y="92"/>
                    <a:pt x="2614" y="123"/>
                  </a:cubicBezTo>
                  <a:cubicBezTo>
                    <a:pt x="2492" y="153"/>
                    <a:pt x="2401" y="214"/>
                    <a:pt x="2340" y="274"/>
                  </a:cubicBezTo>
                  <a:lnTo>
                    <a:pt x="2280" y="335"/>
                  </a:lnTo>
                  <a:cubicBezTo>
                    <a:pt x="2219" y="366"/>
                    <a:pt x="2128" y="426"/>
                    <a:pt x="2097" y="487"/>
                  </a:cubicBezTo>
                  <a:cubicBezTo>
                    <a:pt x="1945" y="578"/>
                    <a:pt x="1824" y="700"/>
                    <a:pt x="1702" y="821"/>
                  </a:cubicBezTo>
                  <a:cubicBezTo>
                    <a:pt x="1581" y="912"/>
                    <a:pt x="1490" y="1034"/>
                    <a:pt x="1399" y="1156"/>
                  </a:cubicBezTo>
                  <a:cubicBezTo>
                    <a:pt x="1338" y="1247"/>
                    <a:pt x="1277" y="1307"/>
                    <a:pt x="1247" y="1368"/>
                  </a:cubicBezTo>
                  <a:cubicBezTo>
                    <a:pt x="1186" y="1459"/>
                    <a:pt x="1155" y="1520"/>
                    <a:pt x="1095" y="1581"/>
                  </a:cubicBezTo>
                  <a:cubicBezTo>
                    <a:pt x="1064" y="1672"/>
                    <a:pt x="1034" y="1733"/>
                    <a:pt x="1004" y="1824"/>
                  </a:cubicBezTo>
                  <a:lnTo>
                    <a:pt x="852" y="2067"/>
                  </a:lnTo>
                  <a:cubicBezTo>
                    <a:pt x="760" y="2219"/>
                    <a:pt x="669" y="2340"/>
                    <a:pt x="609" y="2492"/>
                  </a:cubicBezTo>
                  <a:cubicBezTo>
                    <a:pt x="517" y="2644"/>
                    <a:pt x="457" y="2796"/>
                    <a:pt x="396" y="2918"/>
                  </a:cubicBezTo>
                  <a:cubicBezTo>
                    <a:pt x="366" y="3009"/>
                    <a:pt x="335" y="3100"/>
                    <a:pt x="305" y="3191"/>
                  </a:cubicBezTo>
                  <a:cubicBezTo>
                    <a:pt x="274" y="3282"/>
                    <a:pt x="274" y="3343"/>
                    <a:pt x="244" y="3434"/>
                  </a:cubicBezTo>
                  <a:cubicBezTo>
                    <a:pt x="214" y="3586"/>
                    <a:pt x="183" y="3738"/>
                    <a:pt x="153" y="3890"/>
                  </a:cubicBezTo>
                  <a:cubicBezTo>
                    <a:pt x="122" y="4072"/>
                    <a:pt x="122" y="4224"/>
                    <a:pt x="92" y="4376"/>
                  </a:cubicBezTo>
                  <a:lnTo>
                    <a:pt x="62" y="4619"/>
                  </a:lnTo>
                  <a:cubicBezTo>
                    <a:pt x="62" y="4710"/>
                    <a:pt x="62" y="4771"/>
                    <a:pt x="31" y="4862"/>
                  </a:cubicBezTo>
                  <a:cubicBezTo>
                    <a:pt x="31" y="5045"/>
                    <a:pt x="31" y="5196"/>
                    <a:pt x="1" y="5379"/>
                  </a:cubicBezTo>
                  <a:lnTo>
                    <a:pt x="1" y="5591"/>
                  </a:lnTo>
                  <a:cubicBezTo>
                    <a:pt x="1" y="5683"/>
                    <a:pt x="1" y="5743"/>
                    <a:pt x="31" y="5834"/>
                  </a:cubicBezTo>
                  <a:cubicBezTo>
                    <a:pt x="31" y="5986"/>
                    <a:pt x="92" y="6138"/>
                    <a:pt x="122" y="6290"/>
                  </a:cubicBezTo>
                  <a:cubicBezTo>
                    <a:pt x="122" y="6381"/>
                    <a:pt x="153" y="6473"/>
                    <a:pt x="153" y="6564"/>
                  </a:cubicBezTo>
                  <a:cubicBezTo>
                    <a:pt x="183" y="6624"/>
                    <a:pt x="214" y="6716"/>
                    <a:pt x="214" y="6776"/>
                  </a:cubicBezTo>
                  <a:cubicBezTo>
                    <a:pt x="274" y="6928"/>
                    <a:pt x="335" y="7080"/>
                    <a:pt x="396" y="7202"/>
                  </a:cubicBezTo>
                  <a:cubicBezTo>
                    <a:pt x="457" y="7354"/>
                    <a:pt x="517" y="7506"/>
                    <a:pt x="609" y="7657"/>
                  </a:cubicBezTo>
                  <a:cubicBezTo>
                    <a:pt x="639" y="7718"/>
                    <a:pt x="700" y="7779"/>
                    <a:pt x="730" y="7870"/>
                  </a:cubicBezTo>
                  <a:lnTo>
                    <a:pt x="791" y="7931"/>
                  </a:lnTo>
                  <a:lnTo>
                    <a:pt x="882" y="8022"/>
                  </a:lnTo>
                  <a:cubicBezTo>
                    <a:pt x="882" y="8052"/>
                    <a:pt x="912" y="8083"/>
                    <a:pt x="943" y="8083"/>
                  </a:cubicBezTo>
                  <a:cubicBezTo>
                    <a:pt x="1095" y="8204"/>
                    <a:pt x="1216" y="8265"/>
                    <a:pt x="1368" y="8356"/>
                  </a:cubicBezTo>
                  <a:cubicBezTo>
                    <a:pt x="1459" y="8387"/>
                    <a:pt x="1520" y="8417"/>
                    <a:pt x="1611" y="8447"/>
                  </a:cubicBezTo>
                  <a:cubicBezTo>
                    <a:pt x="1702" y="8478"/>
                    <a:pt x="1824" y="8508"/>
                    <a:pt x="1915" y="8508"/>
                  </a:cubicBezTo>
                  <a:cubicBezTo>
                    <a:pt x="2037" y="8508"/>
                    <a:pt x="2158" y="8508"/>
                    <a:pt x="2249" y="8478"/>
                  </a:cubicBezTo>
                  <a:cubicBezTo>
                    <a:pt x="2310" y="8447"/>
                    <a:pt x="2371" y="8447"/>
                    <a:pt x="2432" y="8417"/>
                  </a:cubicBezTo>
                  <a:cubicBezTo>
                    <a:pt x="2492" y="8387"/>
                    <a:pt x="2553" y="8356"/>
                    <a:pt x="2614" y="8326"/>
                  </a:cubicBezTo>
                  <a:lnTo>
                    <a:pt x="2705" y="8265"/>
                  </a:lnTo>
                  <a:cubicBezTo>
                    <a:pt x="2827" y="8204"/>
                    <a:pt x="2918" y="8144"/>
                    <a:pt x="3009" y="8052"/>
                  </a:cubicBezTo>
                  <a:lnTo>
                    <a:pt x="3191" y="7840"/>
                  </a:lnTo>
                  <a:cubicBezTo>
                    <a:pt x="3252" y="7779"/>
                    <a:pt x="3313" y="7718"/>
                    <a:pt x="3373" y="7657"/>
                  </a:cubicBezTo>
                  <a:cubicBezTo>
                    <a:pt x="3404" y="7597"/>
                    <a:pt x="3465" y="7506"/>
                    <a:pt x="3525" y="7445"/>
                  </a:cubicBezTo>
                  <a:lnTo>
                    <a:pt x="3647" y="7262"/>
                  </a:lnTo>
                  <a:cubicBezTo>
                    <a:pt x="3677" y="7171"/>
                    <a:pt x="3738" y="7111"/>
                    <a:pt x="3768" y="7050"/>
                  </a:cubicBezTo>
                  <a:cubicBezTo>
                    <a:pt x="3860" y="6898"/>
                    <a:pt x="3951" y="6776"/>
                    <a:pt x="4042" y="6624"/>
                  </a:cubicBezTo>
                  <a:cubicBezTo>
                    <a:pt x="4224" y="6351"/>
                    <a:pt x="4376" y="6078"/>
                    <a:pt x="4498" y="5774"/>
                  </a:cubicBezTo>
                  <a:cubicBezTo>
                    <a:pt x="4558" y="5622"/>
                    <a:pt x="4589" y="5440"/>
                    <a:pt x="4649" y="5288"/>
                  </a:cubicBezTo>
                  <a:cubicBezTo>
                    <a:pt x="4649" y="5227"/>
                    <a:pt x="4680" y="5136"/>
                    <a:pt x="4710" y="5075"/>
                  </a:cubicBezTo>
                  <a:lnTo>
                    <a:pt x="4741" y="4832"/>
                  </a:lnTo>
                  <a:cubicBezTo>
                    <a:pt x="4771" y="4680"/>
                    <a:pt x="4801" y="4528"/>
                    <a:pt x="4832" y="4346"/>
                  </a:cubicBezTo>
                  <a:cubicBezTo>
                    <a:pt x="4832" y="4194"/>
                    <a:pt x="4862" y="4042"/>
                    <a:pt x="4893" y="3860"/>
                  </a:cubicBezTo>
                  <a:cubicBezTo>
                    <a:pt x="4923" y="3525"/>
                    <a:pt x="4923" y="3191"/>
                    <a:pt x="4923" y="2887"/>
                  </a:cubicBezTo>
                  <a:cubicBezTo>
                    <a:pt x="4923" y="2705"/>
                    <a:pt x="4862" y="2553"/>
                    <a:pt x="4862" y="2401"/>
                  </a:cubicBezTo>
                  <a:cubicBezTo>
                    <a:pt x="4832" y="2249"/>
                    <a:pt x="4832" y="2067"/>
                    <a:pt x="4801" y="1915"/>
                  </a:cubicBezTo>
                  <a:cubicBezTo>
                    <a:pt x="4801" y="1885"/>
                    <a:pt x="4801" y="1824"/>
                    <a:pt x="4801" y="1794"/>
                  </a:cubicBezTo>
                  <a:cubicBezTo>
                    <a:pt x="4801" y="1733"/>
                    <a:pt x="4801" y="1702"/>
                    <a:pt x="4771" y="1642"/>
                  </a:cubicBezTo>
                  <a:cubicBezTo>
                    <a:pt x="4771" y="1611"/>
                    <a:pt x="4741" y="1490"/>
                    <a:pt x="4710" y="1399"/>
                  </a:cubicBezTo>
                  <a:cubicBezTo>
                    <a:pt x="4680" y="1338"/>
                    <a:pt x="4649" y="1247"/>
                    <a:pt x="4589" y="1156"/>
                  </a:cubicBezTo>
                  <a:cubicBezTo>
                    <a:pt x="4558" y="1095"/>
                    <a:pt x="4528" y="1034"/>
                    <a:pt x="4498" y="973"/>
                  </a:cubicBezTo>
                  <a:lnTo>
                    <a:pt x="4437" y="912"/>
                  </a:lnTo>
                  <a:lnTo>
                    <a:pt x="4437" y="882"/>
                  </a:lnTo>
                  <a:cubicBezTo>
                    <a:pt x="4406" y="821"/>
                    <a:pt x="4376" y="730"/>
                    <a:pt x="4346" y="669"/>
                  </a:cubicBezTo>
                  <a:cubicBezTo>
                    <a:pt x="4315" y="578"/>
                    <a:pt x="4285" y="518"/>
                    <a:pt x="4254" y="457"/>
                  </a:cubicBezTo>
                  <a:cubicBezTo>
                    <a:pt x="4194" y="366"/>
                    <a:pt x="4133" y="305"/>
                    <a:pt x="4072" y="244"/>
                  </a:cubicBezTo>
                  <a:cubicBezTo>
                    <a:pt x="4042" y="214"/>
                    <a:pt x="3981" y="214"/>
                    <a:pt x="3951" y="183"/>
                  </a:cubicBezTo>
                  <a:cubicBezTo>
                    <a:pt x="3890" y="153"/>
                    <a:pt x="3829" y="123"/>
                    <a:pt x="3768" y="92"/>
                  </a:cubicBezTo>
                  <a:lnTo>
                    <a:pt x="3708" y="62"/>
                  </a:lnTo>
                  <a:cubicBezTo>
                    <a:pt x="3647" y="62"/>
                    <a:pt x="3616" y="31"/>
                    <a:pt x="3556" y="31"/>
                  </a:cubicBezTo>
                  <a:cubicBezTo>
                    <a:pt x="3465" y="1"/>
                    <a:pt x="3404" y="1"/>
                    <a:pt x="3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2"/>
          <p:cNvSpPr/>
          <p:nvPr/>
        </p:nvSpPr>
        <p:spPr>
          <a:xfrm rot="-341310">
            <a:off x="8258869" y="1118332"/>
            <a:ext cx="315640" cy="341633"/>
          </a:xfrm>
          <a:custGeom>
            <a:avLst/>
            <a:gdLst/>
            <a:ahLst/>
            <a:cxnLst/>
            <a:rect l="l" t="t" r="r" b="b"/>
            <a:pathLst>
              <a:path w="9229" h="9989" extrusionOk="0">
                <a:moveTo>
                  <a:pt x="2221" y="8230"/>
                </a:moveTo>
                <a:cubicBezTo>
                  <a:pt x="2377" y="8230"/>
                  <a:pt x="2524" y="8239"/>
                  <a:pt x="2639" y="8253"/>
                </a:cubicBezTo>
                <a:cubicBezTo>
                  <a:pt x="2989" y="8276"/>
                  <a:pt x="3316" y="8370"/>
                  <a:pt x="3620" y="8487"/>
                </a:cubicBezTo>
                <a:cubicBezTo>
                  <a:pt x="3293" y="8837"/>
                  <a:pt x="2826" y="9047"/>
                  <a:pt x="2359" y="9094"/>
                </a:cubicBezTo>
                <a:cubicBezTo>
                  <a:pt x="2055" y="9094"/>
                  <a:pt x="1752" y="9024"/>
                  <a:pt x="1471" y="8884"/>
                </a:cubicBezTo>
                <a:cubicBezTo>
                  <a:pt x="1238" y="8767"/>
                  <a:pt x="958" y="8697"/>
                  <a:pt x="1191" y="8487"/>
                </a:cubicBezTo>
                <a:cubicBezTo>
                  <a:pt x="1390" y="8288"/>
                  <a:pt x="1836" y="8230"/>
                  <a:pt x="2221" y="8230"/>
                </a:cubicBezTo>
                <a:close/>
                <a:moveTo>
                  <a:pt x="8950" y="1"/>
                </a:moveTo>
                <a:cubicBezTo>
                  <a:pt x="8887" y="1"/>
                  <a:pt x="8824" y="31"/>
                  <a:pt x="8781" y="103"/>
                </a:cubicBezTo>
                <a:cubicBezTo>
                  <a:pt x="7777" y="1667"/>
                  <a:pt x="6819" y="3232"/>
                  <a:pt x="5885" y="4820"/>
                </a:cubicBezTo>
                <a:cubicBezTo>
                  <a:pt x="5348" y="5731"/>
                  <a:pt x="4554" y="6735"/>
                  <a:pt x="4017" y="7786"/>
                </a:cubicBezTo>
                <a:cubicBezTo>
                  <a:pt x="3532" y="7437"/>
                  <a:pt x="2950" y="7249"/>
                  <a:pt x="2365" y="7249"/>
                </a:cubicBezTo>
                <a:cubicBezTo>
                  <a:pt x="2246" y="7249"/>
                  <a:pt x="2127" y="7256"/>
                  <a:pt x="2009" y="7272"/>
                </a:cubicBezTo>
                <a:cubicBezTo>
                  <a:pt x="1285" y="7342"/>
                  <a:pt x="210" y="7646"/>
                  <a:pt x="117" y="8487"/>
                </a:cubicBezTo>
                <a:cubicBezTo>
                  <a:pt x="0" y="9351"/>
                  <a:pt x="1168" y="9841"/>
                  <a:pt x="1868" y="9958"/>
                </a:cubicBezTo>
                <a:cubicBezTo>
                  <a:pt x="2001" y="9978"/>
                  <a:pt x="2135" y="9988"/>
                  <a:pt x="2269" y="9988"/>
                </a:cubicBezTo>
                <a:cubicBezTo>
                  <a:pt x="3052" y="9988"/>
                  <a:pt x="3829" y="9645"/>
                  <a:pt x="4367" y="9047"/>
                </a:cubicBezTo>
                <a:cubicBezTo>
                  <a:pt x="4484" y="8930"/>
                  <a:pt x="4531" y="8767"/>
                  <a:pt x="4484" y="8603"/>
                </a:cubicBezTo>
                <a:cubicBezTo>
                  <a:pt x="5278" y="7576"/>
                  <a:pt x="5815" y="6198"/>
                  <a:pt x="6446" y="5124"/>
                </a:cubicBezTo>
                <a:cubicBezTo>
                  <a:pt x="7356" y="3536"/>
                  <a:pt x="8267" y="1948"/>
                  <a:pt x="9131" y="313"/>
                </a:cubicBezTo>
                <a:cubicBezTo>
                  <a:pt x="9228" y="151"/>
                  <a:pt x="9090" y="1"/>
                  <a:pt x="89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6133200" y="296883"/>
            <a:ext cx="273783" cy="316215"/>
          </a:xfrm>
          <a:custGeom>
            <a:avLst/>
            <a:gdLst/>
            <a:ahLst/>
            <a:cxnLst/>
            <a:rect l="l" t="t" r="r" b="b"/>
            <a:pathLst>
              <a:path w="8454" h="9765" extrusionOk="0">
                <a:moveTo>
                  <a:pt x="8454" y="1"/>
                </a:moveTo>
                <a:lnTo>
                  <a:pt x="8454" y="1"/>
                </a:lnTo>
                <a:cubicBezTo>
                  <a:pt x="7613" y="71"/>
                  <a:pt x="6796" y="71"/>
                  <a:pt x="5955" y="164"/>
                </a:cubicBezTo>
                <a:cubicBezTo>
                  <a:pt x="4694" y="304"/>
                  <a:pt x="4694" y="327"/>
                  <a:pt x="4904" y="1425"/>
                </a:cubicBezTo>
                <a:cubicBezTo>
                  <a:pt x="5044" y="1612"/>
                  <a:pt x="5138" y="1822"/>
                  <a:pt x="5208" y="2056"/>
                </a:cubicBezTo>
                <a:cubicBezTo>
                  <a:pt x="5301" y="2943"/>
                  <a:pt x="5371" y="3854"/>
                  <a:pt x="5371" y="4765"/>
                </a:cubicBezTo>
                <a:cubicBezTo>
                  <a:pt x="5348" y="5465"/>
                  <a:pt x="5278" y="6166"/>
                  <a:pt x="5184" y="6843"/>
                </a:cubicBezTo>
                <a:cubicBezTo>
                  <a:pt x="4227" y="6820"/>
                  <a:pt x="3456" y="6820"/>
                  <a:pt x="2662" y="6796"/>
                </a:cubicBezTo>
                <a:cubicBezTo>
                  <a:pt x="2546" y="6773"/>
                  <a:pt x="2452" y="6726"/>
                  <a:pt x="2359" y="6680"/>
                </a:cubicBezTo>
                <a:cubicBezTo>
                  <a:pt x="1775" y="6936"/>
                  <a:pt x="1214" y="7263"/>
                  <a:pt x="677" y="7637"/>
                </a:cubicBezTo>
                <a:cubicBezTo>
                  <a:pt x="374" y="7847"/>
                  <a:pt x="0" y="8408"/>
                  <a:pt x="93" y="8665"/>
                </a:cubicBezTo>
                <a:cubicBezTo>
                  <a:pt x="304" y="9062"/>
                  <a:pt x="654" y="9365"/>
                  <a:pt x="1098" y="9505"/>
                </a:cubicBezTo>
                <a:cubicBezTo>
                  <a:pt x="1536" y="9679"/>
                  <a:pt x="1995" y="9765"/>
                  <a:pt x="2449" y="9765"/>
                </a:cubicBezTo>
                <a:cubicBezTo>
                  <a:pt x="3278" y="9765"/>
                  <a:pt x="4092" y="9479"/>
                  <a:pt x="4741" y="8921"/>
                </a:cubicBezTo>
                <a:cubicBezTo>
                  <a:pt x="5535" y="8478"/>
                  <a:pt x="6025" y="7660"/>
                  <a:pt x="6049" y="6773"/>
                </a:cubicBezTo>
                <a:cubicBezTo>
                  <a:pt x="6119" y="5395"/>
                  <a:pt x="6072" y="4041"/>
                  <a:pt x="6049" y="2663"/>
                </a:cubicBezTo>
                <a:cubicBezTo>
                  <a:pt x="6049" y="2149"/>
                  <a:pt x="5955" y="1612"/>
                  <a:pt x="5908" y="1051"/>
                </a:cubicBezTo>
                <a:cubicBezTo>
                  <a:pt x="6539" y="1005"/>
                  <a:pt x="7193" y="911"/>
                  <a:pt x="7823" y="771"/>
                </a:cubicBezTo>
                <a:cubicBezTo>
                  <a:pt x="8080" y="678"/>
                  <a:pt x="8244" y="281"/>
                  <a:pt x="84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8395420" y="2670765"/>
            <a:ext cx="1157142" cy="1066702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7985025" y="2399850"/>
            <a:ext cx="737885" cy="781680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 rot="-2048291">
            <a:off x="2863425" y="202663"/>
            <a:ext cx="386656" cy="586360"/>
          </a:xfrm>
          <a:custGeom>
            <a:avLst/>
            <a:gdLst/>
            <a:ahLst/>
            <a:cxnLst/>
            <a:rect l="l" t="t" r="r" b="b"/>
            <a:pathLst>
              <a:path w="15466" h="23454" extrusionOk="0">
                <a:moveTo>
                  <a:pt x="4770" y="0"/>
                </a:moveTo>
                <a:cubicBezTo>
                  <a:pt x="4598" y="0"/>
                  <a:pt x="4426" y="22"/>
                  <a:pt x="4254" y="43"/>
                </a:cubicBezTo>
                <a:cubicBezTo>
                  <a:pt x="3677" y="134"/>
                  <a:pt x="3100" y="317"/>
                  <a:pt x="2614" y="560"/>
                </a:cubicBezTo>
                <a:cubicBezTo>
                  <a:pt x="2249" y="742"/>
                  <a:pt x="1945" y="985"/>
                  <a:pt x="1672" y="1258"/>
                </a:cubicBezTo>
                <a:cubicBezTo>
                  <a:pt x="1490" y="1410"/>
                  <a:pt x="1338" y="1593"/>
                  <a:pt x="1186" y="1775"/>
                </a:cubicBezTo>
                <a:cubicBezTo>
                  <a:pt x="1003" y="1988"/>
                  <a:pt x="851" y="2231"/>
                  <a:pt x="700" y="2474"/>
                </a:cubicBezTo>
                <a:cubicBezTo>
                  <a:pt x="639" y="2595"/>
                  <a:pt x="578" y="2717"/>
                  <a:pt x="517" y="2838"/>
                </a:cubicBezTo>
                <a:cubicBezTo>
                  <a:pt x="517" y="2838"/>
                  <a:pt x="517" y="2869"/>
                  <a:pt x="487" y="2869"/>
                </a:cubicBezTo>
                <a:cubicBezTo>
                  <a:pt x="335" y="3142"/>
                  <a:pt x="244" y="3385"/>
                  <a:pt x="153" y="3689"/>
                </a:cubicBezTo>
                <a:cubicBezTo>
                  <a:pt x="92" y="3841"/>
                  <a:pt x="62" y="4054"/>
                  <a:pt x="62" y="4236"/>
                </a:cubicBezTo>
                <a:cubicBezTo>
                  <a:pt x="1" y="4418"/>
                  <a:pt x="1" y="4570"/>
                  <a:pt x="1" y="4752"/>
                </a:cubicBezTo>
                <a:cubicBezTo>
                  <a:pt x="1" y="5026"/>
                  <a:pt x="1" y="5269"/>
                  <a:pt x="31" y="5512"/>
                </a:cubicBezTo>
                <a:cubicBezTo>
                  <a:pt x="31" y="5542"/>
                  <a:pt x="31" y="5573"/>
                  <a:pt x="31" y="5603"/>
                </a:cubicBezTo>
                <a:lnTo>
                  <a:pt x="31" y="5664"/>
                </a:lnTo>
                <a:lnTo>
                  <a:pt x="31" y="5755"/>
                </a:lnTo>
                <a:cubicBezTo>
                  <a:pt x="31" y="5785"/>
                  <a:pt x="31" y="5907"/>
                  <a:pt x="62" y="5968"/>
                </a:cubicBezTo>
                <a:lnTo>
                  <a:pt x="62" y="6059"/>
                </a:lnTo>
                <a:cubicBezTo>
                  <a:pt x="62" y="6150"/>
                  <a:pt x="92" y="6241"/>
                  <a:pt x="122" y="6332"/>
                </a:cubicBezTo>
                <a:cubicBezTo>
                  <a:pt x="183" y="6575"/>
                  <a:pt x="274" y="6818"/>
                  <a:pt x="365" y="7092"/>
                </a:cubicBezTo>
                <a:cubicBezTo>
                  <a:pt x="426" y="7274"/>
                  <a:pt x="517" y="7487"/>
                  <a:pt x="608" y="7700"/>
                </a:cubicBezTo>
                <a:lnTo>
                  <a:pt x="608" y="7730"/>
                </a:lnTo>
                <a:cubicBezTo>
                  <a:pt x="700" y="7973"/>
                  <a:pt x="851" y="8216"/>
                  <a:pt x="973" y="8429"/>
                </a:cubicBezTo>
                <a:cubicBezTo>
                  <a:pt x="1307" y="8885"/>
                  <a:pt x="1641" y="9310"/>
                  <a:pt x="2006" y="9735"/>
                </a:cubicBezTo>
                <a:cubicBezTo>
                  <a:pt x="2188" y="9918"/>
                  <a:pt x="2340" y="10100"/>
                  <a:pt x="2523" y="10313"/>
                </a:cubicBezTo>
                <a:cubicBezTo>
                  <a:pt x="2766" y="10616"/>
                  <a:pt x="2948" y="10890"/>
                  <a:pt x="3130" y="11163"/>
                </a:cubicBezTo>
                <a:cubicBezTo>
                  <a:pt x="3313" y="11437"/>
                  <a:pt x="3464" y="11741"/>
                  <a:pt x="3616" y="12075"/>
                </a:cubicBezTo>
                <a:cubicBezTo>
                  <a:pt x="3707" y="12318"/>
                  <a:pt x="3799" y="12591"/>
                  <a:pt x="3859" y="12865"/>
                </a:cubicBezTo>
                <a:cubicBezTo>
                  <a:pt x="3890" y="13108"/>
                  <a:pt x="3890" y="13381"/>
                  <a:pt x="3890" y="13655"/>
                </a:cubicBezTo>
                <a:cubicBezTo>
                  <a:pt x="3799" y="14232"/>
                  <a:pt x="3677" y="14809"/>
                  <a:pt x="3495" y="15356"/>
                </a:cubicBezTo>
                <a:cubicBezTo>
                  <a:pt x="3404" y="15538"/>
                  <a:pt x="3343" y="15751"/>
                  <a:pt x="3252" y="15903"/>
                </a:cubicBezTo>
                <a:cubicBezTo>
                  <a:pt x="3161" y="16055"/>
                  <a:pt x="3069" y="16328"/>
                  <a:pt x="2978" y="16541"/>
                </a:cubicBezTo>
                <a:cubicBezTo>
                  <a:pt x="2887" y="16784"/>
                  <a:pt x="2796" y="17057"/>
                  <a:pt x="2735" y="17331"/>
                </a:cubicBezTo>
                <a:cubicBezTo>
                  <a:pt x="2674" y="17544"/>
                  <a:pt x="2644" y="17756"/>
                  <a:pt x="2614" y="17999"/>
                </a:cubicBezTo>
                <a:cubicBezTo>
                  <a:pt x="2583" y="18273"/>
                  <a:pt x="2583" y="18546"/>
                  <a:pt x="2614" y="18820"/>
                </a:cubicBezTo>
                <a:cubicBezTo>
                  <a:pt x="2614" y="19124"/>
                  <a:pt x="2644" y="19397"/>
                  <a:pt x="2705" y="19670"/>
                </a:cubicBezTo>
                <a:cubicBezTo>
                  <a:pt x="2796" y="20187"/>
                  <a:pt x="2948" y="20643"/>
                  <a:pt x="3161" y="21098"/>
                </a:cubicBezTo>
                <a:cubicBezTo>
                  <a:pt x="3282" y="21311"/>
                  <a:pt x="3434" y="21493"/>
                  <a:pt x="3616" y="21645"/>
                </a:cubicBezTo>
                <a:lnTo>
                  <a:pt x="4042" y="22040"/>
                </a:lnTo>
                <a:cubicBezTo>
                  <a:pt x="4406" y="22374"/>
                  <a:pt x="4832" y="22648"/>
                  <a:pt x="5257" y="22891"/>
                </a:cubicBezTo>
                <a:cubicBezTo>
                  <a:pt x="5500" y="23043"/>
                  <a:pt x="5774" y="23164"/>
                  <a:pt x="6017" y="23256"/>
                </a:cubicBezTo>
                <a:cubicBezTo>
                  <a:pt x="6229" y="23316"/>
                  <a:pt x="6442" y="23377"/>
                  <a:pt x="6655" y="23407"/>
                </a:cubicBezTo>
                <a:cubicBezTo>
                  <a:pt x="6913" y="23438"/>
                  <a:pt x="7171" y="23453"/>
                  <a:pt x="7426" y="23453"/>
                </a:cubicBezTo>
                <a:cubicBezTo>
                  <a:pt x="7680" y="23453"/>
                  <a:pt x="7931" y="23438"/>
                  <a:pt x="8174" y="23407"/>
                </a:cubicBezTo>
                <a:cubicBezTo>
                  <a:pt x="8660" y="23347"/>
                  <a:pt x="9116" y="23225"/>
                  <a:pt x="9571" y="23043"/>
                </a:cubicBezTo>
                <a:cubicBezTo>
                  <a:pt x="10057" y="22861"/>
                  <a:pt x="10513" y="22618"/>
                  <a:pt x="10939" y="22344"/>
                </a:cubicBezTo>
                <a:cubicBezTo>
                  <a:pt x="11668" y="21767"/>
                  <a:pt x="12336" y="21098"/>
                  <a:pt x="12883" y="20339"/>
                </a:cubicBezTo>
                <a:cubicBezTo>
                  <a:pt x="13187" y="19944"/>
                  <a:pt x="13460" y="19488"/>
                  <a:pt x="13734" y="19063"/>
                </a:cubicBezTo>
                <a:cubicBezTo>
                  <a:pt x="13825" y="18880"/>
                  <a:pt x="13916" y="18698"/>
                  <a:pt x="14007" y="18516"/>
                </a:cubicBezTo>
                <a:lnTo>
                  <a:pt x="14068" y="18546"/>
                </a:lnTo>
                <a:cubicBezTo>
                  <a:pt x="14190" y="18273"/>
                  <a:pt x="14311" y="18030"/>
                  <a:pt x="14402" y="17817"/>
                </a:cubicBezTo>
                <a:cubicBezTo>
                  <a:pt x="14615" y="17331"/>
                  <a:pt x="14767" y="16845"/>
                  <a:pt x="14919" y="16328"/>
                </a:cubicBezTo>
                <a:cubicBezTo>
                  <a:pt x="14949" y="16237"/>
                  <a:pt x="14979" y="16116"/>
                  <a:pt x="15010" y="15994"/>
                </a:cubicBezTo>
                <a:cubicBezTo>
                  <a:pt x="15101" y="15690"/>
                  <a:pt x="15192" y="15356"/>
                  <a:pt x="15253" y="15022"/>
                </a:cubicBezTo>
                <a:cubicBezTo>
                  <a:pt x="15344" y="14505"/>
                  <a:pt x="15435" y="13989"/>
                  <a:pt x="15466" y="13442"/>
                </a:cubicBezTo>
                <a:lnTo>
                  <a:pt x="15466" y="12774"/>
                </a:lnTo>
                <a:cubicBezTo>
                  <a:pt x="15466" y="12500"/>
                  <a:pt x="15435" y="12257"/>
                  <a:pt x="15435" y="12014"/>
                </a:cubicBezTo>
                <a:cubicBezTo>
                  <a:pt x="15405" y="11832"/>
                  <a:pt x="15374" y="11649"/>
                  <a:pt x="15344" y="11467"/>
                </a:cubicBezTo>
                <a:cubicBezTo>
                  <a:pt x="15344" y="11133"/>
                  <a:pt x="15344" y="10799"/>
                  <a:pt x="15344" y="10464"/>
                </a:cubicBezTo>
                <a:cubicBezTo>
                  <a:pt x="15283" y="9918"/>
                  <a:pt x="15223" y="9371"/>
                  <a:pt x="15131" y="8824"/>
                </a:cubicBezTo>
                <a:cubicBezTo>
                  <a:pt x="15040" y="8368"/>
                  <a:pt x="14919" y="7882"/>
                  <a:pt x="14767" y="7426"/>
                </a:cubicBezTo>
                <a:lnTo>
                  <a:pt x="14676" y="7183"/>
                </a:lnTo>
                <a:cubicBezTo>
                  <a:pt x="14524" y="6758"/>
                  <a:pt x="14341" y="6332"/>
                  <a:pt x="14159" y="5937"/>
                </a:cubicBezTo>
                <a:cubicBezTo>
                  <a:pt x="14038" y="5694"/>
                  <a:pt x="13946" y="5482"/>
                  <a:pt x="13825" y="5269"/>
                </a:cubicBezTo>
                <a:cubicBezTo>
                  <a:pt x="13703" y="5056"/>
                  <a:pt x="13551" y="4874"/>
                  <a:pt x="13400" y="4692"/>
                </a:cubicBezTo>
                <a:cubicBezTo>
                  <a:pt x="13035" y="4266"/>
                  <a:pt x="12670" y="3871"/>
                  <a:pt x="12275" y="3507"/>
                </a:cubicBezTo>
                <a:cubicBezTo>
                  <a:pt x="11911" y="3173"/>
                  <a:pt x="11516" y="2838"/>
                  <a:pt x="11182" y="2565"/>
                </a:cubicBezTo>
                <a:cubicBezTo>
                  <a:pt x="10756" y="2231"/>
                  <a:pt x="10331" y="1896"/>
                  <a:pt x="9875" y="1623"/>
                </a:cubicBezTo>
                <a:cubicBezTo>
                  <a:pt x="9480" y="1380"/>
                  <a:pt x="9085" y="1137"/>
                  <a:pt x="8629" y="894"/>
                </a:cubicBezTo>
                <a:cubicBezTo>
                  <a:pt x="8174" y="681"/>
                  <a:pt x="7688" y="499"/>
                  <a:pt x="7201" y="347"/>
                </a:cubicBezTo>
                <a:cubicBezTo>
                  <a:pt x="6746" y="195"/>
                  <a:pt x="6290" y="104"/>
                  <a:pt x="5834" y="74"/>
                </a:cubicBezTo>
                <a:cubicBezTo>
                  <a:pt x="5530" y="43"/>
                  <a:pt x="5227" y="13"/>
                  <a:pt x="4984" y="13"/>
                </a:cubicBezTo>
                <a:cubicBezTo>
                  <a:pt x="4912" y="4"/>
                  <a:pt x="4841" y="0"/>
                  <a:pt x="47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6896838" y="4807241"/>
            <a:ext cx="376730" cy="382673"/>
          </a:xfrm>
          <a:custGeom>
            <a:avLst/>
            <a:gdLst/>
            <a:ahLst/>
            <a:cxnLst/>
            <a:rect l="l" t="t" r="r" b="b"/>
            <a:pathLst>
              <a:path w="9572" h="9723" extrusionOk="0">
                <a:moveTo>
                  <a:pt x="4285" y="0"/>
                </a:moveTo>
                <a:cubicBezTo>
                  <a:pt x="4163" y="31"/>
                  <a:pt x="4072" y="31"/>
                  <a:pt x="3950" y="31"/>
                </a:cubicBezTo>
                <a:lnTo>
                  <a:pt x="3798" y="91"/>
                </a:lnTo>
                <a:cubicBezTo>
                  <a:pt x="3677" y="91"/>
                  <a:pt x="3586" y="122"/>
                  <a:pt x="3495" y="152"/>
                </a:cubicBezTo>
                <a:cubicBezTo>
                  <a:pt x="3312" y="213"/>
                  <a:pt x="3130" y="274"/>
                  <a:pt x="2948" y="365"/>
                </a:cubicBezTo>
                <a:cubicBezTo>
                  <a:pt x="2674" y="486"/>
                  <a:pt x="2431" y="608"/>
                  <a:pt x="2219" y="790"/>
                </a:cubicBezTo>
                <a:cubicBezTo>
                  <a:pt x="2036" y="942"/>
                  <a:pt x="1854" y="1125"/>
                  <a:pt x="1702" y="1337"/>
                </a:cubicBezTo>
                <a:cubicBezTo>
                  <a:pt x="1550" y="1519"/>
                  <a:pt x="1429" y="1763"/>
                  <a:pt x="1307" y="1975"/>
                </a:cubicBezTo>
                <a:cubicBezTo>
                  <a:pt x="1185" y="2279"/>
                  <a:pt x="1064" y="2613"/>
                  <a:pt x="973" y="2917"/>
                </a:cubicBezTo>
                <a:cubicBezTo>
                  <a:pt x="942" y="3039"/>
                  <a:pt x="912" y="3130"/>
                  <a:pt x="851" y="3221"/>
                </a:cubicBezTo>
                <a:cubicBezTo>
                  <a:pt x="699" y="3677"/>
                  <a:pt x="578" y="4132"/>
                  <a:pt x="426" y="4619"/>
                </a:cubicBezTo>
                <a:cubicBezTo>
                  <a:pt x="335" y="5013"/>
                  <a:pt x="213" y="5469"/>
                  <a:pt x="122" y="5925"/>
                </a:cubicBezTo>
                <a:lnTo>
                  <a:pt x="92" y="6077"/>
                </a:lnTo>
                <a:cubicBezTo>
                  <a:pt x="61" y="6198"/>
                  <a:pt x="31" y="6350"/>
                  <a:pt x="31" y="6472"/>
                </a:cubicBezTo>
                <a:cubicBezTo>
                  <a:pt x="1" y="6624"/>
                  <a:pt x="1" y="6745"/>
                  <a:pt x="1" y="6897"/>
                </a:cubicBezTo>
                <a:cubicBezTo>
                  <a:pt x="1" y="6988"/>
                  <a:pt x="1" y="7110"/>
                  <a:pt x="31" y="7201"/>
                </a:cubicBezTo>
                <a:cubicBezTo>
                  <a:pt x="61" y="7353"/>
                  <a:pt x="92" y="7505"/>
                  <a:pt x="122" y="7657"/>
                </a:cubicBezTo>
                <a:cubicBezTo>
                  <a:pt x="152" y="7748"/>
                  <a:pt x="183" y="7839"/>
                  <a:pt x="244" y="7930"/>
                </a:cubicBezTo>
                <a:lnTo>
                  <a:pt x="244" y="7961"/>
                </a:lnTo>
                <a:cubicBezTo>
                  <a:pt x="274" y="8082"/>
                  <a:pt x="365" y="8234"/>
                  <a:pt x="456" y="8325"/>
                </a:cubicBezTo>
                <a:cubicBezTo>
                  <a:pt x="547" y="8447"/>
                  <a:pt x="639" y="8568"/>
                  <a:pt x="760" y="8659"/>
                </a:cubicBezTo>
                <a:cubicBezTo>
                  <a:pt x="912" y="8811"/>
                  <a:pt x="1064" y="8933"/>
                  <a:pt x="1277" y="9054"/>
                </a:cubicBezTo>
                <a:cubicBezTo>
                  <a:pt x="1489" y="9206"/>
                  <a:pt x="1732" y="9328"/>
                  <a:pt x="1975" y="9419"/>
                </a:cubicBezTo>
                <a:cubicBezTo>
                  <a:pt x="2188" y="9480"/>
                  <a:pt x="2401" y="9541"/>
                  <a:pt x="2644" y="9601"/>
                </a:cubicBezTo>
                <a:cubicBezTo>
                  <a:pt x="2887" y="9632"/>
                  <a:pt x="3130" y="9632"/>
                  <a:pt x="3312" y="9662"/>
                </a:cubicBezTo>
                <a:cubicBezTo>
                  <a:pt x="3555" y="9692"/>
                  <a:pt x="3829" y="9723"/>
                  <a:pt x="4102" y="9723"/>
                </a:cubicBezTo>
                <a:lnTo>
                  <a:pt x="4771" y="9723"/>
                </a:lnTo>
                <a:cubicBezTo>
                  <a:pt x="4923" y="9723"/>
                  <a:pt x="5105" y="9692"/>
                  <a:pt x="5257" y="9692"/>
                </a:cubicBezTo>
                <a:cubicBezTo>
                  <a:pt x="5409" y="9662"/>
                  <a:pt x="5591" y="9632"/>
                  <a:pt x="5743" y="9601"/>
                </a:cubicBezTo>
                <a:lnTo>
                  <a:pt x="5895" y="9571"/>
                </a:lnTo>
                <a:lnTo>
                  <a:pt x="6229" y="9510"/>
                </a:lnTo>
                <a:lnTo>
                  <a:pt x="6563" y="9449"/>
                </a:lnTo>
                <a:cubicBezTo>
                  <a:pt x="6685" y="9419"/>
                  <a:pt x="6806" y="9389"/>
                  <a:pt x="6989" y="9358"/>
                </a:cubicBezTo>
                <a:lnTo>
                  <a:pt x="7232" y="9297"/>
                </a:lnTo>
                <a:lnTo>
                  <a:pt x="7292" y="9297"/>
                </a:lnTo>
                <a:lnTo>
                  <a:pt x="7444" y="9267"/>
                </a:lnTo>
                <a:cubicBezTo>
                  <a:pt x="7839" y="9176"/>
                  <a:pt x="8174" y="9024"/>
                  <a:pt x="8508" y="8811"/>
                </a:cubicBezTo>
                <a:cubicBezTo>
                  <a:pt x="8690" y="8690"/>
                  <a:pt x="8842" y="8508"/>
                  <a:pt x="8994" y="8325"/>
                </a:cubicBezTo>
                <a:cubicBezTo>
                  <a:pt x="9085" y="8173"/>
                  <a:pt x="9207" y="7991"/>
                  <a:pt x="9298" y="7809"/>
                </a:cubicBezTo>
                <a:cubicBezTo>
                  <a:pt x="9450" y="7626"/>
                  <a:pt x="9541" y="7383"/>
                  <a:pt x="9541" y="7140"/>
                </a:cubicBezTo>
                <a:cubicBezTo>
                  <a:pt x="9571" y="6958"/>
                  <a:pt x="9541" y="6806"/>
                  <a:pt x="9510" y="6654"/>
                </a:cubicBezTo>
                <a:lnTo>
                  <a:pt x="9510" y="6563"/>
                </a:lnTo>
                <a:cubicBezTo>
                  <a:pt x="9480" y="6441"/>
                  <a:pt x="9450" y="6320"/>
                  <a:pt x="9419" y="6198"/>
                </a:cubicBezTo>
                <a:cubicBezTo>
                  <a:pt x="9328" y="5955"/>
                  <a:pt x="9237" y="5712"/>
                  <a:pt x="9146" y="5439"/>
                </a:cubicBezTo>
                <a:cubicBezTo>
                  <a:pt x="9085" y="5257"/>
                  <a:pt x="8994" y="5105"/>
                  <a:pt x="8933" y="4922"/>
                </a:cubicBezTo>
                <a:cubicBezTo>
                  <a:pt x="8903" y="4862"/>
                  <a:pt x="8872" y="4801"/>
                  <a:pt x="8842" y="4710"/>
                </a:cubicBezTo>
                <a:cubicBezTo>
                  <a:pt x="8781" y="4619"/>
                  <a:pt x="8720" y="4527"/>
                  <a:pt x="8629" y="4467"/>
                </a:cubicBezTo>
                <a:cubicBezTo>
                  <a:pt x="8508" y="4041"/>
                  <a:pt x="8325" y="3646"/>
                  <a:pt x="8143" y="3282"/>
                </a:cubicBezTo>
                <a:cubicBezTo>
                  <a:pt x="8022" y="3039"/>
                  <a:pt x="7900" y="2796"/>
                  <a:pt x="7718" y="2552"/>
                </a:cubicBezTo>
                <a:lnTo>
                  <a:pt x="7657" y="2431"/>
                </a:lnTo>
                <a:cubicBezTo>
                  <a:pt x="7566" y="2279"/>
                  <a:pt x="7475" y="2097"/>
                  <a:pt x="7353" y="1945"/>
                </a:cubicBezTo>
                <a:cubicBezTo>
                  <a:pt x="7232" y="1793"/>
                  <a:pt x="7080" y="1611"/>
                  <a:pt x="6958" y="1459"/>
                </a:cubicBezTo>
                <a:lnTo>
                  <a:pt x="6928" y="1428"/>
                </a:lnTo>
                <a:cubicBezTo>
                  <a:pt x="6776" y="1246"/>
                  <a:pt x="6594" y="1064"/>
                  <a:pt x="6442" y="912"/>
                </a:cubicBezTo>
                <a:cubicBezTo>
                  <a:pt x="6229" y="730"/>
                  <a:pt x="6016" y="578"/>
                  <a:pt x="5804" y="456"/>
                </a:cubicBezTo>
                <a:cubicBezTo>
                  <a:pt x="5621" y="365"/>
                  <a:pt x="5439" y="274"/>
                  <a:pt x="5226" y="213"/>
                </a:cubicBezTo>
                <a:cubicBezTo>
                  <a:pt x="4923" y="91"/>
                  <a:pt x="4619" y="0"/>
                  <a:pt x="42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6571588" y="4504700"/>
            <a:ext cx="1035575" cy="687615"/>
          </a:xfrm>
          <a:custGeom>
            <a:avLst/>
            <a:gdLst/>
            <a:ahLst/>
            <a:cxnLst/>
            <a:rect l="l" t="t" r="r" b="b"/>
            <a:pathLst>
              <a:path w="26312" h="17471" extrusionOk="0">
                <a:moveTo>
                  <a:pt x="11424" y="0"/>
                </a:moveTo>
                <a:cubicBezTo>
                  <a:pt x="10969" y="0"/>
                  <a:pt x="10483" y="31"/>
                  <a:pt x="10027" y="92"/>
                </a:cubicBezTo>
                <a:cubicBezTo>
                  <a:pt x="9662" y="122"/>
                  <a:pt x="9328" y="183"/>
                  <a:pt x="8994" y="274"/>
                </a:cubicBezTo>
                <a:cubicBezTo>
                  <a:pt x="8811" y="304"/>
                  <a:pt x="8660" y="365"/>
                  <a:pt x="8508" y="395"/>
                </a:cubicBezTo>
                <a:cubicBezTo>
                  <a:pt x="8113" y="517"/>
                  <a:pt x="7687" y="699"/>
                  <a:pt x="7171" y="912"/>
                </a:cubicBezTo>
                <a:cubicBezTo>
                  <a:pt x="6290" y="1277"/>
                  <a:pt x="5439" y="1763"/>
                  <a:pt x="4710" y="2431"/>
                </a:cubicBezTo>
                <a:cubicBezTo>
                  <a:pt x="4345" y="2765"/>
                  <a:pt x="3981" y="3130"/>
                  <a:pt x="3646" y="3495"/>
                </a:cubicBezTo>
                <a:cubicBezTo>
                  <a:pt x="3464" y="3707"/>
                  <a:pt x="3312" y="3889"/>
                  <a:pt x="3191" y="4041"/>
                </a:cubicBezTo>
                <a:lnTo>
                  <a:pt x="3160" y="4102"/>
                </a:lnTo>
                <a:cubicBezTo>
                  <a:pt x="3039" y="4254"/>
                  <a:pt x="2917" y="4406"/>
                  <a:pt x="2796" y="4588"/>
                </a:cubicBezTo>
                <a:cubicBezTo>
                  <a:pt x="2522" y="5044"/>
                  <a:pt x="2279" y="5500"/>
                  <a:pt x="2036" y="5956"/>
                </a:cubicBezTo>
                <a:cubicBezTo>
                  <a:pt x="1854" y="6350"/>
                  <a:pt x="1671" y="6776"/>
                  <a:pt x="1520" y="7201"/>
                </a:cubicBezTo>
                <a:cubicBezTo>
                  <a:pt x="1428" y="7444"/>
                  <a:pt x="1337" y="7687"/>
                  <a:pt x="1277" y="7961"/>
                </a:cubicBezTo>
                <a:lnTo>
                  <a:pt x="1277" y="7991"/>
                </a:lnTo>
                <a:lnTo>
                  <a:pt x="1246" y="8113"/>
                </a:lnTo>
                <a:cubicBezTo>
                  <a:pt x="1185" y="8265"/>
                  <a:pt x="1125" y="8477"/>
                  <a:pt x="1094" y="8660"/>
                </a:cubicBezTo>
                <a:cubicBezTo>
                  <a:pt x="1033" y="8903"/>
                  <a:pt x="973" y="9176"/>
                  <a:pt x="882" y="9450"/>
                </a:cubicBezTo>
                <a:cubicBezTo>
                  <a:pt x="851" y="9601"/>
                  <a:pt x="790" y="9814"/>
                  <a:pt x="760" y="9996"/>
                </a:cubicBezTo>
                <a:cubicBezTo>
                  <a:pt x="730" y="10027"/>
                  <a:pt x="699" y="10088"/>
                  <a:pt x="699" y="10148"/>
                </a:cubicBezTo>
                <a:cubicBezTo>
                  <a:pt x="669" y="10300"/>
                  <a:pt x="638" y="10422"/>
                  <a:pt x="608" y="10634"/>
                </a:cubicBezTo>
                <a:cubicBezTo>
                  <a:pt x="547" y="10847"/>
                  <a:pt x="517" y="11090"/>
                  <a:pt x="487" y="11333"/>
                </a:cubicBezTo>
                <a:cubicBezTo>
                  <a:pt x="456" y="11485"/>
                  <a:pt x="426" y="11637"/>
                  <a:pt x="395" y="11789"/>
                </a:cubicBezTo>
                <a:cubicBezTo>
                  <a:pt x="335" y="12093"/>
                  <a:pt x="304" y="12397"/>
                  <a:pt x="274" y="12670"/>
                </a:cubicBezTo>
                <a:cubicBezTo>
                  <a:pt x="244" y="12913"/>
                  <a:pt x="183" y="13156"/>
                  <a:pt x="152" y="13339"/>
                </a:cubicBezTo>
                <a:cubicBezTo>
                  <a:pt x="152" y="13521"/>
                  <a:pt x="92" y="13764"/>
                  <a:pt x="92" y="13885"/>
                </a:cubicBezTo>
                <a:cubicBezTo>
                  <a:pt x="92" y="14007"/>
                  <a:pt x="61" y="14128"/>
                  <a:pt x="61" y="14250"/>
                </a:cubicBezTo>
                <a:lnTo>
                  <a:pt x="61" y="14432"/>
                </a:lnTo>
                <a:lnTo>
                  <a:pt x="61" y="14523"/>
                </a:lnTo>
                <a:cubicBezTo>
                  <a:pt x="31" y="14706"/>
                  <a:pt x="31" y="14858"/>
                  <a:pt x="31" y="15010"/>
                </a:cubicBezTo>
                <a:cubicBezTo>
                  <a:pt x="0" y="15253"/>
                  <a:pt x="0" y="15526"/>
                  <a:pt x="31" y="15769"/>
                </a:cubicBezTo>
                <a:cubicBezTo>
                  <a:pt x="92" y="15891"/>
                  <a:pt x="122" y="16043"/>
                  <a:pt x="183" y="16164"/>
                </a:cubicBezTo>
                <a:cubicBezTo>
                  <a:pt x="244" y="16286"/>
                  <a:pt x="304" y="16407"/>
                  <a:pt x="365" y="16498"/>
                </a:cubicBezTo>
                <a:lnTo>
                  <a:pt x="395" y="16559"/>
                </a:lnTo>
                <a:cubicBezTo>
                  <a:pt x="426" y="16650"/>
                  <a:pt x="487" y="16741"/>
                  <a:pt x="578" y="16802"/>
                </a:cubicBezTo>
                <a:cubicBezTo>
                  <a:pt x="638" y="16893"/>
                  <a:pt x="699" y="16954"/>
                  <a:pt x="790" y="17045"/>
                </a:cubicBezTo>
                <a:cubicBezTo>
                  <a:pt x="882" y="17106"/>
                  <a:pt x="973" y="17167"/>
                  <a:pt x="1064" y="17228"/>
                </a:cubicBezTo>
                <a:cubicBezTo>
                  <a:pt x="1185" y="17288"/>
                  <a:pt x="1307" y="17349"/>
                  <a:pt x="1459" y="17379"/>
                </a:cubicBezTo>
                <a:lnTo>
                  <a:pt x="1489" y="17379"/>
                </a:lnTo>
                <a:cubicBezTo>
                  <a:pt x="1580" y="17410"/>
                  <a:pt x="1671" y="17410"/>
                  <a:pt x="1763" y="17440"/>
                </a:cubicBezTo>
                <a:cubicBezTo>
                  <a:pt x="2036" y="17471"/>
                  <a:pt x="2279" y="17471"/>
                  <a:pt x="2522" y="17471"/>
                </a:cubicBezTo>
                <a:cubicBezTo>
                  <a:pt x="2644" y="17440"/>
                  <a:pt x="2765" y="17440"/>
                  <a:pt x="2856" y="17410"/>
                </a:cubicBezTo>
                <a:lnTo>
                  <a:pt x="2948" y="17410"/>
                </a:lnTo>
                <a:lnTo>
                  <a:pt x="3130" y="17379"/>
                </a:lnTo>
                <a:cubicBezTo>
                  <a:pt x="3191" y="17349"/>
                  <a:pt x="3251" y="17349"/>
                  <a:pt x="3312" y="17319"/>
                </a:cubicBezTo>
                <a:cubicBezTo>
                  <a:pt x="3494" y="17258"/>
                  <a:pt x="3707" y="17197"/>
                  <a:pt x="3889" y="17106"/>
                </a:cubicBezTo>
                <a:lnTo>
                  <a:pt x="3920" y="17106"/>
                </a:lnTo>
                <a:cubicBezTo>
                  <a:pt x="4133" y="17015"/>
                  <a:pt x="4345" y="16863"/>
                  <a:pt x="4527" y="16711"/>
                </a:cubicBezTo>
                <a:lnTo>
                  <a:pt x="4588" y="16681"/>
                </a:lnTo>
                <a:cubicBezTo>
                  <a:pt x="4679" y="16589"/>
                  <a:pt x="4771" y="16529"/>
                  <a:pt x="4831" y="16407"/>
                </a:cubicBezTo>
                <a:cubicBezTo>
                  <a:pt x="4922" y="16316"/>
                  <a:pt x="4983" y="16195"/>
                  <a:pt x="5044" y="16073"/>
                </a:cubicBezTo>
                <a:cubicBezTo>
                  <a:pt x="5166" y="15830"/>
                  <a:pt x="5226" y="15587"/>
                  <a:pt x="5257" y="15313"/>
                </a:cubicBezTo>
                <a:lnTo>
                  <a:pt x="5257" y="15253"/>
                </a:lnTo>
                <a:cubicBezTo>
                  <a:pt x="5317" y="14918"/>
                  <a:pt x="5378" y="14554"/>
                  <a:pt x="5439" y="14220"/>
                </a:cubicBezTo>
                <a:cubicBezTo>
                  <a:pt x="5500" y="13855"/>
                  <a:pt x="5591" y="13460"/>
                  <a:pt x="5712" y="12974"/>
                </a:cubicBezTo>
                <a:cubicBezTo>
                  <a:pt x="5773" y="12761"/>
                  <a:pt x="5804" y="12579"/>
                  <a:pt x="5864" y="12366"/>
                </a:cubicBezTo>
                <a:cubicBezTo>
                  <a:pt x="5895" y="12154"/>
                  <a:pt x="5925" y="11941"/>
                  <a:pt x="5986" y="11728"/>
                </a:cubicBezTo>
                <a:cubicBezTo>
                  <a:pt x="6138" y="11273"/>
                  <a:pt x="6290" y="10817"/>
                  <a:pt x="6442" y="10391"/>
                </a:cubicBezTo>
                <a:cubicBezTo>
                  <a:pt x="6472" y="10300"/>
                  <a:pt x="6502" y="10270"/>
                  <a:pt x="6533" y="10118"/>
                </a:cubicBezTo>
                <a:cubicBezTo>
                  <a:pt x="6594" y="9966"/>
                  <a:pt x="6654" y="9814"/>
                  <a:pt x="6715" y="9662"/>
                </a:cubicBezTo>
                <a:cubicBezTo>
                  <a:pt x="6806" y="9450"/>
                  <a:pt x="6897" y="9237"/>
                  <a:pt x="7019" y="9055"/>
                </a:cubicBezTo>
                <a:cubicBezTo>
                  <a:pt x="7171" y="8812"/>
                  <a:pt x="7353" y="8568"/>
                  <a:pt x="7505" y="8356"/>
                </a:cubicBezTo>
                <a:cubicBezTo>
                  <a:pt x="7657" y="8113"/>
                  <a:pt x="7839" y="7900"/>
                  <a:pt x="8052" y="7718"/>
                </a:cubicBezTo>
                <a:cubicBezTo>
                  <a:pt x="8477" y="7323"/>
                  <a:pt x="8933" y="6989"/>
                  <a:pt x="9449" y="6715"/>
                </a:cubicBezTo>
                <a:cubicBezTo>
                  <a:pt x="9723" y="6533"/>
                  <a:pt x="9966" y="6411"/>
                  <a:pt x="10239" y="6290"/>
                </a:cubicBezTo>
                <a:cubicBezTo>
                  <a:pt x="10513" y="6168"/>
                  <a:pt x="10786" y="6077"/>
                  <a:pt x="11090" y="6016"/>
                </a:cubicBezTo>
                <a:cubicBezTo>
                  <a:pt x="11394" y="5956"/>
                  <a:pt x="11698" y="5956"/>
                  <a:pt x="12002" y="5956"/>
                </a:cubicBezTo>
                <a:cubicBezTo>
                  <a:pt x="12488" y="5986"/>
                  <a:pt x="12944" y="6077"/>
                  <a:pt x="13399" y="6199"/>
                </a:cubicBezTo>
                <a:cubicBezTo>
                  <a:pt x="13673" y="6290"/>
                  <a:pt x="13916" y="6381"/>
                  <a:pt x="14159" y="6502"/>
                </a:cubicBezTo>
                <a:cubicBezTo>
                  <a:pt x="14432" y="6624"/>
                  <a:pt x="14675" y="6745"/>
                  <a:pt x="14918" y="6897"/>
                </a:cubicBezTo>
                <a:lnTo>
                  <a:pt x="15161" y="7049"/>
                </a:lnTo>
                <a:cubicBezTo>
                  <a:pt x="15313" y="7140"/>
                  <a:pt x="15465" y="7232"/>
                  <a:pt x="15617" y="7323"/>
                </a:cubicBezTo>
                <a:cubicBezTo>
                  <a:pt x="15799" y="7444"/>
                  <a:pt x="15982" y="7566"/>
                  <a:pt x="16164" y="7687"/>
                </a:cubicBezTo>
                <a:cubicBezTo>
                  <a:pt x="16346" y="7839"/>
                  <a:pt x="16498" y="7961"/>
                  <a:pt x="16650" y="8143"/>
                </a:cubicBezTo>
                <a:cubicBezTo>
                  <a:pt x="16863" y="8356"/>
                  <a:pt x="17076" y="8599"/>
                  <a:pt x="17288" y="8812"/>
                </a:cubicBezTo>
                <a:lnTo>
                  <a:pt x="17349" y="8903"/>
                </a:lnTo>
                <a:cubicBezTo>
                  <a:pt x="17622" y="9206"/>
                  <a:pt x="17866" y="9510"/>
                  <a:pt x="18109" y="9784"/>
                </a:cubicBezTo>
                <a:cubicBezTo>
                  <a:pt x="18321" y="10057"/>
                  <a:pt x="18564" y="10422"/>
                  <a:pt x="18777" y="10726"/>
                </a:cubicBezTo>
                <a:cubicBezTo>
                  <a:pt x="19020" y="11060"/>
                  <a:pt x="19202" y="11303"/>
                  <a:pt x="19324" y="11607"/>
                </a:cubicBezTo>
                <a:cubicBezTo>
                  <a:pt x="19476" y="11880"/>
                  <a:pt x="19597" y="12184"/>
                  <a:pt x="19719" y="12397"/>
                </a:cubicBezTo>
                <a:lnTo>
                  <a:pt x="19749" y="12488"/>
                </a:lnTo>
                <a:cubicBezTo>
                  <a:pt x="19871" y="12731"/>
                  <a:pt x="19992" y="13004"/>
                  <a:pt x="20114" y="13278"/>
                </a:cubicBezTo>
                <a:cubicBezTo>
                  <a:pt x="20144" y="13369"/>
                  <a:pt x="20175" y="13430"/>
                  <a:pt x="20205" y="13521"/>
                </a:cubicBezTo>
                <a:cubicBezTo>
                  <a:pt x="20144" y="13612"/>
                  <a:pt x="20144" y="13734"/>
                  <a:pt x="20144" y="13855"/>
                </a:cubicBezTo>
                <a:cubicBezTo>
                  <a:pt x="20175" y="13916"/>
                  <a:pt x="20175" y="13977"/>
                  <a:pt x="20175" y="14007"/>
                </a:cubicBezTo>
                <a:lnTo>
                  <a:pt x="20266" y="14280"/>
                </a:lnTo>
                <a:cubicBezTo>
                  <a:pt x="20266" y="14372"/>
                  <a:pt x="20296" y="14432"/>
                  <a:pt x="20296" y="14523"/>
                </a:cubicBezTo>
                <a:cubicBezTo>
                  <a:pt x="20387" y="15131"/>
                  <a:pt x="20661" y="15708"/>
                  <a:pt x="21025" y="16225"/>
                </a:cubicBezTo>
                <a:cubicBezTo>
                  <a:pt x="21177" y="16407"/>
                  <a:pt x="21329" y="16559"/>
                  <a:pt x="21511" y="16681"/>
                </a:cubicBezTo>
                <a:cubicBezTo>
                  <a:pt x="21663" y="16802"/>
                  <a:pt x="21846" y="16893"/>
                  <a:pt x="22058" y="16924"/>
                </a:cubicBezTo>
                <a:cubicBezTo>
                  <a:pt x="22119" y="16939"/>
                  <a:pt x="22187" y="16946"/>
                  <a:pt x="22260" y="16946"/>
                </a:cubicBezTo>
                <a:cubicBezTo>
                  <a:pt x="22332" y="16946"/>
                  <a:pt x="22408" y="16939"/>
                  <a:pt x="22484" y="16924"/>
                </a:cubicBezTo>
                <a:lnTo>
                  <a:pt x="22848" y="16833"/>
                </a:lnTo>
                <a:cubicBezTo>
                  <a:pt x="22970" y="16802"/>
                  <a:pt x="23091" y="16772"/>
                  <a:pt x="23182" y="16741"/>
                </a:cubicBezTo>
                <a:cubicBezTo>
                  <a:pt x="23638" y="16620"/>
                  <a:pt x="24033" y="16438"/>
                  <a:pt x="24428" y="16195"/>
                </a:cubicBezTo>
                <a:lnTo>
                  <a:pt x="24428" y="16195"/>
                </a:lnTo>
                <a:lnTo>
                  <a:pt x="24398" y="16225"/>
                </a:lnTo>
                <a:lnTo>
                  <a:pt x="24489" y="16164"/>
                </a:lnTo>
                <a:cubicBezTo>
                  <a:pt x="24702" y="16073"/>
                  <a:pt x="24884" y="15951"/>
                  <a:pt x="25097" y="15800"/>
                </a:cubicBezTo>
                <a:cubicBezTo>
                  <a:pt x="25279" y="15648"/>
                  <a:pt x="25431" y="15496"/>
                  <a:pt x="25583" y="15344"/>
                </a:cubicBezTo>
                <a:cubicBezTo>
                  <a:pt x="25644" y="15253"/>
                  <a:pt x="25704" y="15162"/>
                  <a:pt x="25765" y="15070"/>
                </a:cubicBezTo>
                <a:cubicBezTo>
                  <a:pt x="25856" y="14949"/>
                  <a:pt x="25917" y="14797"/>
                  <a:pt x="26008" y="14675"/>
                </a:cubicBezTo>
                <a:cubicBezTo>
                  <a:pt x="26099" y="14432"/>
                  <a:pt x="26190" y="14189"/>
                  <a:pt x="26221" y="13946"/>
                </a:cubicBezTo>
                <a:cubicBezTo>
                  <a:pt x="26282" y="13673"/>
                  <a:pt x="26312" y="13399"/>
                  <a:pt x="26312" y="13156"/>
                </a:cubicBezTo>
                <a:cubicBezTo>
                  <a:pt x="26312" y="12944"/>
                  <a:pt x="26282" y="12731"/>
                  <a:pt x="26251" y="12518"/>
                </a:cubicBezTo>
                <a:cubicBezTo>
                  <a:pt x="26190" y="12245"/>
                  <a:pt x="26130" y="12002"/>
                  <a:pt x="26038" y="11759"/>
                </a:cubicBezTo>
                <a:cubicBezTo>
                  <a:pt x="25947" y="11576"/>
                  <a:pt x="25856" y="11364"/>
                  <a:pt x="25765" y="11181"/>
                </a:cubicBezTo>
                <a:cubicBezTo>
                  <a:pt x="25583" y="10756"/>
                  <a:pt x="25340" y="10331"/>
                  <a:pt x="25157" y="9966"/>
                </a:cubicBezTo>
                <a:cubicBezTo>
                  <a:pt x="24884" y="9480"/>
                  <a:pt x="24610" y="8994"/>
                  <a:pt x="24367" y="8629"/>
                </a:cubicBezTo>
                <a:cubicBezTo>
                  <a:pt x="24124" y="8234"/>
                  <a:pt x="23881" y="7870"/>
                  <a:pt x="23577" y="7475"/>
                </a:cubicBezTo>
                <a:cubicBezTo>
                  <a:pt x="23274" y="7080"/>
                  <a:pt x="22970" y="6685"/>
                  <a:pt x="22696" y="6411"/>
                </a:cubicBezTo>
                <a:lnTo>
                  <a:pt x="22544" y="6229"/>
                </a:lnTo>
                <a:lnTo>
                  <a:pt x="22210" y="5834"/>
                </a:lnTo>
                <a:cubicBezTo>
                  <a:pt x="22058" y="5682"/>
                  <a:pt x="21906" y="5530"/>
                  <a:pt x="21755" y="5378"/>
                </a:cubicBezTo>
                <a:lnTo>
                  <a:pt x="21603" y="5226"/>
                </a:lnTo>
                <a:cubicBezTo>
                  <a:pt x="21238" y="4862"/>
                  <a:pt x="20904" y="4558"/>
                  <a:pt x="20539" y="4254"/>
                </a:cubicBezTo>
                <a:lnTo>
                  <a:pt x="19871" y="3707"/>
                </a:lnTo>
                <a:lnTo>
                  <a:pt x="19445" y="3373"/>
                </a:lnTo>
                <a:cubicBezTo>
                  <a:pt x="19111" y="3100"/>
                  <a:pt x="18716" y="2765"/>
                  <a:pt x="18321" y="2492"/>
                </a:cubicBezTo>
                <a:cubicBezTo>
                  <a:pt x="17896" y="2158"/>
                  <a:pt x="17471" y="1884"/>
                  <a:pt x="17045" y="1641"/>
                </a:cubicBezTo>
                <a:cubicBezTo>
                  <a:pt x="16620" y="1368"/>
                  <a:pt x="16194" y="1125"/>
                  <a:pt x="15739" y="942"/>
                </a:cubicBezTo>
                <a:cubicBezTo>
                  <a:pt x="15344" y="730"/>
                  <a:pt x="14918" y="578"/>
                  <a:pt x="14463" y="456"/>
                </a:cubicBezTo>
                <a:cubicBezTo>
                  <a:pt x="13977" y="304"/>
                  <a:pt x="13460" y="183"/>
                  <a:pt x="12944" y="122"/>
                </a:cubicBezTo>
                <a:cubicBezTo>
                  <a:pt x="12457" y="31"/>
                  <a:pt x="11941" y="0"/>
                  <a:pt x="114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593575" y="1362525"/>
            <a:ext cx="307701" cy="803603"/>
          </a:xfrm>
          <a:custGeom>
            <a:avLst/>
            <a:gdLst/>
            <a:ahLst/>
            <a:cxnLst/>
            <a:rect l="l" t="t" r="r" b="b"/>
            <a:pathLst>
              <a:path w="7614" h="19885" extrusionOk="0">
                <a:moveTo>
                  <a:pt x="1775" y="1148"/>
                </a:moveTo>
                <a:cubicBezTo>
                  <a:pt x="1782" y="1148"/>
                  <a:pt x="1790" y="1149"/>
                  <a:pt x="1799" y="1150"/>
                </a:cubicBezTo>
                <a:cubicBezTo>
                  <a:pt x="1810" y="1162"/>
                  <a:pt x="1828" y="1168"/>
                  <a:pt x="1848" y="1168"/>
                </a:cubicBezTo>
                <a:cubicBezTo>
                  <a:pt x="1869" y="1168"/>
                  <a:pt x="1892" y="1162"/>
                  <a:pt x="1915" y="1150"/>
                </a:cubicBezTo>
                <a:cubicBezTo>
                  <a:pt x="2149" y="1291"/>
                  <a:pt x="2359" y="1477"/>
                  <a:pt x="2499" y="1711"/>
                </a:cubicBezTo>
                <a:cubicBezTo>
                  <a:pt x="3317" y="2879"/>
                  <a:pt x="3130" y="4233"/>
                  <a:pt x="2639" y="5517"/>
                </a:cubicBezTo>
                <a:cubicBezTo>
                  <a:pt x="2546" y="5261"/>
                  <a:pt x="2453" y="5027"/>
                  <a:pt x="2383" y="4770"/>
                </a:cubicBezTo>
                <a:cubicBezTo>
                  <a:pt x="2291" y="4518"/>
                  <a:pt x="1318" y="1148"/>
                  <a:pt x="1775" y="1148"/>
                </a:cubicBezTo>
                <a:close/>
                <a:moveTo>
                  <a:pt x="5008" y="10431"/>
                </a:moveTo>
                <a:cubicBezTo>
                  <a:pt x="5650" y="10431"/>
                  <a:pt x="6241" y="10794"/>
                  <a:pt x="6493" y="11402"/>
                </a:cubicBezTo>
                <a:cubicBezTo>
                  <a:pt x="6983" y="12197"/>
                  <a:pt x="6866" y="13224"/>
                  <a:pt x="6236" y="13925"/>
                </a:cubicBezTo>
                <a:cubicBezTo>
                  <a:pt x="6096" y="13528"/>
                  <a:pt x="5979" y="13224"/>
                  <a:pt x="5909" y="13061"/>
                </a:cubicBezTo>
                <a:cubicBezTo>
                  <a:pt x="5559" y="12173"/>
                  <a:pt x="5162" y="11309"/>
                  <a:pt x="4788" y="10445"/>
                </a:cubicBezTo>
                <a:cubicBezTo>
                  <a:pt x="4862" y="10436"/>
                  <a:pt x="4935" y="10431"/>
                  <a:pt x="5008" y="10431"/>
                </a:cubicBezTo>
                <a:close/>
                <a:moveTo>
                  <a:pt x="2476" y="7456"/>
                </a:moveTo>
                <a:cubicBezTo>
                  <a:pt x="2826" y="8250"/>
                  <a:pt x="3177" y="9044"/>
                  <a:pt x="3550" y="9838"/>
                </a:cubicBezTo>
                <a:lnTo>
                  <a:pt x="3644" y="10025"/>
                </a:lnTo>
                <a:cubicBezTo>
                  <a:pt x="3013" y="10515"/>
                  <a:pt x="2453" y="11309"/>
                  <a:pt x="2406" y="12080"/>
                </a:cubicBezTo>
                <a:cubicBezTo>
                  <a:pt x="2383" y="12944"/>
                  <a:pt x="3083" y="13691"/>
                  <a:pt x="3737" y="14182"/>
                </a:cubicBezTo>
                <a:cubicBezTo>
                  <a:pt x="3770" y="14205"/>
                  <a:pt x="3805" y="14215"/>
                  <a:pt x="3838" y="14215"/>
                </a:cubicBezTo>
                <a:cubicBezTo>
                  <a:pt x="3971" y="14215"/>
                  <a:pt x="4082" y="14055"/>
                  <a:pt x="3971" y="13925"/>
                </a:cubicBezTo>
                <a:cubicBezTo>
                  <a:pt x="3620" y="13598"/>
                  <a:pt x="3363" y="13201"/>
                  <a:pt x="3177" y="12780"/>
                </a:cubicBezTo>
                <a:cubicBezTo>
                  <a:pt x="2920" y="12103"/>
                  <a:pt x="3247" y="11519"/>
                  <a:pt x="3690" y="11029"/>
                </a:cubicBezTo>
                <a:cubicBezTo>
                  <a:pt x="3784" y="10959"/>
                  <a:pt x="3877" y="10889"/>
                  <a:pt x="3971" y="10795"/>
                </a:cubicBezTo>
                <a:cubicBezTo>
                  <a:pt x="4321" y="11589"/>
                  <a:pt x="4671" y="12360"/>
                  <a:pt x="5021" y="13131"/>
                </a:cubicBezTo>
                <a:lnTo>
                  <a:pt x="5325" y="13714"/>
                </a:lnTo>
                <a:cubicBezTo>
                  <a:pt x="5395" y="13971"/>
                  <a:pt x="5489" y="14205"/>
                  <a:pt x="5582" y="14462"/>
                </a:cubicBezTo>
                <a:cubicBezTo>
                  <a:pt x="5061" y="14765"/>
                  <a:pt x="4480" y="14908"/>
                  <a:pt x="3876" y="14908"/>
                </a:cubicBezTo>
                <a:cubicBezTo>
                  <a:pt x="3830" y="14908"/>
                  <a:pt x="3783" y="14907"/>
                  <a:pt x="3737" y="14905"/>
                </a:cubicBezTo>
                <a:cubicBezTo>
                  <a:pt x="1355" y="14765"/>
                  <a:pt x="654" y="11893"/>
                  <a:pt x="1262" y="9978"/>
                </a:cubicBezTo>
                <a:cubicBezTo>
                  <a:pt x="1565" y="9091"/>
                  <a:pt x="1986" y="8250"/>
                  <a:pt x="2476" y="7456"/>
                </a:cubicBezTo>
                <a:close/>
                <a:moveTo>
                  <a:pt x="1481" y="1"/>
                </a:moveTo>
                <a:cubicBezTo>
                  <a:pt x="1439" y="1"/>
                  <a:pt x="1397" y="2"/>
                  <a:pt x="1355" y="6"/>
                </a:cubicBezTo>
                <a:cubicBezTo>
                  <a:pt x="24" y="123"/>
                  <a:pt x="234" y="1547"/>
                  <a:pt x="608" y="2435"/>
                </a:cubicBezTo>
                <a:cubicBezTo>
                  <a:pt x="631" y="2528"/>
                  <a:pt x="678" y="2622"/>
                  <a:pt x="724" y="2715"/>
                </a:cubicBezTo>
                <a:cubicBezTo>
                  <a:pt x="981" y="4070"/>
                  <a:pt x="1659" y="5494"/>
                  <a:pt x="2102" y="6592"/>
                </a:cubicBezTo>
                <a:lnTo>
                  <a:pt x="2149" y="6685"/>
                </a:lnTo>
                <a:cubicBezTo>
                  <a:pt x="1892" y="7199"/>
                  <a:pt x="1635" y="7666"/>
                  <a:pt x="1402" y="8110"/>
                </a:cubicBezTo>
                <a:cubicBezTo>
                  <a:pt x="538" y="9814"/>
                  <a:pt x="1" y="11636"/>
                  <a:pt x="865" y="13458"/>
                </a:cubicBezTo>
                <a:cubicBezTo>
                  <a:pt x="1533" y="14832"/>
                  <a:pt x="2586" y="15689"/>
                  <a:pt x="3963" y="15689"/>
                </a:cubicBezTo>
                <a:cubicBezTo>
                  <a:pt x="4318" y="15689"/>
                  <a:pt x="4695" y="15632"/>
                  <a:pt x="5092" y="15513"/>
                </a:cubicBezTo>
                <a:cubicBezTo>
                  <a:pt x="5348" y="15419"/>
                  <a:pt x="5582" y="15326"/>
                  <a:pt x="5815" y="15186"/>
                </a:cubicBezTo>
                <a:cubicBezTo>
                  <a:pt x="6283" y="16680"/>
                  <a:pt x="6586" y="18175"/>
                  <a:pt x="6166" y="18782"/>
                </a:cubicBezTo>
                <a:cubicBezTo>
                  <a:pt x="6060" y="18862"/>
                  <a:pt x="5931" y="18904"/>
                  <a:pt x="5805" y="18904"/>
                </a:cubicBezTo>
                <a:cubicBezTo>
                  <a:pt x="5710" y="18904"/>
                  <a:pt x="5616" y="18879"/>
                  <a:pt x="5535" y="18829"/>
                </a:cubicBezTo>
                <a:cubicBezTo>
                  <a:pt x="5559" y="18759"/>
                  <a:pt x="5559" y="18712"/>
                  <a:pt x="5559" y="18642"/>
                </a:cubicBezTo>
                <a:cubicBezTo>
                  <a:pt x="5512" y="18105"/>
                  <a:pt x="5255" y="17755"/>
                  <a:pt x="4695" y="17755"/>
                </a:cubicBezTo>
                <a:cubicBezTo>
                  <a:pt x="4484" y="17755"/>
                  <a:pt x="4321" y="17871"/>
                  <a:pt x="4227" y="18035"/>
                </a:cubicBezTo>
                <a:cubicBezTo>
                  <a:pt x="3790" y="19025"/>
                  <a:pt x="4761" y="19857"/>
                  <a:pt x="5706" y="19857"/>
                </a:cubicBezTo>
                <a:cubicBezTo>
                  <a:pt x="5719" y="19857"/>
                  <a:pt x="5732" y="19857"/>
                  <a:pt x="5745" y="19856"/>
                </a:cubicBezTo>
                <a:cubicBezTo>
                  <a:pt x="5825" y="19875"/>
                  <a:pt x="5904" y="19884"/>
                  <a:pt x="5982" y="19884"/>
                </a:cubicBezTo>
                <a:cubicBezTo>
                  <a:pt x="6386" y="19884"/>
                  <a:pt x="6753" y="19641"/>
                  <a:pt x="6890" y="19249"/>
                </a:cubicBezTo>
                <a:cubicBezTo>
                  <a:pt x="7357" y="18549"/>
                  <a:pt x="7193" y="17498"/>
                  <a:pt x="6913" y="16517"/>
                </a:cubicBezTo>
                <a:cubicBezTo>
                  <a:pt x="6796" y="15863"/>
                  <a:pt x="6609" y="15232"/>
                  <a:pt x="6446" y="14672"/>
                </a:cubicBezTo>
                <a:cubicBezTo>
                  <a:pt x="7193" y="13971"/>
                  <a:pt x="7614" y="12967"/>
                  <a:pt x="7614" y="11940"/>
                </a:cubicBezTo>
                <a:cubicBezTo>
                  <a:pt x="7554" y="10546"/>
                  <a:pt x="6407" y="9508"/>
                  <a:pt x="5100" y="9508"/>
                </a:cubicBezTo>
                <a:cubicBezTo>
                  <a:pt x="4875" y="9508"/>
                  <a:pt x="4645" y="9539"/>
                  <a:pt x="4414" y="9604"/>
                </a:cubicBezTo>
                <a:cubicBezTo>
                  <a:pt x="4134" y="9020"/>
                  <a:pt x="3877" y="8437"/>
                  <a:pt x="3620" y="7829"/>
                </a:cubicBezTo>
                <a:cubicBezTo>
                  <a:pt x="3410" y="7362"/>
                  <a:pt x="3223" y="6919"/>
                  <a:pt x="3036" y="6452"/>
                </a:cubicBezTo>
                <a:cubicBezTo>
                  <a:pt x="3177" y="6171"/>
                  <a:pt x="3340" y="5844"/>
                  <a:pt x="3457" y="5541"/>
                </a:cubicBezTo>
                <a:cubicBezTo>
                  <a:pt x="3947" y="4397"/>
                  <a:pt x="4111" y="3112"/>
                  <a:pt x="3667" y="1921"/>
                </a:cubicBezTo>
                <a:cubicBezTo>
                  <a:pt x="3330" y="1069"/>
                  <a:pt x="2498" y="1"/>
                  <a:pt x="14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2"/>
          <p:cNvGrpSpPr/>
          <p:nvPr/>
        </p:nvGrpSpPr>
        <p:grpSpPr>
          <a:xfrm>
            <a:off x="3300763" y="4708738"/>
            <a:ext cx="252200" cy="279550"/>
            <a:chOff x="4295963" y="4660625"/>
            <a:chExt cx="252200" cy="279550"/>
          </a:xfrm>
        </p:grpSpPr>
        <p:sp>
          <p:nvSpPr>
            <p:cNvPr id="49" name="Google Shape;49;p2"/>
            <p:cNvSpPr/>
            <p:nvPr/>
          </p:nvSpPr>
          <p:spPr>
            <a:xfrm>
              <a:off x="4411413" y="4796575"/>
              <a:ext cx="123850" cy="115475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15988" y="4660625"/>
              <a:ext cx="132175" cy="120025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26363" y="4854100"/>
              <a:ext cx="75200" cy="86075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95963" y="4715300"/>
              <a:ext cx="80550" cy="76000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1300" y="3421700"/>
            <a:ext cx="2381400" cy="3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4" name="Google Shape;54;p2"/>
          <p:cNvSpPr txBox="1">
            <a:spLocks noGrp="1"/>
          </p:cNvSpPr>
          <p:nvPr>
            <p:ph type="ctrTitle"/>
          </p:nvPr>
        </p:nvSpPr>
        <p:spPr>
          <a:xfrm>
            <a:off x="1770150" y="1253625"/>
            <a:ext cx="5603700" cy="1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53"/>
          <p:cNvSpPr/>
          <p:nvPr/>
        </p:nvSpPr>
        <p:spPr>
          <a:xfrm>
            <a:off x="247700" y="3665213"/>
            <a:ext cx="572399" cy="606373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53"/>
          <p:cNvSpPr/>
          <p:nvPr/>
        </p:nvSpPr>
        <p:spPr>
          <a:xfrm>
            <a:off x="7735606" y="-75350"/>
            <a:ext cx="1678828" cy="979272"/>
          </a:xfrm>
          <a:custGeom>
            <a:avLst/>
            <a:gdLst/>
            <a:ahLst/>
            <a:cxnLst/>
            <a:rect l="l" t="t" r="r" b="b"/>
            <a:pathLst>
              <a:path w="43934" h="25627" extrusionOk="0">
                <a:moveTo>
                  <a:pt x="14879" y="0"/>
                </a:moveTo>
                <a:cubicBezTo>
                  <a:pt x="14743" y="0"/>
                  <a:pt x="14604" y="4"/>
                  <a:pt x="14462" y="14"/>
                </a:cubicBezTo>
                <a:cubicBezTo>
                  <a:pt x="13429" y="44"/>
                  <a:pt x="12396" y="135"/>
                  <a:pt x="11363" y="257"/>
                </a:cubicBezTo>
                <a:cubicBezTo>
                  <a:pt x="10877" y="348"/>
                  <a:pt x="10421" y="409"/>
                  <a:pt x="9905" y="530"/>
                </a:cubicBezTo>
                <a:cubicBezTo>
                  <a:pt x="9358" y="622"/>
                  <a:pt x="8933" y="743"/>
                  <a:pt x="8538" y="865"/>
                </a:cubicBezTo>
                <a:cubicBezTo>
                  <a:pt x="8052" y="986"/>
                  <a:pt x="7535" y="1168"/>
                  <a:pt x="7079" y="1351"/>
                </a:cubicBezTo>
                <a:cubicBezTo>
                  <a:pt x="6684" y="1503"/>
                  <a:pt x="6320" y="1715"/>
                  <a:pt x="5986" y="1898"/>
                </a:cubicBezTo>
                <a:lnTo>
                  <a:pt x="5803" y="1989"/>
                </a:lnTo>
                <a:lnTo>
                  <a:pt x="5439" y="2201"/>
                </a:lnTo>
                <a:cubicBezTo>
                  <a:pt x="5135" y="2353"/>
                  <a:pt x="4831" y="2505"/>
                  <a:pt x="4558" y="2688"/>
                </a:cubicBezTo>
                <a:cubicBezTo>
                  <a:pt x="4315" y="2840"/>
                  <a:pt x="4102" y="2991"/>
                  <a:pt x="3889" y="3174"/>
                </a:cubicBezTo>
                <a:lnTo>
                  <a:pt x="3859" y="3174"/>
                </a:lnTo>
                <a:lnTo>
                  <a:pt x="3828" y="3204"/>
                </a:lnTo>
                <a:cubicBezTo>
                  <a:pt x="3768" y="3234"/>
                  <a:pt x="3707" y="3265"/>
                  <a:pt x="3646" y="3295"/>
                </a:cubicBezTo>
                <a:cubicBezTo>
                  <a:pt x="3433" y="3386"/>
                  <a:pt x="3251" y="3508"/>
                  <a:pt x="3038" y="3629"/>
                </a:cubicBezTo>
                <a:lnTo>
                  <a:pt x="2978" y="3690"/>
                </a:lnTo>
                <a:cubicBezTo>
                  <a:pt x="2765" y="3812"/>
                  <a:pt x="2552" y="3933"/>
                  <a:pt x="2370" y="4085"/>
                </a:cubicBezTo>
                <a:cubicBezTo>
                  <a:pt x="2218" y="4237"/>
                  <a:pt x="2036" y="4389"/>
                  <a:pt x="1884" y="4541"/>
                </a:cubicBezTo>
                <a:cubicBezTo>
                  <a:pt x="1550" y="4875"/>
                  <a:pt x="1216" y="5240"/>
                  <a:pt x="942" y="5635"/>
                </a:cubicBezTo>
                <a:cubicBezTo>
                  <a:pt x="821" y="5787"/>
                  <a:pt x="669" y="5969"/>
                  <a:pt x="547" y="6151"/>
                </a:cubicBezTo>
                <a:cubicBezTo>
                  <a:pt x="395" y="6364"/>
                  <a:pt x="274" y="6577"/>
                  <a:pt x="183" y="6820"/>
                </a:cubicBezTo>
                <a:cubicBezTo>
                  <a:pt x="91" y="7063"/>
                  <a:pt x="31" y="7336"/>
                  <a:pt x="31" y="7579"/>
                </a:cubicBezTo>
                <a:cubicBezTo>
                  <a:pt x="0" y="7792"/>
                  <a:pt x="0" y="8035"/>
                  <a:pt x="0" y="8248"/>
                </a:cubicBezTo>
                <a:cubicBezTo>
                  <a:pt x="0" y="8734"/>
                  <a:pt x="61" y="9190"/>
                  <a:pt x="183" y="9676"/>
                </a:cubicBezTo>
                <a:cubicBezTo>
                  <a:pt x="213" y="9888"/>
                  <a:pt x="274" y="10101"/>
                  <a:pt x="365" y="10314"/>
                </a:cubicBezTo>
                <a:cubicBezTo>
                  <a:pt x="426" y="10526"/>
                  <a:pt x="547" y="10769"/>
                  <a:pt x="669" y="10982"/>
                </a:cubicBezTo>
                <a:cubicBezTo>
                  <a:pt x="790" y="11134"/>
                  <a:pt x="912" y="11316"/>
                  <a:pt x="1064" y="11468"/>
                </a:cubicBezTo>
                <a:cubicBezTo>
                  <a:pt x="1094" y="11529"/>
                  <a:pt x="1155" y="11590"/>
                  <a:pt x="1216" y="11651"/>
                </a:cubicBezTo>
                <a:lnTo>
                  <a:pt x="1367" y="11772"/>
                </a:lnTo>
                <a:cubicBezTo>
                  <a:pt x="1489" y="11894"/>
                  <a:pt x="1610" y="11985"/>
                  <a:pt x="1762" y="12076"/>
                </a:cubicBezTo>
                <a:cubicBezTo>
                  <a:pt x="1914" y="12167"/>
                  <a:pt x="2097" y="12228"/>
                  <a:pt x="2279" y="12289"/>
                </a:cubicBezTo>
                <a:cubicBezTo>
                  <a:pt x="2522" y="12349"/>
                  <a:pt x="2765" y="12410"/>
                  <a:pt x="3008" y="12440"/>
                </a:cubicBezTo>
                <a:lnTo>
                  <a:pt x="3130" y="12471"/>
                </a:lnTo>
                <a:lnTo>
                  <a:pt x="3099" y="12471"/>
                </a:lnTo>
                <a:cubicBezTo>
                  <a:pt x="3251" y="12471"/>
                  <a:pt x="3403" y="12501"/>
                  <a:pt x="3585" y="12532"/>
                </a:cubicBezTo>
                <a:lnTo>
                  <a:pt x="4801" y="12532"/>
                </a:lnTo>
                <a:cubicBezTo>
                  <a:pt x="5348" y="12501"/>
                  <a:pt x="5864" y="12471"/>
                  <a:pt x="6350" y="12410"/>
                </a:cubicBezTo>
                <a:cubicBezTo>
                  <a:pt x="6624" y="12410"/>
                  <a:pt x="6867" y="12380"/>
                  <a:pt x="7110" y="12349"/>
                </a:cubicBezTo>
                <a:cubicBezTo>
                  <a:pt x="7353" y="12349"/>
                  <a:pt x="7566" y="12319"/>
                  <a:pt x="7809" y="12289"/>
                </a:cubicBezTo>
                <a:lnTo>
                  <a:pt x="7869" y="12289"/>
                </a:lnTo>
                <a:cubicBezTo>
                  <a:pt x="8204" y="12289"/>
                  <a:pt x="8507" y="12289"/>
                  <a:pt x="8811" y="12319"/>
                </a:cubicBezTo>
                <a:cubicBezTo>
                  <a:pt x="9480" y="12380"/>
                  <a:pt x="10118" y="12501"/>
                  <a:pt x="10665" y="12592"/>
                </a:cubicBezTo>
                <a:lnTo>
                  <a:pt x="11333" y="12714"/>
                </a:lnTo>
                <a:cubicBezTo>
                  <a:pt x="11576" y="12775"/>
                  <a:pt x="11819" y="12835"/>
                  <a:pt x="12032" y="12896"/>
                </a:cubicBezTo>
                <a:cubicBezTo>
                  <a:pt x="12427" y="13018"/>
                  <a:pt x="12852" y="13139"/>
                  <a:pt x="13399" y="13322"/>
                </a:cubicBezTo>
                <a:cubicBezTo>
                  <a:pt x="14280" y="13595"/>
                  <a:pt x="15161" y="13929"/>
                  <a:pt x="16073" y="14294"/>
                </a:cubicBezTo>
                <a:cubicBezTo>
                  <a:pt x="17015" y="14750"/>
                  <a:pt x="17835" y="15175"/>
                  <a:pt x="18594" y="15600"/>
                </a:cubicBezTo>
                <a:lnTo>
                  <a:pt x="19050" y="15904"/>
                </a:lnTo>
                <a:cubicBezTo>
                  <a:pt x="19749" y="16299"/>
                  <a:pt x="20478" y="16724"/>
                  <a:pt x="21147" y="17180"/>
                </a:cubicBezTo>
                <a:cubicBezTo>
                  <a:pt x="21572" y="17454"/>
                  <a:pt x="21967" y="17727"/>
                  <a:pt x="22392" y="18061"/>
                </a:cubicBezTo>
                <a:cubicBezTo>
                  <a:pt x="22727" y="18304"/>
                  <a:pt x="23152" y="18608"/>
                  <a:pt x="23547" y="18942"/>
                </a:cubicBezTo>
                <a:lnTo>
                  <a:pt x="23820" y="19155"/>
                </a:lnTo>
                <a:cubicBezTo>
                  <a:pt x="24094" y="19368"/>
                  <a:pt x="24398" y="19611"/>
                  <a:pt x="24671" y="19823"/>
                </a:cubicBezTo>
                <a:cubicBezTo>
                  <a:pt x="25157" y="20188"/>
                  <a:pt x="25522" y="20462"/>
                  <a:pt x="25886" y="20705"/>
                </a:cubicBezTo>
                <a:cubicBezTo>
                  <a:pt x="26251" y="20948"/>
                  <a:pt x="26646" y="21221"/>
                  <a:pt x="27041" y="21464"/>
                </a:cubicBezTo>
                <a:lnTo>
                  <a:pt x="27132" y="21525"/>
                </a:lnTo>
                <a:lnTo>
                  <a:pt x="27588" y="21859"/>
                </a:lnTo>
                <a:cubicBezTo>
                  <a:pt x="27831" y="22011"/>
                  <a:pt x="28074" y="22193"/>
                  <a:pt x="28347" y="22345"/>
                </a:cubicBezTo>
                <a:cubicBezTo>
                  <a:pt x="28712" y="22588"/>
                  <a:pt x="29137" y="22831"/>
                  <a:pt x="29593" y="23105"/>
                </a:cubicBezTo>
                <a:lnTo>
                  <a:pt x="30292" y="23469"/>
                </a:lnTo>
                <a:lnTo>
                  <a:pt x="30839" y="23804"/>
                </a:lnTo>
                <a:cubicBezTo>
                  <a:pt x="31264" y="24016"/>
                  <a:pt x="31781" y="24290"/>
                  <a:pt x="32297" y="24563"/>
                </a:cubicBezTo>
                <a:cubicBezTo>
                  <a:pt x="32753" y="24745"/>
                  <a:pt x="33209" y="24928"/>
                  <a:pt x="33695" y="25080"/>
                </a:cubicBezTo>
                <a:cubicBezTo>
                  <a:pt x="34211" y="25232"/>
                  <a:pt x="34667" y="25323"/>
                  <a:pt x="35123" y="25414"/>
                </a:cubicBezTo>
                <a:cubicBezTo>
                  <a:pt x="35639" y="25535"/>
                  <a:pt x="36156" y="25596"/>
                  <a:pt x="36642" y="25627"/>
                </a:cubicBezTo>
                <a:lnTo>
                  <a:pt x="37432" y="25627"/>
                </a:lnTo>
                <a:cubicBezTo>
                  <a:pt x="37705" y="25627"/>
                  <a:pt x="38009" y="25566"/>
                  <a:pt x="38282" y="25535"/>
                </a:cubicBezTo>
                <a:cubicBezTo>
                  <a:pt x="38769" y="25444"/>
                  <a:pt x="39224" y="25323"/>
                  <a:pt x="39650" y="25171"/>
                </a:cubicBezTo>
                <a:cubicBezTo>
                  <a:pt x="39923" y="25049"/>
                  <a:pt x="40197" y="24958"/>
                  <a:pt x="40470" y="24837"/>
                </a:cubicBezTo>
                <a:cubicBezTo>
                  <a:pt x="40683" y="24745"/>
                  <a:pt x="40865" y="24624"/>
                  <a:pt x="41047" y="24502"/>
                </a:cubicBezTo>
                <a:cubicBezTo>
                  <a:pt x="41290" y="24351"/>
                  <a:pt x="41533" y="24168"/>
                  <a:pt x="41746" y="23986"/>
                </a:cubicBezTo>
                <a:cubicBezTo>
                  <a:pt x="41837" y="23925"/>
                  <a:pt x="41928" y="23834"/>
                  <a:pt x="42020" y="23743"/>
                </a:cubicBezTo>
                <a:cubicBezTo>
                  <a:pt x="42202" y="23561"/>
                  <a:pt x="42354" y="23378"/>
                  <a:pt x="42506" y="23166"/>
                </a:cubicBezTo>
                <a:cubicBezTo>
                  <a:pt x="42779" y="22740"/>
                  <a:pt x="43022" y="22254"/>
                  <a:pt x="43235" y="21768"/>
                </a:cubicBezTo>
                <a:cubicBezTo>
                  <a:pt x="43417" y="21312"/>
                  <a:pt x="43569" y="20856"/>
                  <a:pt x="43691" y="20370"/>
                </a:cubicBezTo>
                <a:cubicBezTo>
                  <a:pt x="43843" y="19884"/>
                  <a:pt x="43903" y="19368"/>
                  <a:pt x="43934" y="18851"/>
                </a:cubicBezTo>
                <a:cubicBezTo>
                  <a:pt x="43934" y="18304"/>
                  <a:pt x="43903" y="17757"/>
                  <a:pt x="43782" y="17241"/>
                </a:cubicBezTo>
                <a:cubicBezTo>
                  <a:pt x="43691" y="16755"/>
                  <a:pt x="43569" y="16269"/>
                  <a:pt x="43417" y="15813"/>
                </a:cubicBezTo>
                <a:cubicBezTo>
                  <a:pt x="43265" y="15296"/>
                  <a:pt x="43053" y="14810"/>
                  <a:pt x="42840" y="14324"/>
                </a:cubicBezTo>
                <a:cubicBezTo>
                  <a:pt x="42718" y="14142"/>
                  <a:pt x="42627" y="13929"/>
                  <a:pt x="42475" y="13717"/>
                </a:cubicBezTo>
                <a:lnTo>
                  <a:pt x="42415" y="13625"/>
                </a:lnTo>
                <a:cubicBezTo>
                  <a:pt x="42384" y="13565"/>
                  <a:pt x="42354" y="13473"/>
                  <a:pt x="42293" y="13413"/>
                </a:cubicBezTo>
                <a:lnTo>
                  <a:pt x="42171" y="13230"/>
                </a:lnTo>
                <a:lnTo>
                  <a:pt x="42050" y="13048"/>
                </a:lnTo>
                <a:cubicBezTo>
                  <a:pt x="41746" y="12653"/>
                  <a:pt x="41442" y="12228"/>
                  <a:pt x="41108" y="11802"/>
                </a:cubicBezTo>
                <a:cubicBezTo>
                  <a:pt x="40531" y="11104"/>
                  <a:pt x="39893" y="10374"/>
                  <a:pt x="39133" y="9554"/>
                </a:cubicBezTo>
                <a:cubicBezTo>
                  <a:pt x="38921" y="9341"/>
                  <a:pt x="38769" y="9190"/>
                  <a:pt x="38586" y="9007"/>
                </a:cubicBezTo>
                <a:cubicBezTo>
                  <a:pt x="38404" y="8825"/>
                  <a:pt x="38222" y="8643"/>
                  <a:pt x="38070" y="8491"/>
                </a:cubicBezTo>
                <a:lnTo>
                  <a:pt x="38039" y="8460"/>
                </a:lnTo>
                <a:cubicBezTo>
                  <a:pt x="37675" y="8126"/>
                  <a:pt x="37310" y="7822"/>
                  <a:pt x="36824" y="7427"/>
                </a:cubicBezTo>
                <a:cubicBezTo>
                  <a:pt x="36460" y="7154"/>
                  <a:pt x="36065" y="6850"/>
                  <a:pt x="35639" y="6577"/>
                </a:cubicBezTo>
                <a:cubicBezTo>
                  <a:pt x="35214" y="6273"/>
                  <a:pt x="34819" y="6030"/>
                  <a:pt x="34424" y="5817"/>
                </a:cubicBezTo>
                <a:lnTo>
                  <a:pt x="33816" y="5513"/>
                </a:lnTo>
                <a:lnTo>
                  <a:pt x="33057" y="5118"/>
                </a:lnTo>
                <a:lnTo>
                  <a:pt x="32479" y="4814"/>
                </a:lnTo>
                <a:cubicBezTo>
                  <a:pt x="32236" y="4662"/>
                  <a:pt x="31963" y="4541"/>
                  <a:pt x="31720" y="4389"/>
                </a:cubicBezTo>
                <a:lnTo>
                  <a:pt x="31264" y="4146"/>
                </a:lnTo>
                <a:cubicBezTo>
                  <a:pt x="30991" y="3994"/>
                  <a:pt x="30717" y="3842"/>
                  <a:pt x="30413" y="3690"/>
                </a:cubicBezTo>
                <a:cubicBezTo>
                  <a:pt x="29927" y="3447"/>
                  <a:pt x="29411" y="3234"/>
                  <a:pt x="28955" y="3052"/>
                </a:cubicBezTo>
                <a:lnTo>
                  <a:pt x="28894" y="3022"/>
                </a:lnTo>
                <a:cubicBezTo>
                  <a:pt x="28712" y="2931"/>
                  <a:pt x="28530" y="2870"/>
                  <a:pt x="28317" y="2809"/>
                </a:cubicBezTo>
                <a:cubicBezTo>
                  <a:pt x="28074" y="2718"/>
                  <a:pt x="27800" y="2627"/>
                  <a:pt x="27527" y="2536"/>
                </a:cubicBezTo>
                <a:lnTo>
                  <a:pt x="26676" y="2262"/>
                </a:lnTo>
                <a:lnTo>
                  <a:pt x="26129" y="2080"/>
                </a:lnTo>
                <a:cubicBezTo>
                  <a:pt x="25674" y="1928"/>
                  <a:pt x="25188" y="1776"/>
                  <a:pt x="24701" y="1655"/>
                </a:cubicBezTo>
                <a:cubicBezTo>
                  <a:pt x="24398" y="1563"/>
                  <a:pt x="24094" y="1472"/>
                  <a:pt x="23790" y="1412"/>
                </a:cubicBezTo>
                <a:lnTo>
                  <a:pt x="23273" y="1260"/>
                </a:lnTo>
                <a:cubicBezTo>
                  <a:pt x="22939" y="1199"/>
                  <a:pt x="22605" y="1108"/>
                  <a:pt x="22271" y="1017"/>
                </a:cubicBezTo>
                <a:lnTo>
                  <a:pt x="21845" y="925"/>
                </a:lnTo>
                <a:lnTo>
                  <a:pt x="21329" y="773"/>
                </a:lnTo>
                <a:cubicBezTo>
                  <a:pt x="21025" y="713"/>
                  <a:pt x="20721" y="622"/>
                  <a:pt x="20417" y="561"/>
                </a:cubicBezTo>
                <a:cubicBezTo>
                  <a:pt x="19992" y="470"/>
                  <a:pt x="19567" y="379"/>
                  <a:pt x="19141" y="318"/>
                </a:cubicBezTo>
                <a:lnTo>
                  <a:pt x="18929" y="287"/>
                </a:lnTo>
                <a:cubicBezTo>
                  <a:pt x="18443" y="196"/>
                  <a:pt x="17926" y="105"/>
                  <a:pt x="17349" y="75"/>
                </a:cubicBezTo>
                <a:cubicBezTo>
                  <a:pt x="16893" y="44"/>
                  <a:pt x="16407" y="14"/>
                  <a:pt x="15982" y="14"/>
                </a:cubicBezTo>
                <a:lnTo>
                  <a:pt x="15678" y="14"/>
                </a:lnTo>
                <a:cubicBezTo>
                  <a:pt x="15414" y="14"/>
                  <a:pt x="15151" y="0"/>
                  <a:pt x="148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1" name="Google Shape;1111;p53"/>
          <p:cNvGrpSpPr/>
          <p:nvPr/>
        </p:nvGrpSpPr>
        <p:grpSpPr>
          <a:xfrm>
            <a:off x="8166051" y="-75350"/>
            <a:ext cx="817916" cy="860208"/>
            <a:chOff x="8166051" y="-75350"/>
            <a:chExt cx="817916" cy="860208"/>
          </a:xfrm>
        </p:grpSpPr>
        <p:sp>
          <p:nvSpPr>
            <p:cNvPr id="1112" name="Google Shape;1112;p53"/>
            <p:cNvSpPr/>
            <p:nvPr/>
          </p:nvSpPr>
          <p:spPr>
            <a:xfrm rot="1238432">
              <a:off x="8289700" y="-72880"/>
              <a:ext cx="146623" cy="728242"/>
            </a:xfrm>
            <a:custGeom>
              <a:avLst/>
              <a:gdLst/>
              <a:ahLst/>
              <a:cxnLst/>
              <a:rect l="l" t="t" r="r" b="b"/>
              <a:pathLst>
                <a:path w="5865" h="29130" extrusionOk="0">
                  <a:moveTo>
                    <a:pt x="3708" y="0"/>
                  </a:moveTo>
                  <a:cubicBezTo>
                    <a:pt x="3495" y="0"/>
                    <a:pt x="3252" y="31"/>
                    <a:pt x="3039" y="31"/>
                  </a:cubicBezTo>
                  <a:cubicBezTo>
                    <a:pt x="2766" y="61"/>
                    <a:pt x="2523" y="122"/>
                    <a:pt x="2249" y="183"/>
                  </a:cubicBezTo>
                  <a:cubicBezTo>
                    <a:pt x="2128" y="213"/>
                    <a:pt x="1976" y="274"/>
                    <a:pt x="1854" y="335"/>
                  </a:cubicBezTo>
                  <a:cubicBezTo>
                    <a:pt x="1611" y="486"/>
                    <a:pt x="1429" y="669"/>
                    <a:pt x="1307" y="912"/>
                  </a:cubicBezTo>
                  <a:cubicBezTo>
                    <a:pt x="1095" y="1368"/>
                    <a:pt x="943" y="1854"/>
                    <a:pt x="912" y="2370"/>
                  </a:cubicBezTo>
                  <a:cubicBezTo>
                    <a:pt x="852" y="2917"/>
                    <a:pt x="791" y="3434"/>
                    <a:pt x="73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426" y="6806"/>
                  </a:cubicBezTo>
                  <a:cubicBezTo>
                    <a:pt x="365" y="7353"/>
                    <a:pt x="305" y="7900"/>
                    <a:pt x="244" y="8447"/>
                  </a:cubicBezTo>
                  <a:cubicBezTo>
                    <a:pt x="183" y="8842"/>
                    <a:pt x="153" y="9267"/>
                    <a:pt x="92" y="9692"/>
                  </a:cubicBezTo>
                  <a:cubicBezTo>
                    <a:pt x="62" y="10179"/>
                    <a:pt x="3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8473"/>
                  </a:lnTo>
                  <a:lnTo>
                    <a:pt x="1" y="19385"/>
                  </a:lnTo>
                  <a:lnTo>
                    <a:pt x="1" y="21390"/>
                  </a:lnTo>
                  <a:cubicBezTo>
                    <a:pt x="1" y="21694"/>
                    <a:pt x="1" y="21998"/>
                    <a:pt x="31" y="22301"/>
                  </a:cubicBezTo>
                  <a:lnTo>
                    <a:pt x="31" y="22909"/>
                  </a:lnTo>
                  <a:lnTo>
                    <a:pt x="31" y="23547"/>
                  </a:lnTo>
                  <a:lnTo>
                    <a:pt x="31" y="24307"/>
                  </a:lnTo>
                  <a:cubicBezTo>
                    <a:pt x="31" y="24428"/>
                    <a:pt x="31" y="24580"/>
                    <a:pt x="62" y="24702"/>
                  </a:cubicBezTo>
                  <a:lnTo>
                    <a:pt x="62" y="25005"/>
                  </a:lnTo>
                  <a:lnTo>
                    <a:pt x="62" y="25613"/>
                  </a:lnTo>
                  <a:lnTo>
                    <a:pt x="62" y="25674"/>
                  </a:lnTo>
                  <a:cubicBezTo>
                    <a:pt x="62" y="26130"/>
                    <a:pt x="92" y="26616"/>
                    <a:pt x="153" y="27071"/>
                  </a:cubicBezTo>
                  <a:cubicBezTo>
                    <a:pt x="213" y="27740"/>
                    <a:pt x="305" y="28560"/>
                    <a:pt x="1003" y="28894"/>
                  </a:cubicBezTo>
                  <a:cubicBezTo>
                    <a:pt x="1277" y="29016"/>
                    <a:pt x="1581" y="29107"/>
                    <a:pt x="1915" y="29107"/>
                  </a:cubicBezTo>
                  <a:cubicBezTo>
                    <a:pt x="1961" y="29122"/>
                    <a:pt x="2006" y="29130"/>
                    <a:pt x="2055" y="29130"/>
                  </a:cubicBezTo>
                  <a:cubicBezTo>
                    <a:pt x="2105" y="29130"/>
                    <a:pt x="2158" y="29122"/>
                    <a:pt x="2219" y="29107"/>
                  </a:cubicBezTo>
                  <a:lnTo>
                    <a:pt x="2583" y="29107"/>
                  </a:lnTo>
                  <a:cubicBezTo>
                    <a:pt x="2735" y="29107"/>
                    <a:pt x="2887" y="29077"/>
                    <a:pt x="3009" y="29077"/>
                  </a:cubicBezTo>
                  <a:cubicBezTo>
                    <a:pt x="3191" y="29016"/>
                    <a:pt x="3343" y="28955"/>
                    <a:pt x="3495" y="28894"/>
                  </a:cubicBezTo>
                  <a:cubicBezTo>
                    <a:pt x="3677" y="28803"/>
                    <a:pt x="3859" y="28651"/>
                    <a:pt x="3981" y="28439"/>
                  </a:cubicBezTo>
                  <a:cubicBezTo>
                    <a:pt x="4072" y="28287"/>
                    <a:pt x="4163" y="28104"/>
                    <a:pt x="4224" y="27922"/>
                  </a:cubicBezTo>
                  <a:cubicBezTo>
                    <a:pt x="4376" y="27466"/>
                    <a:pt x="4467" y="26980"/>
                    <a:pt x="4497" y="26494"/>
                  </a:cubicBezTo>
                  <a:lnTo>
                    <a:pt x="4497" y="26464"/>
                  </a:lnTo>
                  <a:cubicBezTo>
                    <a:pt x="4619" y="25552"/>
                    <a:pt x="4710" y="24610"/>
                    <a:pt x="4771" y="23669"/>
                  </a:cubicBezTo>
                  <a:cubicBezTo>
                    <a:pt x="4771" y="23365"/>
                    <a:pt x="4801" y="23091"/>
                    <a:pt x="4832" y="22787"/>
                  </a:cubicBezTo>
                  <a:cubicBezTo>
                    <a:pt x="4862" y="22575"/>
                    <a:pt x="4862" y="22392"/>
                    <a:pt x="4892" y="22180"/>
                  </a:cubicBezTo>
                  <a:cubicBezTo>
                    <a:pt x="4923" y="21876"/>
                    <a:pt x="4923" y="21572"/>
                    <a:pt x="4953" y="21299"/>
                  </a:cubicBezTo>
                  <a:lnTo>
                    <a:pt x="4984" y="20752"/>
                  </a:lnTo>
                  <a:cubicBezTo>
                    <a:pt x="5014" y="20387"/>
                    <a:pt x="5044" y="20023"/>
                    <a:pt x="5075" y="19688"/>
                  </a:cubicBezTo>
                  <a:lnTo>
                    <a:pt x="5105" y="19293"/>
                  </a:lnTo>
                  <a:lnTo>
                    <a:pt x="5105" y="19111"/>
                  </a:lnTo>
                  <a:cubicBezTo>
                    <a:pt x="5136" y="18929"/>
                    <a:pt x="5136" y="18747"/>
                    <a:pt x="5166" y="18564"/>
                  </a:cubicBezTo>
                  <a:cubicBezTo>
                    <a:pt x="5166" y="18412"/>
                    <a:pt x="5166" y="18291"/>
                    <a:pt x="5166" y="18169"/>
                  </a:cubicBezTo>
                  <a:cubicBezTo>
                    <a:pt x="5196" y="18078"/>
                    <a:pt x="5166" y="17987"/>
                    <a:pt x="5166" y="17896"/>
                  </a:cubicBezTo>
                  <a:cubicBezTo>
                    <a:pt x="5166" y="17653"/>
                    <a:pt x="5196" y="17410"/>
                    <a:pt x="5227" y="17167"/>
                  </a:cubicBezTo>
                  <a:cubicBezTo>
                    <a:pt x="5227" y="16954"/>
                    <a:pt x="5227" y="16681"/>
                    <a:pt x="5257" y="16407"/>
                  </a:cubicBezTo>
                  <a:cubicBezTo>
                    <a:pt x="5257" y="16286"/>
                    <a:pt x="5257" y="16134"/>
                    <a:pt x="5287" y="15982"/>
                  </a:cubicBezTo>
                  <a:cubicBezTo>
                    <a:pt x="5318" y="15617"/>
                    <a:pt x="5318" y="15253"/>
                    <a:pt x="5348" y="14888"/>
                  </a:cubicBezTo>
                  <a:cubicBezTo>
                    <a:pt x="5348" y="14554"/>
                    <a:pt x="5379" y="14128"/>
                    <a:pt x="5379" y="13764"/>
                  </a:cubicBezTo>
                  <a:lnTo>
                    <a:pt x="5379" y="13399"/>
                  </a:lnTo>
                  <a:cubicBezTo>
                    <a:pt x="5379" y="12913"/>
                    <a:pt x="5470" y="12397"/>
                    <a:pt x="5530" y="11941"/>
                  </a:cubicBezTo>
                  <a:lnTo>
                    <a:pt x="5530" y="11910"/>
                  </a:lnTo>
                  <a:cubicBezTo>
                    <a:pt x="5591" y="11455"/>
                    <a:pt x="5652" y="10999"/>
                    <a:pt x="5652" y="10543"/>
                  </a:cubicBezTo>
                  <a:cubicBezTo>
                    <a:pt x="5682" y="10087"/>
                    <a:pt x="5682" y="9510"/>
                    <a:pt x="5682" y="9024"/>
                  </a:cubicBezTo>
                  <a:cubicBezTo>
                    <a:pt x="5713" y="8538"/>
                    <a:pt x="5682" y="8082"/>
                    <a:pt x="5713" y="7596"/>
                  </a:cubicBezTo>
                  <a:cubicBezTo>
                    <a:pt x="5743" y="7140"/>
                    <a:pt x="5743" y="6624"/>
                    <a:pt x="5743" y="6168"/>
                  </a:cubicBezTo>
                  <a:lnTo>
                    <a:pt x="5743" y="3889"/>
                  </a:lnTo>
                  <a:lnTo>
                    <a:pt x="5865" y="3373"/>
                  </a:lnTo>
                  <a:lnTo>
                    <a:pt x="5865" y="2127"/>
                  </a:lnTo>
                  <a:cubicBezTo>
                    <a:pt x="5865" y="1884"/>
                    <a:pt x="5834" y="1641"/>
                    <a:pt x="5804" y="1368"/>
                  </a:cubicBezTo>
                  <a:cubicBezTo>
                    <a:pt x="5774" y="1276"/>
                    <a:pt x="5774" y="1185"/>
                    <a:pt x="5743" y="1094"/>
                  </a:cubicBezTo>
                  <a:cubicBezTo>
                    <a:pt x="5713" y="973"/>
                    <a:pt x="5652" y="851"/>
                    <a:pt x="5591" y="730"/>
                  </a:cubicBezTo>
                  <a:cubicBezTo>
                    <a:pt x="5561" y="669"/>
                    <a:pt x="5530" y="638"/>
                    <a:pt x="5470" y="578"/>
                  </a:cubicBezTo>
                  <a:lnTo>
                    <a:pt x="5470" y="547"/>
                  </a:lnTo>
                  <a:lnTo>
                    <a:pt x="5379" y="426"/>
                  </a:lnTo>
                  <a:lnTo>
                    <a:pt x="5348" y="426"/>
                  </a:lnTo>
                  <a:cubicBezTo>
                    <a:pt x="5287" y="335"/>
                    <a:pt x="5166" y="274"/>
                    <a:pt x="5075" y="243"/>
                  </a:cubicBezTo>
                  <a:cubicBezTo>
                    <a:pt x="5014" y="213"/>
                    <a:pt x="4953" y="213"/>
                    <a:pt x="4892" y="213"/>
                  </a:cubicBezTo>
                  <a:lnTo>
                    <a:pt x="4801" y="213"/>
                  </a:lnTo>
                  <a:lnTo>
                    <a:pt x="4741" y="152"/>
                  </a:lnTo>
                  <a:cubicBezTo>
                    <a:pt x="4619" y="92"/>
                    <a:pt x="4497" y="61"/>
                    <a:pt x="4406" y="61"/>
                  </a:cubicBezTo>
                  <a:cubicBezTo>
                    <a:pt x="4163" y="31"/>
                    <a:pt x="3920" y="0"/>
                    <a:pt x="37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3"/>
            <p:cNvSpPr/>
            <p:nvPr/>
          </p:nvSpPr>
          <p:spPr>
            <a:xfrm rot="1238432">
              <a:off x="8485173" y="-40678"/>
              <a:ext cx="172448" cy="751217"/>
            </a:xfrm>
            <a:custGeom>
              <a:avLst/>
              <a:gdLst/>
              <a:ahLst/>
              <a:cxnLst/>
              <a:rect l="l" t="t" r="r" b="b"/>
              <a:pathLst>
                <a:path w="6898" h="30049" extrusionOk="0">
                  <a:moveTo>
                    <a:pt x="3099" y="0"/>
                  </a:moveTo>
                  <a:lnTo>
                    <a:pt x="2735" y="31"/>
                  </a:lnTo>
                  <a:lnTo>
                    <a:pt x="2401" y="61"/>
                  </a:lnTo>
                  <a:cubicBezTo>
                    <a:pt x="2279" y="91"/>
                    <a:pt x="2127" y="152"/>
                    <a:pt x="2006" y="213"/>
                  </a:cubicBezTo>
                  <a:cubicBezTo>
                    <a:pt x="1945" y="243"/>
                    <a:pt x="1884" y="274"/>
                    <a:pt x="1854" y="334"/>
                  </a:cubicBezTo>
                  <a:cubicBezTo>
                    <a:pt x="1763" y="395"/>
                    <a:pt x="1671" y="456"/>
                    <a:pt x="1580" y="547"/>
                  </a:cubicBezTo>
                  <a:cubicBezTo>
                    <a:pt x="1459" y="669"/>
                    <a:pt x="1337" y="821"/>
                    <a:pt x="1246" y="972"/>
                  </a:cubicBezTo>
                  <a:cubicBezTo>
                    <a:pt x="1185" y="1124"/>
                    <a:pt x="1124" y="1276"/>
                    <a:pt x="1094" y="1428"/>
                  </a:cubicBezTo>
                  <a:cubicBezTo>
                    <a:pt x="1064" y="1610"/>
                    <a:pt x="1033" y="1793"/>
                    <a:pt x="1033" y="1975"/>
                  </a:cubicBezTo>
                  <a:lnTo>
                    <a:pt x="1033" y="2188"/>
                  </a:lnTo>
                  <a:cubicBezTo>
                    <a:pt x="1033" y="2309"/>
                    <a:pt x="1033" y="2431"/>
                    <a:pt x="1064" y="2552"/>
                  </a:cubicBezTo>
                  <a:cubicBezTo>
                    <a:pt x="1094" y="2674"/>
                    <a:pt x="1124" y="2826"/>
                    <a:pt x="1155" y="2947"/>
                  </a:cubicBezTo>
                  <a:lnTo>
                    <a:pt x="1155" y="3190"/>
                  </a:lnTo>
                  <a:lnTo>
                    <a:pt x="1155" y="3403"/>
                  </a:lnTo>
                  <a:cubicBezTo>
                    <a:pt x="1155" y="3585"/>
                    <a:pt x="1185" y="3798"/>
                    <a:pt x="1185" y="3950"/>
                  </a:cubicBezTo>
                  <a:lnTo>
                    <a:pt x="1185" y="5196"/>
                  </a:lnTo>
                  <a:lnTo>
                    <a:pt x="1185" y="5378"/>
                  </a:lnTo>
                  <a:cubicBezTo>
                    <a:pt x="1185" y="5834"/>
                    <a:pt x="1155" y="6320"/>
                    <a:pt x="1124" y="6806"/>
                  </a:cubicBezTo>
                  <a:cubicBezTo>
                    <a:pt x="1094" y="7262"/>
                    <a:pt x="1094" y="7748"/>
                    <a:pt x="1064" y="8204"/>
                  </a:cubicBezTo>
                  <a:cubicBezTo>
                    <a:pt x="1064" y="8447"/>
                    <a:pt x="1064" y="8690"/>
                    <a:pt x="1033" y="8933"/>
                  </a:cubicBezTo>
                  <a:cubicBezTo>
                    <a:pt x="1003" y="9176"/>
                    <a:pt x="1033" y="9449"/>
                    <a:pt x="1003" y="9723"/>
                  </a:cubicBezTo>
                  <a:lnTo>
                    <a:pt x="1003" y="10270"/>
                  </a:lnTo>
                  <a:cubicBezTo>
                    <a:pt x="1003" y="10573"/>
                    <a:pt x="1003" y="10877"/>
                    <a:pt x="973" y="11181"/>
                  </a:cubicBezTo>
                  <a:cubicBezTo>
                    <a:pt x="973" y="11637"/>
                    <a:pt x="942" y="12123"/>
                    <a:pt x="912" y="12579"/>
                  </a:cubicBezTo>
                  <a:cubicBezTo>
                    <a:pt x="881" y="13034"/>
                    <a:pt x="851" y="13490"/>
                    <a:pt x="790" y="14098"/>
                  </a:cubicBezTo>
                  <a:cubicBezTo>
                    <a:pt x="760" y="14280"/>
                    <a:pt x="730" y="14462"/>
                    <a:pt x="730" y="14675"/>
                  </a:cubicBezTo>
                  <a:cubicBezTo>
                    <a:pt x="699" y="14948"/>
                    <a:pt x="669" y="15222"/>
                    <a:pt x="638" y="15495"/>
                  </a:cubicBezTo>
                  <a:lnTo>
                    <a:pt x="578" y="16042"/>
                  </a:lnTo>
                  <a:cubicBezTo>
                    <a:pt x="578" y="16346"/>
                    <a:pt x="547" y="16620"/>
                    <a:pt x="517" y="16923"/>
                  </a:cubicBezTo>
                  <a:cubicBezTo>
                    <a:pt x="486" y="17379"/>
                    <a:pt x="426" y="17865"/>
                    <a:pt x="395" y="18351"/>
                  </a:cubicBezTo>
                  <a:lnTo>
                    <a:pt x="395" y="18716"/>
                  </a:lnTo>
                  <a:lnTo>
                    <a:pt x="395" y="19050"/>
                  </a:lnTo>
                  <a:lnTo>
                    <a:pt x="395" y="19202"/>
                  </a:lnTo>
                  <a:cubicBezTo>
                    <a:pt x="395" y="19384"/>
                    <a:pt x="395" y="19567"/>
                    <a:pt x="365" y="19749"/>
                  </a:cubicBezTo>
                  <a:cubicBezTo>
                    <a:pt x="365" y="20205"/>
                    <a:pt x="365" y="20660"/>
                    <a:pt x="365" y="21177"/>
                  </a:cubicBezTo>
                  <a:lnTo>
                    <a:pt x="365" y="21329"/>
                  </a:lnTo>
                  <a:lnTo>
                    <a:pt x="365" y="21906"/>
                  </a:lnTo>
                  <a:lnTo>
                    <a:pt x="365" y="22180"/>
                  </a:lnTo>
                  <a:lnTo>
                    <a:pt x="365" y="22605"/>
                  </a:lnTo>
                  <a:lnTo>
                    <a:pt x="365" y="23182"/>
                  </a:lnTo>
                  <a:cubicBezTo>
                    <a:pt x="365" y="23456"/>
                    <a:pt x="365" y="23760"/>
                    <a:pt x="335" y="24063"/>
                  </a:cubicBezTo>
                  <a:cubicBezTo>
                    <a:pt x="304" y="24489"/>
                    <a:pt x="274" y="24914"/>
                    <a:pt x="243" y="25400"/>
                  </a:cubicBezTo>
                  <a:cubicBezTo>
                    <a:pt x="183" y="25917"/>
                    <a:pt x="152" y="26281"/>
                    <a:pt x="91" y="26798"/>
                  </a:cubicBezTo>
                  <a:cubicBezTo>
                    <a:pt x="61" y="27010"/>
                    <a:pt x="31" y="27223"/>
                    <a:pt x="31" y="27436"/>
                  </a:cubicBezTo>
                  <a:cubicBezTo>
                    <a:pt x="0" y="27618"/>
                    <a:pt x="0" y="27800"/>
                    <a:pt x="31" y="28013"/>
                  </a:cubicBezTo>
                  <a:cubicBezTo>
                    <a:pt x="31" y="28256"/>
                    <a:pt x="91" y="28530"/>
                    <a:pt x="152" y="28773"/>
                  </a:cubicBezTo>
                  <a:cubicBezTo>
                    <a:pt x="274" y="29046"/>
                    <a:pt x="426" y="29320"/>
                    <a:pt x="638" y="29532"/>
                  </a:cubicBezTo>
                  <a:lnTo>
                    <a:pt x="760" y="29654"/>
                  </a:lnTo>
                  <a:cubicBezTo>
                    <a:pt x="851" y="29715"/>
                    <a:pt x="912" y="29775"/>
                    <a:pt x="1003" y="29806"/>
                  </a:cubicBezTo>
                  <a:cubicBezTo>
                    <a:pt x="1064" y="29836"/>
                    <a:pt x="1124" y="29866"/>
                    <a:pt x="1185" y="29897"/>
                  </a:cubicBezTo>
                  <a:lnTo>
                    <a:pt x="1276" y="29927"/>
                  </a:lnTo>
                  <a:cubicBezTo>
                    <a:pt x="1368" y="29958"/>
                    <a:pt x="1428" y="29988"/>
                    <a:pt x="1550" y="29988"/>
                  </a:cubicBezTo>
                  <a:cubicBezTo>
                    <a:pt x="1702" y="30018"/>
                    <a:pt x="1854" y="30049"/>
                    <a:pt x="1975" y="30049"/>
                  </a:cubicBezTo>
                  <a:lnTo>
                    <a:pt x="2796" y="30049"/>
                  </a:lnTo>
                  <a:cubicBezTo>
                    <a:pt x="3069" y="30018"/>
                    <a:pt x="3312" y="29988"/>
                    <a:pt x="3555" y="29927"/>
                  </a:cubicBezTo>
                  <a:cubicBezTo>
                    <a:pt x="3798" y="29866"/>
                    <a:pt x="4011" y="29806"/>
                    <a:pt x="4254" y="29715"/>
                  </a:cubicBezTo>
                  <a:cubicBezTo>
                    <a:pt x="4375" y="29623"/>
                    <a:pt x="4497" y="29532"/>
                    <a:pt x="4619" y="29441"/>
                  </a:cubicBezTo>
                  <a:cubicBezTo>
                    <a:pt x="4831" y="29289"/>
                    <a:pt x="4953" y="29046"/>
                    <a:pt x="5044" y="28833"/>
                  </a:cubicBezTo>
                  <a:cubicBezTo>
                    <a:pt x="5105" y="28590"/>
                    <a:pt x="5165" y="28347"/>
                    <a:pt x="5196" y="28104"/>
                  </a:cubicBezTo>
                  <a:cubicBezTo>
                    <a:pt x="5257" y="27831"/>
                    <a:pt x="5287" y="27557"/>
                    <a:pt x="5317" y="27284"/>
                  </a:cubicBezTo>
                  <a:lnTo>
                    <a:pt x="5317" y="27223"/>
                  </a:lnTo>
                  <a:cubicBezTo>
                    <a:pt x="5348" y="26828"/>
                    <a:pt x="5408" y="26403"/>
                    <a:pt x="5439" y="25917"/>
                  </a:cubicBezTo>
                  <a:cubicBezTo>
                    <a:pt x="5469" y="25643"/>
                    <a:pt x="5500" y="25370"/>
                    <a:pt x="5530" y="25096"/>
                  </a:cubicBezTo>
                  <a:cubicBezTo>
                    <a:pt x="5560" y="24914"/>
                    <a:pt x="5591" y="24732"/>
                    <a:pt x="5591" y="24549"/>
                  </a:cubicBezTo>
                  <a:cubicBezTo>
                    <a:pt x="5621" y="24367"/>
                    <a:pt x="5621" y="24094"/>
                    <a:pt x="5652" y="23881"/>
                  </a:cubicBezTo>
                  <a:cubicBezTo>
                    <a:pt x="5682" y="23668"/>
                    <a:pt x="5712" y="23425"/>
                    <a:pt x="5712" y="23182"/>
                  </a:cubicBezTo>
                  <a:cubicBezTo>
                    <a:pt x="5743" y="22970"/>
                    <a:pt x="5773" y="22666"/>
                    <a:pt x="5803" y="22392"/>
                  </a:cubicBezTo>
                  <a:cubicBezTo>
                    <a:pt x="5834" y="22180"/>
                    <a:pt x="5864" y="21967"/>
                    <a:pt x="5895" y="21754"/>
                  </a:cubicBezTo>
                  <a:cubicBezTo>
                    <a:pt x="5925" y="21420"/>
                    <a:pt x="5955" y="21055"/>
                    <a:pt x="5986" y="20691"/>
                  </a:cubicBezTo>
                  <a:lnTo>
                    <a:pt x="6016" y="20357"/>
                  </a:lnTo>
                  <a:cubicBezTo>
                    <a:pt x="6047" y="20114"/>
                    <a:pt x="6047" y="19840"/>
                    <a:pt x="6077" y="19567"/>
                  </a:cubicBezTo>
                  <a:cubicBezTo>
                    <a:pt x="6107" y="19324"/>
                    <a:pt x="6107" y="19141"/>
                    <a:pt x="6138" y="18929"/>
                  </a:cubicBezTo>
                  <a:lnTo>
                    <a:pt x="6138" y="18655"/>
                  </a:lnTo>
                  <a:cubicBezTo>
                    <a:pt x="6138" y="18503"/>
                    <a:pt x="6168" y="18351"/>
                    <a:pt x="6198" y="18199"/>
                  </a:cubicBezTo>
                  <a:cubicBezTo>
                    <a:pt x="6198" y="18048"/>
                    <a:pt x="6229" y="17926"/>
                    <a:pt x="6229" y="17774"/>
                  </a:cubicBezTo>
                  <a:lnTo>
                    <a:pt x="6259" y="17501"/>
                  </a:lnTo>
                  <a:cubicBezTo>
                    <a:pt x="6320" y="17075"/>
                    <a:pt x="6350" y="16589"/>
                    <a:pt x="6411" y="16012"/>
                  </a:cubicBezTo>
                  <a:cubicBezTo>
                    <a:pt x="6441" y="15495"/>
                    <a:pt x="6502" y="15009"/>
                    <a:pt x="6533" y="14523"/>
                  </a:cubicBezTo>
                  <a:cubicBezTo>
                    <a:pt x="6563" y="14250"/>
                    <a:pt x="6593" y="13976"/>
                    <a:pt x="6624" y="13703"/>
                  </a:cubicBezTo>
                  <a:cubicBezTo>
                    <a:pt x="6654" y="13521"/>
                    <a:pt x="6685" y="13338"/>
                    <a:pt x="6715" y="13095"/>
                  </a:cubicBezTo>
                  <a:cubicBezTo>
                    <a:pt x="6776" y="12609"/>
                    <a:pt x="6806" y="12123"/>
                    <a:pt x="6806" y="11698"/>
                  </a:cubicBezTo>
                  <a:lnTo>
                    <a:pt x="6806" y="11394"/>
                  </a:lnTo>
                  <a:lnTo>
                    <a:pt x="6806" y="11029"/>
                  </a:lnTo>
                  <a:lnTo>
                    <a:pt x="6806" y="10786"/>
                  </a:lnTo>
                  <a:lnTo>
                    <a:pt x="6836" y="10300"/>
                  </a:lnTo>
                  <a:cubicBezTo>
                    <a:pt x="6836" y="9875"/>
                    <a:pt x="6867" y="9419"/>
                    <a:pt x="6867" y="8842"/>
                  </a:cubicBezTo>
                  <a:lnTo>
                    <a:pt x="6867" y="6624"/>
                  </a:lnTo>
                  <a:cubicBezTo>
                    <a:pt x="6897" y="6350"/>
                    <a:pt x="6897" y="6107"/>
                    <a:pt x="6867" y="5864"/>
                  </a:cubicBezTo>
                  <a:cubicBezTo>
                    <a:pt x="6867" y="5773"/>
                    <a:pt x="6867" y="5651"/>
                    <a:pt x="6867" y="5530"/>
                  </a:cubicBezTo>
                  <a:cubicBezTo>
                    <a:pt x="6836" y="5104"/>
                    <a:pt x="6806" y="4710"/>
                    <a:pt x="6745" y="4315"/>
                  </a:cubicBezTo>
                  <a:lnTo>
                    <a:pt x="6685" y="3950"/>
                  </a:lnTo>
                  <a:lnTo>
                    <a:pt x="6654" y="3707"/>
                  </a:lnTo>
                  <a:lnTo>
                    <a:pt x="6654" y="3737"/>
                  </a:lnTo>
                  <a:cubicBezTo>
                    <a:pt x="6654" y="3646"/>
                    <a:pt x="6624" y="3555"/>
                    <a:pt x="6624" y="3464"/>
                  </a:cubicBezTo>
                  <a:lnTo>
                    <a:pt x="6624" y="3373"/>
                  </a:lnTo>
                  <a:cubicBezTo>
                    <a:pt x="6593" y="3160"/>
                    <a:pt x="6563" y="2947"/>
                    <a:pt x="6502" y="2735"/>
                  </a:cubicBezTo>
                  <a:cubicBezTo>
                    <a:pt x="6502" y="2643"/>
                    <a:pt x="6472" y="2522"/>
                    <a:pt x="6441" y="2431"/>
                  </a:cubicBezTo>
                  <a:lnTo>
                    <a:pt x="6381" y="2036"/>
                  </a:lnTo>
                  <a:cubicBezTo>
                    <a:pt x="6381" y="1945"/>
                    <a:pt x="6350" y="1823"/>
                    <a:pt x="6320" y="1732"/>
                  </a:cubicBezTo>
                  <a:cubicBezTo>
                    <a:pt x="6259" y="1580"/>
                    <a:pt x="6198" y="1428"/>
                    <a:pt x="6107" y="1307"/>
                  </a:cubicBezTo>
                  <a:cubicBezTo>
                    <a:pt x="6016" y="1155"/>
                    <a:pt x="5925" y="1033"/>
                    <a:pt x="5834" y="912"/>
                  </a:cubicBezTo>
                  <a:cubicBezTo>
                    <a:pt x="5773" y="851"/>
                    <a:pt x="5712" y="760"/>
                    <a:pt x="5621" y="699"/>
                  </a:cubicBezTo>
                  <a:cubicBezTo>
                    <a:pt x="5530" y="608"/>
                    <a:pt x="5408" y="547"/>
                    <a:pt x="5317" y="456"/>
                  </a:cubicBezTo>
                  <a:cubicBezTo>
                    <a:pt x="5196" y="395"/>
                    <a:pt x="5074" y="334"/>
                    <a:pt x="4922" y="304"/>
                  </a:cubicBezTo>
                  <a:cubicBezTo>
                    <a:pt x="4740" y="213"/>
                    <a:pt x="4558" y="152"/>
                    <a:pt x="4345" y="91"/>
                  </a:cubicBezTo>
                  <a:cubicBezTo>
                    <a:pt x="4132" y="61"/>
                    <a:pt x="3920" y="31"/>
                    <a:pt x="36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3"/>
            <p:cNvSpPr/>
            <p:nvPr/>
          </p:nvSpPr>
          <p:spPr>
            <a:xfrm rot="1238432">
              <a:off x="8705506" y="32559"/>
              <a:ext cx="151173" cy="749717"/>
            </a:xfrm>
            <a:custGeom>
              <a:avLst/>
              <a:gdLst/>
              <a:ahLst/>
              <a:cxnLst/>
              <a:rect l="l" t="t" r="r" b="b"/>
              <a:pathLst>
                <a:path w="6047" h="29989" extrusionOk="0">
                  <a:moveTo>
                    <a:pt x="3889" y="0"/>
                  </a:moveTo>
                  <a:cubicBezTo>
                    <a:pt x="3677" y="0"/>
                    <a:pt x="3494" y="31"/>
                    <a:pt x="3282" y="61"/>
                  </a:cubicBezTo>
                  <a:cubicBezTo>
                    <a:pt x="3130" y="92"/>
                    <a:pt x="2948" y="92"/>
                    <a:pt x="2796" y="152"/>
                  </a:cubicBezTo>
                  <a:cubicBezTo>
                    <a:pt x="2674" y="183"/>
                    <a:pt x="2553" y="213"/>
                    <a:pt x="2431" y="274"/>
                  </a:cubicBezTo>
                  <a:cubicBezTo>
                    <a:pt x="2249" y="335"/>
                    <a:pt x="2097" y="395"/>
                    <a:pt x="1945" y="487"/>
                  </a:cubicBezTo>
                  <a:cubicBezTo>
                    <a:pt x="1823" y="578"/>
                    <a:pt x="1702" y="669"/>
                    <a:pt x="1580" y="790"/>
                  </a:cubicBezTo>
                  <a:cubicBezTo>
                    <a:pt x="1489" y="912"/>
                    <a:pt x="1398" y="1034"/>
                    <a:pt x="1337" y="1155"/>
                  </a:cubicBezTo>
                  <a:cubicBezTo>
                    <a:pt x="1246" y="1307"/>
                    <a:pt x="1185" y="1489"/>
                    <a:pt x="1125" y="1641"/>
                  </a:cubicBezTo>
                  <a:cubicBezTo>
                    <a:pt x="1064" y="1823"/>
                    <a:pt x="1033" y="2036"/>
                    <a:pt x="1033" y="2218"/>
                  </a:cubicBezTo>
                  <a:cubicBezTo>
                    <a:pt x="1003" y="2340"/>
                    <a:pt x="942" y="2461"/>
                    <a:pt x="912" y="2553"/>
                  </a:cubicBezTo>
                  <a:cubicBezTo>
                    <a:pt x="851" y="2735"/>
                    <a:pt x="821" y="2917"/>
                    <a:pt x="790" y="3069"/>
                  </a:cubicBezTo>
                  <a:lnTo>
                    <a:pt x="760" y="3191"/>
                  </a:lnTo>
                  <a:cubicBezTo>
                    <a:pt x="547" y="4041"/>
                    <a:pt x="456" y="4892"/>
                    <a:pt x="395" y="5743"/>
                  </a:cubicBezTo>
                  <a:cubicBezTo>
                    <a:pt x="395" y="5864"/>
                    <a:pt x="365" y="5986"/>
                    <a:pt x="365" y="6107"/>
                  </a:cubicBezTo>
                  <a:cubicBezTo>
                    <a:pt x="335" y="6350"/>
                    <a:pt x="304" y="6594"/>
                    <a:pt x="304" y="6837"/>
                  </a:cubicBezTo>
                  <a:cubicBezTo>
                    <a:pt x="274" y="7080"/>
                    <a:pt x="274" y="7292"/>
                    <a:pt x="244" y="7505"/>
                  </a:cubicBezTo>
                  <a:cubicBezTo>
                    <a:pt x="244" y="7718"/>
                    <a:pt x="213" y="7991"/>
                    <a:pt x="213" y="8265"/>
                  </a:cubicBezTo>
                  <a:lnTo>
                    <a:pt x="213" y="8538"/>
                  </a:lnTo>
                  <a:lnTo>
                    <a:pt x="213" y="8963"/>
                  </a:lnTo>
                  <a:lnTo>
                    <a:pt x="213" y="9146"/>
                  </a:lnTo>
                  <a:cubicBezTo>
                    <a:pt x="183" y="9541"/>
                    <a:pt x="152" y="9966"/>
                    <a:pt x="122" y="10391"/>
                  </a:cubicBezTo>
                  <a:cubicBezTo>
                    <a:pt x="61" y="10878"/>
                    <a:pt x="61" y="11364"/>
                    <a:pt x="31" y="11850"/>
                  </a:cubicBezTo>
                  <a:lnTo>
                    <a:pt x="31" y="1400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31" y="16650"/>
                    <a:pt x="0" y="17136"/>
                    <a:pt x="0" y="17623"/>
                  </a:cubicBezTo>
                  <a:lnTo>
                    <a:pt x="0" y="19719"/>
                  </a:lnTo>
                  <a:lnTo>
                    <a:pt x="0" y="20448"/>
                  </a:lnTo>
                  <a:lnTo>
                    <a:pt x="0" y="20873"/>
                  </a:lnTo>
                  <a:lnTo>
                    <a:pt x="0" y="21876"/>
                  </a:lnTo>
                  <a:cubicBezTo>
                    <a:pt x="0" y="22028"/>
                    <a:pt x="0" y="22150"/>
                    <a:pt x="31" y="22271"/>
                  </a:cubicBezTo>
                  <a:lnTo>
                    <a:pt x="31" y="22575"/>
                  </a:lnTo>
                  <a:lnTo>
                    <a:pt x="31" y="22848"/>
                  </a:lnTo>
                  <a:lnTo>
                    <a:pt x="31" y="23274"/>
                  </a:lnTo>
                  <a:cubicBezTo>
                    <a:pt x="31" y="23669"/>
                    <a:pt x="61" y="24155"/>
                    <a:pt x="61" y="24671"/>
                  </a:cubicBezTo>
                  <a:cubicBezTo>
                    <a:pt x="61" y="24884"/>
                    <a:pt x="61" y="25097"/>
                    <a:pt x="92" y="25279"/>
                  </a:cubicBezTo>
                  <a:lnTo>
                    <a:pt x="92" y="25340"/>
                  </a:lnTo>
                  <a:lnTo>
                    <a:pt x="92" y="25583"/>
                  </a:lnTo>
                  <a:cubicBezTo>
                    <a:pt x="92" y="25704"/>
                    <a:pt x="92" y="25856"/>
                    <a:pt x="122" y="26008"/>
                  </a:cubicBezTo>
                  <a:lnTo>
                    <a:pt x="152" y="26312"/>
                  </a:lnTo>
                  <a:cubicBezTo>
                    <a:pt x="183" y="26646"/>
                    <a:pt x="213" y="26980"/>
                    <a:pt x="244" y="27315"/>
                  </a:cubicBezTo>
                  <a:lnTo>
                    <a:pt x="244" y="27345"/>
                  </a:lnTo>
                  <a:cubicBezTo>
                    <a:pt x="274" y="27831"/>
                    <a:pt x="365" y="28287"/>
                    <a:pt x="487" y="28743"/>
                  </a:cubicBezTo>
                  <a:cubicBezTo>
                    <a:pt x="517" y="28834"/>
                    <a:pt x="547" y="28925"/>
                    <a:pt x="578" y="29016"/>
                  </a:cubicBezTo>
                  <a:cubicBezTo>
                    <a:pt x="608" y="29077"/>
                    <a:pt x="638" y="29168"/>
                    <a:pt x="669" y="29259"/>
                  </a:cubicBezTo>
                  <a:cubicBezTo>
                    <a:pt x="730" y="29320"/>
                    <a:pt x="760" y="29381"/>
                    <a:pt x="821" y="29441"/>
                  </a:cubicBezTo>
                  <a:lnTo>
                    <a:pt x="851" y="29472"/>
                  </a:lnTo>
                  <a:cubicBezTo>
                    <a:pt x="1033" y="29684"/>
                    <a:pt x="1277" y="29806"/>
                    <a:pt x="1520" y="29897"/>
                  </a:cubicBezTo>
                  <a:cubicBezTo>
                    <a:pt x="1641" y="29928"/>
                    <a:pt x="1732" y="29958"/>
                    <a:pt x="1854" y="29958"/>
                  </a:cubicBezTo>
                  <a:lnTo>
                    <a:pt x="1915" y="29958"/>
                  </a:lnTo>
                  <a:cubicBezTo>
                    <a:pt x="2036" y="29958"/>
                    <a:pt x="2127" y="29988"/>
                    <a:pt x="2249" y="29988"/>
                  </a:cubicBezTo>
                  <a:cubicBezTo>
                    <a:pt x="2522" y="29958"/>
                    <a:pt x="2765" y="29897"/>
                    <a:pt x="3008" y="29745"/>
                  </a:cubicBezTo>
                  <a:lnTo>
                    <a:pt x="3221" y="29654"/>
                  </a:lnTo>
                  <a:lnTo>
                    <a:pt x="3251" y="29624"/>
                  </a:lnTo>
                  <a:cubicBezTo>
                    <a:pt x="3403" y="29563"/>
                    <a:pt x="3586" y="29502"/>
                    <a:pt x="3707" y="29411"/>
                  </a:cubicBezTo>
                  <a:cubicBezTo>
                    <a:pt x="3829" y="29350"/>
                    <a:pt x="3950" y="29259"/>
                    <a:pt x="4072" y="29168"/>
                  </a:cubicBezTo>
                  <a:cubicBezTo>
                    <a:pt x="4193" y="29046"/>
                    <a:pt x="4315" y="28955"/>
                    <a:pt x="4406" y="28834"/>
                  </a:cubicBezTo>
                  <a:cubicBezTo>
                    <a:pt x="4497" y="28743"/>
                    <a:pt x="4588" y="28621"/>
                    <a:pt x="4649" y="28500"/>
                  </a:cubicBezTo>
                  <a:cubicBezTo>
                    <a:pt x="4710" y="28348"/>
                    <a:pt x="4740" y="28196"/>
                    <a:pt x="4771" y="28074"/>
                  </a:cubicBezTo>
                  <a:cubicBezTo>
                    <a:pt x="4831" y="27649"/>
                    <a:pt x="4862" y="27223"/>
                    <a:pt x="4862" y="26828"/>
                  </a:cubicBezTo>
                  <a:lnTo>
                    <a:pt x="4862" y="26616"/>
                  </a:lnTo>
                  <a:lnTo>
                    <a:pt x="4862" y="25279"/>
                  </a:lnTo>
                  <a:lnTo>
                    <a:pt x="4862" y="24823"/>
                  </a:lnTo>
                  <a:lnTo>
                    <a:pt x="4862" y="24580"/>
                  </a:lnTo>
                  <a:cubicBezTo>
                    <a:pt x="4862" y="24307"/>
                    <a:pt x="4862" y="24064"/>
                    <a:pt x="4831" y="23881"/>
                  </a:cubicBezTo>
                  <a:lnTo>
                    <a:pt x="4831" y="21755"/>
                  </a:lnTo>
                  <a:lnTo>
                    <a:pt x="4831" y="21086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31" y="19901"/>
                  </a:lnTo>
                  <a:lnTo>
                    <a:pt x="4831" y="19689"/>
                  </a:lnTo>
                  <a:cubicBezTo>
                    <a:pt x="4831" y="19263"/>
                    <a:pt x="4892" y="18838"/>
                    <a:pt x="4953" y="18443"/>
                  </a:cubicBezTo>
                  <a:lnTo>
                    <a:pt x="4953" y="18230"/>
                  </a:lnTo>
                  <a:cubicBezTo>
                    <a:pt x="4983" y="17805"/>
                    <a:pt x="5014" y="17319"/>
                    <a:pt x="5044" y="16833"/>
                  </a:cubicBezTo>
                  <a:cubicBezTo>
                    <a:pt x="5044" y="16468"/>
                    <a:pt x="5074" y="16073"/>
                    <a:pt x="5074" y="15708"/>
                  </a:cubicBezTo>
                  <a:lnTo>
                    <a:pt x="5074" y="15405"/>
                  </a:lnTo>
                  <a:cubicBezTo>
                    <a:pt x="5074" y="14979"/>
                    <a:pt x="5105" y="14554"/>
                    <a:pt x="5135" y="14128"/>
                  </a:cubicBezTo>
                  <a:lnTo>
                    <a:pt x="5135" y="13946"/>
                  </a:lnTo>
                  <a:cubicBezTo>
                    <a:pt x="5135" y="13703"/>
                    <a:pt x="5135" y="13460"/>
                    <a:pt x="5166" y="13187"/>
                  </a:cubicBezTo>
                  <a:cubicBezTo>
                    <a:pt x="5166" y="12913"/>
                    <a:pt x="5166" y="12731"/>
                    <a:pt x="5196" y="12518"/>
                  </a:cubicBezTo>
                  <a:cubicBezTo>
                    <a:pt x="5196" y="12093"/>
                    <a:pt x="5257" y="11667"/>
                    <a:pt x="5287" y="11242"/>
                  </a:cubicBezTo>
                  <a:cubicBezTo>
                    <a:pt x="5287" y="11060"/>
                    <a:pt x="5317" y="10878"/>
                    <a:pt x="5348" y="10695"/>
                  </a:cubicBezTo>
                  <a:cubicBezTo>
                    <a:pt x="5409" y="10088"/>
                    <a:pt x="5469" y="9510"/>
                    <a:pt x="5530" y="8933"/>
                  </a:cubicBezTo>
                  <a:cubicBezTo>
                    <a:pt x="5561" y="8720"/>
                    <a:pt x="5591" y="8508"/>
                    <a:pt x="5621" y="8295"/>
                  </a:cubicBezTo>
                  <a:cubicBezTo>
                    <a:pt x="5712" y="7839"/>
                    <a:pt x="5773" y="7384"/>
                    <a:pt x="5834" y="6897"/>
                  </a:cubicBezTo>
                  <a:lnTo>
                    <a:pt x="5834" y="6745"/>
                  </a:lnTo>
                  <a:cubicBezTo>
                    <a:pt x="5895" y="6381"/>
                    <a:pt x="5955" y="5925"/>
                    <a:pt x="5986" y="5469"/>
                  </a:cubicBezTo>
                  <a:cubicBezTo>
                    <a:pt x="6016" y="5014"/>
                    <a:pt x="6016" y="4558"/>
                    <a:pt x="6016" y="4133"/>
                  </a:cubicBezTo>
                  <a:lnTo>
                    <a:pt x="6016" y="3130"/>
                  </a:lnTo>
                  <a:lnTo>
                    <a:pt x="6016" y="2826"/>
                  </a:lnTo>
                  <a:cubicBezTo>
                    <a:pt x="6047" y="2583"/>
                    <a:pt x="6047" y="2310"/>
                    <a:pt x="6016" y="2067"/>
                  </a:cubicBezTo>
                  <a:cubicBezTo>
                    <a:pt x="5986" y="1915"/>
                    <a:pt x="5925" y="1793"/>
                    <a:pt x="5864" y="1672"/>
                  </a:cubicBezTo>
                  <a:cubicBezTo>
                    <a:pt x="5834" y="1641"/>
                    <a:pt x="5834" y="1580"/>
                    <a:pt x="5804" y="1520"/>
                  </a:cubicBezTo>
                  <a:cubicBezTo>
                    <a:pt x="5712" y="1398"/>
                    <a:pt x="5591" y="1277"/>
                    <a:pt x="5439" y="1216"/>
                  </a:cubicBezTo>
                  <a:cubicBezTo>
                    <a:pt x="5409" y="1125"/>
                    <a:pt x="5348" y="1034"/>
                    <a:pt x="5317" y="912"/>
                  </a:cubicBezTo>
                  <a:cubicBezTo>
                    <a:pt x="5287" y="851"/>
                    <a:pt x="5257" y="790"/>
                    <a:pt x="5196" y="730"/>
                  </a:cubicBezTo>
                  <a:cubicBezTo>
                    <a:pt x="5074" y="547"/>
                    <a:pt x="4922" y="365"/>
                    <a:pt x="4740" y="244"/>
                  </a:cubicBezTo>
                  <a:cubicBezTo>
                    <a:pt x="4497" y="92"/>
                    <a:pt x="4224" y="0"/>
                    <a:pt x="3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5" name="Google Shape;1115;p53"/>
          <p:cNvSpPr/>
          <p:nvPr/>
        </p:nvSpPr>
        <p:spPr>
          <a:xfrm rot="7589800">
            <a:off x="73851" y="4029016"/>
            <a:ext cx="373546" cy="1285450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6" name="Google Shape;1116;p53"/>
          <p:cNvGrpSpPr/>
          <p:nvPr/>
        </p:nvGrpSpPr>
        <p:grpSpPr>
          <a:xfrm>
            <a:off x="601188" y="4660625"/>
            <a:ext cx="252200" cy="279550"/>
            <a:chOff x="601188" y="4660625"/>
            <a:chExt cx="252200" cy="279550"/>
          </a:xfrm>
        </p:grpSpPr>
        <p:sp>
          <p:nvSpPr>
            <p:cNvPr id="1117" name="Google Shape;1117;p53"/>
            <p:cNvSpPr/>
            <p:nvPr/>
          </p:nvSpPr>
          <p:spPr>
            <a:xfrm>
              <a:off x="716638" y="4796575"/>
              <a:ext cx="123850" cy="115475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3"/>
            <p:cNvSpPr/>
            <p:nvPr/>
          </p:nvSpPr>
          <p:spPr>
            <a:xfrm>
              <a:off x="721213" y="4660625"/>
              <a:ext cx="132175" cy="120025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3"/>
            <p:cNvSpPr/>
            <p:nvPr/>
          </p:nvSpPr>
          <p:spPr>
            <a:xfrm>
              <a:off x="631588" y="4854100"/>
              <a:ext cx="75200" cy="86075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3"/>
            <p:cNvSpPr/>
            <p:nvPr/>
          </p:nvSpPr>
          <p:spPr>
            <a:xfrm>
              <a:off x="601188" y="4715300"/>
              <a:ext cx="80550" cy="76000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1" name="Google Shape;1121;p53"/>
          <p:cNvSpPr/>
          <p:nvPr/>
        </p:nvSpPr>
        <p:spPr>
          <a:xfrm>
            <a:off x="7852913" y="4063500"/>
            <a:ext cx="1444204" cy="1473790"/>
          </a:xfrm>
          <a:custGeom>
            <a:avLst/>
            <a:gdLst/>
            <a:ahLst/>
            <a:cxnLst/>
            <a:rect l="l" t="t" r="r" b="b"/>
            <a:pathLst>
              <a:path w="40167" h="40987" extrusionOk="0">
                <a:moveTo>
                  <a:pt x="25006" y="0"/>
                </a:moveTo>
                <a:cubicBezTo>
                  <a:pt x="24033" y="0"/>
                  <a:pt x="23122" y="31"/>
                  <a:pt x="22302" y="61"/>
                </a:cubicBezTo>
                <a:cubicBezTo>
                  <a:pt x="21815" y="91"/>
                  <a:pt x="21360" y="152"/>
                  <a:pt x="20995" y="183"/>
                </a:cubicBezTo>
                <a:cubicBezTo>
                  <a:pt x="20782" y="183"/>
                  <a:pt x="20600" y="213"/>
                  <a:pt x="20387" y="243"/>
                </a:cubicBezTo>
                <a:lnTo>
                  <a:pt x="20205" y="274"/>
                </a:lnTo>
                <a:lnTo>
                  <a:pt x="19780" y="334"/>
                </a:lnTo>
                <a:lnTo>
                  <a:pt x="19658" y="365"/>
                </a:lnTo>
                <a:cubicBezTo>
                  <a:pt x="19233" y="456"/>
                  <a:pt x="18808" y="547"/>
                  <a:pt x="18382" y="638"/>
                </a:cubicBezTo>
                <a:cubicBezTo>
                  <a:pt x="18200" y="699"/>
                  <a:pt x="17957" y="760"/>
                  <a:pt x="17744" y="821"/>
                </a:cubicBezTo>
                <a:cubicBezTo>
                  <a:pt x="17501" y="881"/>
                  <a:pt x="17288" y="942"/>
                  <a:pt x="17076" y="1033"/>
                </a:cubicBezTo>
                <a:cubicBezTo>
                  <a:pt x="16924" y="1064"/>
                  <a:pt x="16802" y="1124"/>
                  <a:pt x="16650" y="1155"/>
                </a:cubicBezTo>
                <a:lnTo>
                  <a:pt x="16498" y="1216"/>
                </a:lnTo>
                <a:lnTo>
                  <a:pt x="16286" y="1276"/>
                </a:lnTo>
                <a:lnTo>
                  <a:pt x="15921" y="1428"/>
                </a:lnTo>
                <a:lnTo>
                  <a:pt x="15769" y="1459"/>
                </a:lnTo>
                <a:lnTo>
                  <a:pt x="15283" y="1641"/>
                </a:lnTo>
                <a:lnTo>
                  <a:pt x="14615" y="1914"/>
                </a:lnTo>
                <a:lnTo>
                  <a:pt x="13794" y="2279"/>
                </a:lnTo>
                <a:lnTo>
                  <a:pt x="13369" y="2431"/>
                </a:lnTo>
                <a:cubicBezTo>
                  <a:pt x="13035" y="2583"/>
                  <a:pt x="12670" y="2735"/>
                  <a:pt x="12366" y="2917"/>
                </a:cubicBezTo>
                <a:lnTo>
                  <a:pt x="12275" y="2947"/>
                </a:lnTo>
                <a:lnTo>
                  <a:pt x="12154" y="3008"/>
                </a:lnTo>
                <a:cubicBezTo>
                  <a:pt x="11759" y="3190"/>
                  <a:pt x="11394" y="3373"/>
                  <a:pt x="10999" y="3585"/>
                </a:cubicBezTo>
                <a:lnTo>
                  <a:pt x="10635" y="3768"/>
                </a:lnTo>
                <a:lnTo>
                  <a:pt x="9784" y="4223"/>
                </a:lnTo>
                <a:cubicBezTo>
                  <a:pt x="9358" y="4436"/>
                  <a:pt x="9024" y="4618"/>
                  <a:pt x="8690" y="4831"/>
                </a:cubicBezTo>
                <a:lnTo>
                  <a:pt x="7536" y="5500"/>
                </a:lnTo>
                <a:cubicBezTo>
                  <a:pt x="6837" y="5925"/>
                  <a:pt x="6108" y="6381"/>
                  <a:pt x="5348" y="6897"/>
                </a:cubicBezTo>
                <a:cubicBezTo>
                  <a:pt x="4923" y="7171"/>
                  <a:pt x="4588" y="7414"/>
                  <a:pt x="4285" y="7657"/>
                </a:cubicBezTo>
                <a:cubicBezTo>
                  <a:pt x="4042" y="7839"/>
                  <a:pt x="3798" y="8021"/>
                  <a:pt x="3586" y="8234"/>
                </a:cubicBezTo>
                <a:lnTo>
                  <a:pt x="3312" y="8477"/>
                </a:lnTo>
                <a:cubicBezTo>
                  <a:pt x="2614" y="9054"/>
                  <a:pt x="1975" y="9692"/>
                  <a:pt x="1459" y="10422"/>
                </a:cubicBezTo>
                <a:cubicBezTo>
                  <a:pt x="1307" y="10665"/>
                  <a:pt x="1155" y="10847"/>
                  <a:pt x="1064" y="11060"/>
                </a:cubicBezTo>
                <a:lnTo>
                  <a:pt x="1034" y="11151"/>
                </a:lnTo>
                <a:cubicBezTo>
                  <a:pt x="942" y="11303"/>
                  <a:pt x="851" y="11455"/>
                  <a:pt x="791" y="11606"/>
                </a:cubicBezTo>
                <a:lnTo>
                  <a:pt x="639" y="11910"/>
                </a:lnTo>
                <a:cubicBezTo>
                  <a:pt x="608" y="12001"/>
                  <a:pt x="578" y="12062"/>
                  <a:pt x="547" y="12153"/>
                </a:cubicBezTo>
                <a:cubicBezTo>
                  <a:pt x="547" y="12184"/>
                  <a:pt x="547" y="12214"/>
                  <a:pt x="517" y="12245"/>
                </a:cubicBezTo>
                <a:cubicBezTo>
                  <a:pt x="426" y="12488"/>
                  <a:pt x="365" y="12731"/>
                  <a:pt x="304" y="12974"/>
                </a:cubicBezTo>
                <a:cubicBezTo>
                  <a:pt x="244" y="13217"/>
                  <a:pt x="183" y="13399"/>
                  <a:pt x="153" y="13551"/>
                </a:cubicBezTo>
                <a:cubicBezTo>
                  <a:pt x="153" y="13581"/>
                  <a:pt x="153" y="13612"/>
                  <a:pt x="153" y="13673"/>
                </a:cubicBezTo>
                <a:cubicBezTo>
                  <a:pt x="153" y="13733"/>
                  <a:pt x="122" y="13794"/>
                  <a:pt x="92" y="13885"/>
                </a:cubicBezTo>
                <a:lnTo>
                  <a:pt x="61" y="14250"/>
                </a:lnTo>
                <a:cubicBezTo>
                  <a:pt x="61" y="14311"/>
                  <a:pt x="61" y="14402"/>
                  <a:pt x="61" y="14462"/>
                </a:cubicBezTo>
                <a:lnTo>
                  <a:pt x="61" y="14554"/>
                </a:lnTo>
                <a:cubicBezTo>
                  <a:pt x="61" y="14706"/>
                  <a:pt x="61" y="14827"/>
                  <a:pt x="31" y="14979"/>
                </a:cubicBezTo>
                <a:lnTo>
                  <a:pt x="31" y="15070"/>
                </a:lnTo>
                <a:cubicBezTo>
                  <a:pt x="31" y="15252"/>
                  <a:pt x="31" y="15435"/>
                  <a:pt x="1" y="15617"/>
                </a:cubicBezTo>
                <a:cubicBezTo>
                  <a:pt x="1" y="15799"/>
                  <a:pt x="1" y="16073"/>
                  <a:pt x="1" y="16316"/>
                </a:cubicBezTo>
                <a:cubicBezTo>
                  <a:pt x="1" y="16528"/>
                  <a:pt x="1" y="16711"/>
                  <a:pt x="31" y="16893"/>
                </a:cubicBezTo>
                <a:lnTo>
                  <a:pt x="31" y="16954"/>
                </a:lnTo>
                <a:cubicBezTo>
                  <a:pt x="31" y="17258"/>
                  <a:pt x="92" y="17561"/>
                  <a:pt x="122" y="17865"/>
                </a:cubicBezTo>
                <a:cubicBezTo>
                  <a:pt x="122" y="18017"/>
                  <a:pt x="153" y="18169"/>
                  <a:pt x="153" y="18291"/>
                </a:cubicBezTo>
                <a:cubicBezTo>
                  <a:pt x="183" y="18746"/>
                  <a:pt x="244" y="19141"/>
                  <a:pt x="304" y="19506"/>
                </a:cubicBezTo>
                <a:cubicBezTo>
                  <a:pt x="365" y="19779"/>
                  <a:pt x="396" y="20083"/>
                  <a:pt x="456" y="20357"/>
                </a:cubicBezTo>
                <a:lnTo>
                  <a:pt x="547" y="20843"/>
                </a:lnTo>
                <a:cubicBezTo>
                  <a:pt x="608" y="21116"/>
                  <a:pt x="639" y="21420"/>
                  <a:pt x="699" y="21694"/>
                </a:cubicBezTo>
                <a:cubicBezTo>
                  <a:pt x="730" y="21845"/>
                  <a:pt x="730" y="21967"/>
                  <a:pt x="760" y="22089"/>
                </a:cubicBezTo>
                <a:cubicBezTo>
                  <a:pt x="821" y="22484"/>
                  <a:pt x="912" y="22970"/>
                  <a:pt x="973" y="23456"/>
                </a:cubicBezTo>
                <a:lnTo>
                  <a:pt x="1064" y="23911"/>
                </a:lnTo>
                <a:cubicBezTo>
                  <a:pt x="1094" y="24155"/>
                  <a:pt x="1125" y="24398"/>
                  <a:pt x="1186" y="24641"/>
                </a:cubicBezTo>
                <a:cubicBezTo>
                  <a:pt x="1216" y="24884"/>
                  <a:pt x="1246" y="25188"/>
                  <a:pt x="1307" y="25461"/>
                </a:cubicBezTo>
                <a:cubicBezTo>
                  <a:pt x="1337" y="25613"/>
                  <a:pt x="1368" y="25795"/>
                  <a:pt x="1368" y="25947"/>
                </a:cubicBezTo>
                <a:cubicBezTo>
                  <a:pt x="1459" y="26433"/>
                  <a:pt x="1550" y="26889"/>
                  <a:pt x="1641" y="27314"/>
                </a:cubicBezTo>
                <a:lnTo>
                  <a:pt x="1641" y="27436"/>
                </a:lnTo>
                <a:cubicBezTo>
                  <a:pt x="1732" y="27800"/>
                  <a:pt x="1824" y="28195"/>
                  <a:pt x="1915" y="28590"/>
                </a:cubicBezTo>
                <a:cubicBezTo>
                  <a:pt x="1975" y="28803"/>
                  <a:pt x="2036" y="29046"/>
                  <a:pt x="2097" y="29259"/>
                </a:cubicBezTo>
                <a:cubicBezTo>
                  <a:pt x="2158" y="29502"/>
                  <a:pt x="2249" y="29715"/>
                  <a:pt x="2310" y="29958"/>
                </a:cubicBezTo>
                <a:cubicBezTo>
                  <a:pt x="2431" y="30292"/>
                  <a:pt x="2553" y="30656"/>
                  <a:pt x="2735" y="31082"/>
                </a:cubicBezTo>
                <a:cubicBezTo>
                  <a:pt x="2887" y="31507"/>
                  <a:pt x="3069" y="31963"/>
                  <a:pt x="3221" y="32388"/>
                </a:cubicBezTo>
                <a:cubicBezTo>
                  <a:pt x="3403" y="32814"/>
                  <a:pt x="3555" y="33209"/>
                  <a:pt x="3707" y="33543"/>
                </a:cubicBezTo>
                <a:cubicBezTo>
                  <a:pt x="3768" y="33695"/>
                  <a:pt x="3829" y="33847"/>
                  <a:pt x="3890" y="33999"/>
                </a:cubicBezTo>
                <a:cubicBezTo>
                  <a:pt x="4011" y="34242"/>
                  <a:pt x="4102" y="34485"/>
                  <a:pt x="4193" y="34728"/>
                </a:cubicBezTo>
                <a:cubicBezTo>
                  <a:pt x="4376" y="35123"/>
                  <a:pt x="4558" y="35548"/>
                  <a:pt x="4740" y="35973"/>
                </a:cubicBezTo>
                <a:cubicBezTo>
                  <a:pt x="4923" y="36399"/>
                  <a:pt x="5105" y="36763"/>
                  <a:pt x="5287" y="37098"/>
                </a:cubicBezTo>
                <a:cubicBezTo>
                  <a:pt x="5378" y="37310"/>
                  <a:pt x="5469" y="37523"/>
                  <a:pt x="5621" y="37736"/>
                </a:cubicBezTo>
                <a:lnTo>
                  <a:pt x="5713" y="37918"/>
                </a:lnTo>
                <a:cubicBezTo>
                  <a:pt x="5773" y="38070"/>
                  <a:pt x="5834" y="38191"/>
                  <a:pt x="5925" y="38313"/>
                </a:cubicBezTo>
                <a:lnTo>
                  <a:pt x="6077" y="38556"/>
                </a:lnTo>
                <a:lnTo>
                  <a:pt x="6108" y="38647"/>
                </a:lnTo>
                <a:cubicBezTo>
                  <a:pt x="6290" y="38890"/>
                  <a:pt x="6472" y="39133"/>
                  <a:pt x="6685" y="39346"/>
                </a:cubicBezTo>
                <a:cubicBezTo>
                  <a:pt x="6928" y="39589"/>
                  <a:pt x="7171" y="39771"/>
                  <a:pt x="7444" y="39954"/>
                </a:cubicBezTo>
                <a:cubicBezTo>
                  <a:pt x="7687" y="40106"/>
                  <a:pt x="7930" y="40257"/>
                  <a:pt x="8204" y="40379"/>
                </a:cubicBezTo>
                <a:cubicBezTo>
                  <a:pt x="8660" y="40592"/>
                  <a:pt x="9146" y="40713"/>
                  <a:pt x="9632" y="40804"/>
                </a:cubicBezTo>
                <a:cubicBezTo>
                  <a:pt x="9875" y="40865"/>
                  <a:pt x="10088" y="40865"/>
                  <a:pt x="10331" y="40895"/>
                </a:cubicBezTo>
                <a:cubicBezTo>
                  <a:pt x="10543" y="40926"/>
                  <a:pt x="10786" y="40956"/>
                  <a:pt x="10999" y="40956"/>
                </a:cubicBezTo>
                <a:cubicBezTo>
                  <a:pt x="11242" y="40956"/>
                  <a:pt x="11455" y="40987"/>
                  <a:pt x="11698" y="40987"/>
                </a:cubicBezTo>
                <a:lnTo>
                  <a:pt x="13004" y="40987"/>
                </a:lnTo>
                <a:cubicBezTo>
                  <a:pt x="13430" y="40956"/>
                  <a:pt x="13825" y="40926"/>
                  <a:pt x="14250" y="40865"/>
                </a:cubicBezTo>
                <a:lnTo>
                  <a:pt x="14341" y="40865"/>
                </a:lnTo>
                <a:lnTo>
                  <a:pt x="14888" y="40774"/>
                </a:lnTo>
                <a:lnTo>
                  <a:pt x="14949" y="40774"/>
                </a:lnTo>
                <a:lnTo>
                  <a:pt x="15557" y="40683"/>
                </a:lnTo>
                <a:cubicBezTo>
                  <a:pt x="15891" y="40592"/>
                  <a:pt x="16225" y="40561"/>
                  <a:pt x="16529" y="40500"/>
                </a:cubicBezTo>
                <a:cubicBezTo>
                  <a:pt x="17076" y="40409"/>
                  <a:pt x="17592" y="40318"/>
                  <a:pt x="18109" y="40197"/>
                </a:cubicBezTo>
                <a:lnTo>
                  <a:pt x="18352" y="40166"/>
                </a:lnTo>
                <a:cubicBezTo>
                  <a:pt x="18747" y="40075"/>
                  <a:pt x="19111" y="39984"/>
                  <a:pt x="19506" y="39893"/>
                </a:cubicBezTo>
                <a:lnTo>
                  <a:pt x="19841" y="39832"/>
                </a:lnTo>
                <a:cubicBezTo>
                  <a:pt x="20175" y="39741"/>
                  <a:pt x="20479" y="39650"/>
                  <a:pt x="20782" y="39589"/>
                </a:cubicBezTo>
                <a:lnTo>
                  <a:pt x="21876" y="39346"/>
                </a:lnTo>
                <a:lnTo>
                  <a:pt x="23365" y="39012"/>
                </a:lnTo>
                <a:cubicBezTo>
                  <a:pt x="24125" y="38860"/>
                  <a:pt x="24884" y="38678"/>
                  <a:pt x="25644" y="38526"/>
                </a:cubicBezTo>
                <a:lnTo>
                  <a:pt x="25917" y="38465"/>
                </a:lnTo>
                <a:cubicBezTo>
                  <a:pt x="26768" y="38252"/>
                  <a:pt x="27619" y="38070"/>
                  <a:pt x="28530" y="37796"/>
                </a:cubicBezTo>
                <a:lnTo>
                  <a:pt x="28621" y="37796"/>
                </a:lnTo>
                <a:cubicBezTo>
                  <a:pt x="28955" y="37705"/>
                  <a:pt x="29350" y="37584"/>
                  <a:pt x="29685" y="37493"/>
                </a:cubicBezTo>
                <a:cubicBezTo>
                  <a:pt x="30049" y="37371"/>
                  <a:pt x="30475" y="37219"/>
                  <a:pt x="30869" y="37098"/>
                </a:cubicBezTo>
                <a:lnTo>
                  <a:pt x="31021" y="37037"/>
                </a:lnTo>
                <a:cubicBezTo>
                  <a:pt x="31416" y="36915"/>
                  <a:pt x="31781" y="36763"/>
                  <a:pt x="32176" y="36611"/>
                </a:cubicBezTo>
                <a:lnTo>
                  <a:pt x="32328" y="36551"/>
                </a:lnTo>
                <a:cubicBezTo>
                  <a:pt x="32662" y="36429"/>
                  <a:pt x="33027" y="36277"/>
                  <a:pt x="33361" y="36125"/>
                </a:cubicBezTo>
                <a:cubicBezTo>
                  <a:pt x="33786" y="35943"/>
                  <a:pt x="34212" y="35730"/>
                  <a:pt x="34607" y="35457"/>
                </a:cubicBezTo>
                <a:cubicBezTo>
                  <a:pt x="34789" y="35366"/>
                  <a:pt x="34971" y="35214"/>
                  <a:pt x="35123" y="35092"/>
                </a:cubicBezTo>
                <a:cubicBezTo>
                  <a:pt x="35366" y="34910"/>
                  <a:pt x="35548" y="34697"/>
                  <a:pt x="35731" y="34545"/>
                </a:cubicBezTo>
                <a:cubicBezTo>
                  <a:pt x="35883" y="34424"/>
                  <a:pt x="35974" y="34302"/>
                  <a:pt x="36095" y="34150"/>
                </a:cubicBezTo>
                <a:lnTo>
                  <a:pt x="36186" y="34059"/>
                </a:lnTo>
                <a:cubicBezTo>
                  <a:pt x="36338" y="33907"/>
                  <a:pt x="36460" y="33756"/>
                  <a:pt x="36581" y="33573"/>
                </a:cubicBezTo>
                <a:cubicBezTo>
                  <a:pt x="37128" y="32874"/>
                  <a:pt x="37614" y="32145"/>
                  <a:pt x="38009" y="31355"/>
                </a:cubicBezTo>
                <a:lnTo>
                  <a:pt x="38101" y="31203"/>
                </a:lnTo>
                <a:cubicBezTo>
                  <a:pt x="38283" y="30869"/>
                  <a:pt x="38435" y="30565"/>
                  <a:pt x="38556" y="30231"/>
                </a:cubicBezTo>
                <a:cubicBezTo>
                  <a:pt x="38739" y="29806"/>
                  <a:pt x="38891" y="29380"/>
                  <a:pt x="39012" y="28894"/>
                </a:cubicBezTo>
                <a:cubicBezTo>
                  <a:pt x="39042" y="28803"/>
                  <a:pt x="39073" y="28712"/>
                  <a:pt x="39103" y="28590"/>
                </a:cubicBezTo>
                <a:cubicBezTo>
                  <a:pt x="39194" y="28287"/>
                  <a:pt x="39316" y="27952"/>
                  <a:pt x="39377" y="27649"/>
                </a:cubicBezTo>
                <a:cubicBezTo>
                  <a:pt x="39589" y="26798"/>
                  <a:pt x="39772" y="25947"/>
                  <a:pt x="39893" y="25127"/>
                </a:cubicBezTo>
                <a:cubicBezTo>
                  <a:pt x="39954" y="24641"/>
                  <a:pt x="40015" y="24215"/>
                  <a:pt x="40045" y="23851"/>
                </a:cubicBezTo>
                <a:cubicBezTo>
                  <a:pt x="40075" y="23668"/>
                  <a:pt x="40075" y="23486"/>
                  <a:pt x="40106" y="23304"/>
                </a:cubicBezTo>
                <a:lnTo>
                  <a:pt x="40106" y="23182"/>
                </a:lnTo>
                <a:lnTo>
                  <a:pt x="40106" y="23061"/>
                </a:lnTo>
                <a:cubicBezTo>
                  <a:pt x="40106" y="22878"/>
                  <a:pt x="40136" y="22666"/>
                  <a:pt x="40136" y="22453"/>
                </a:cubicBezTo>
                <a:cubicBezTo>
                  <a:pt x="40167" y="21937"/>
                  <a:pt x="40167" y="21511"/>
                  <a:pt x="40167" y="21086"/>
                </a:cubicBezTo>
                <a:cubicBezTo>
                  <a:pt x="40167" y="20904"/>
                  <a:pt x="40167" y="20691"/>
                  <a:pt x="40136" y="20509"/>
                </a:cubicBezTo>
                <a:lnTo>
                  <a:pt x="40136" y="20387"/>
                </a:lnTo>
                <a:cubicBezTo>
                  <a:pt x="40136" y="20235"/>
                  <a:pt x="40106" y="20053"/>
                  <a:pt x="40106" y="19871"/>
                </a:cubicBezTo>
                <a:cubicBezTo>
                  <a:pt x="40075" y="19719"/>
                  <a:pt x="40045" y="19445"/>
                  <a:pt x="39984" y="19202"/>
                </a:cubicBezTo>
                <a:cubicBezTo>
                  <a:pt x="39954" y="18989"/>
                  <a:pt x="39893" y="18716"/>
                  <a:pt x="39832" y="18443"/>
                </a:cubicBezTo>
                <a:cubicBezTo>
                  <a:pt x="39741" y="18139"/>
                  <a:pt x="39650" y="17835"/>
                  <a:pt x="39498" y="17531"/>
                </a:cubicBezTo>
                <a:cubicBezTo>
                  <a:pt x="39468" y="17470"/>
                  <a:pt x="39437" y="17379"/>
                  <a:pt x="39437" y="17318"/>
                </a:cubicBezTo>
                <a:cubicBezTo>
                  <a:pt x="39286" y="16923"/>
                  <a:pt x="39164" y="16559"/>
                  <a:pt x="39073" y="16164"/>
                </a:cubicBezTo>
                <a:cubicBezTo>
                  <a:pt x="39012" y="15799"/>
                  <a:pt x="38951" y="15404"/>
                  <a:pt x="38921" y="15040"/>
                </a:cubicBezTo>
                <a:cubicBezTo>
                  <a:pt x="38860" y="14706"/>
                  <a:pt x="38799" y="14219"/>
                  <a:pt x="38739" y="13794"/>
                </a:cubicBezTo>
                <a:cubicBezTo>
                  <a:pt x="38647" y="13369"/>
                  <a:pt x="38556" y="12974"/>
                  <a:pt x="38526" y="12518"/>
                </a:cubicBezTo>
                <a:cubicBezTo>
                  <a:pt x="38496" y="12305"/>
                  <a:pt x="38465" y="12093"/>
                  <a:pt x="38465" y="11850"/>
                </a:cubicBezTo>
                <a:cubicBezTo>
                  <a:pt x="38465" y="11698"/>
                  <a:pt x="38435" y="11515"/>
                  <a:pt x="38404" y="11363"/>
                </a:cubicBezTo>
                <a:cubicBezTo>
                  <a:pt x="38404" y="11211"/>
                  <a:pt x="38374" y="10968"/>
                  <a:pt x="38344" y="10786"/>
                </a:cubicBezTo>
                <a:cubicBezTo>
                  <a:pt x="38313" y="10573"/>
                  <a:pt x="38283" y="10361"/>
                  <a:pt x="38252" y="10178"/>
                </a:cubicBezTo>
                <a:cubicBezTo>
                  <a:pt x="38222" y="9966"/>
                  <a:pt x="38222" y="9844"/>
                  <a:pt x="38222" y="9692"/>
                </a:cubicBezTo>
                <a:lnTo>
                  <a:pt x="38222" y="9510"/>
                </a:lnTo>
                <a:cubicBezTo>
                  <a:pt x="38222" y="9297"/>
                  <a:pt x="38192" y="9085"/>
                  <a:pt x="38192" y="8902"/>
                </a:cubicBezTo>
                <a:cubicBezTo>
                  <a:pt x="38161" y="8538"/>
                  <a:pt x="38131" y="8112"/>
                  <a:pt x="38070" y="7717"/>
                </a:cubicBezTo>
                <a:cubicBezTo>
                  <a:pt x="38070" y="7535"/>
                  <a:pt x="38040" y="7353"/>
                  <a:pt x="38009" y="7171"/>
                </a:cubicBezTo>
                <a:lnTo>
                  <a:pt x="38009" y="7049"/>
                </a:lnTo>
                <a:cubicBezTo>
                  <a:pt x="37979" y="6867"/>
                  <a:pt x="37949" y="6684"/>
                  <a:pt x="37918" y="6502"/>
                </a:cubicBezTo>
                <a:cubicBezTo>
                  <a:pt x="37888" y="6320"/>
                  <a:pt x="37827" y="6138"/>
                  <a:pt x="37736" y="5955"/>
                </a:cubicBezTo>
                <a:cubicBezTo>
                  <a:pt x="37706" y="5864"/>
                  <a:pt x="37645" y="5743"/>
                  <a:pt x="37584" y="5651"/>
                </a:cubicBezTo>
                <a:lnTo>
                  <a:pt x="37554" y="5621"/>
                </a:lnTo>
                <a:cubicBezTo>
                  <a:pt x="37523" y="5530"/>
                  <a:pt x="37463" y="5439"/>
                  <a:pt x="37432" y="5348"/>
                </a:cubicBezTo>
                <a:cubicBezTo>
                  <a:pt x="37371" y="5317"/>
                  <a:pt x="37341" y="5256"/>
                  <a:pt x="37311" y="5196"/>
                </a:cubicBezTo>
                <a:cubicBezTo>
                  <a:pt x="37219" y="5135"/>
                  <a:pt x="37159" y="5044"/>
                  <a:pt x="37098" y="4953"/>
                </a:cubicBezTo>
                <a:lnTo>
                  <a:pt x="37068" y="4861"/>
                </a:lnTo>
                <a:cubicBezTo>
                  <a:pt x="37037" y="4801"/>
                  <a:pt x="37007" y="4770"/>
                  <a:pt x="36976" y="4710"/>
                </a:cubicBezTo>
                <a:cubicBezTo>
                  <a:pt x="36916" y="4618"/>
                  <a:pt x="36825" y="4527"/>
                  <a:pt x="36733" y="4406"/>
                </a:cubicBezTo>
                <a:lnTo>
                  <a:pt x="36703" y="4375"/>
                </a:lnTo>
                <a:cubicBezTo>
                  <a:pt x="36612" y="4284"/>
                  <a:pt x="36521" y="4193"/>
                  <a:pt x="36430" y="4072"/>
                </a:cubicBezTo>
                <a:lnTo>
                  <a:pt x="36338" y="3980"/>
                </a:lnTo>
                <a:lnTo>
                  <a:pt x="36247" y="3889"/>
                </a:lnTo>
                <a:cubicBezTo>
                  <a:pt x="36156" y="3798"/>
                  <a:pt x="36065" y="3707"/>
                  <a:pt x="35974" y="3646"/>
                </a:cubicBezTo>
                <a:cubicBezTo>
                  <a:pt x="35700" y="3403"/>
                  <a:pt x="35397" y="3190"/>
                  <a:pt x="35062" y="3008"/>
                </a:cubicBezTo>
                <a:cubicBezTo>
                  <a:pt x="34698" y="2735"/>
                  <a:pt x="34303" y="2492"/>
                  <a:pt x="33908" y="2249"/>
                </a:cubicBezTo>
                <a:cubicBezTo>
                  <a:pt x="33574" y="2066"/>
                  <a:pt x="33239" y="1884"/>
                  <a:pt x="32753" y="1641"/>
                </a:cubicBezTo>
                <a:cubicBezTo>
                  <a:pt x="32571" y="1550"/>
                  <a:pt x="32358" y="1459"/>
                  <a:pt x="32206" y="1367"/>
                </a:cubicBezTo>
                <a:cubicBezTo>
                  <a:pt x="31963" y="1276"/>
                  <a:pt x="31751" y="1185"/>
                  <a:pt x="31538" y="1124"/>
                </a:cubicBezTo>
                <a:cubicBezTo>
                  <a:pt x="31325" y="1033"/>
                  <a:pt x="31204" y="1003"/>
                  <a:pt x="31052" y="942"/>
                </a:cubicBezTo>
                <a:lnTo>
                  <a:pt x="30839" y="881"/>
                </a:lnTo>
                <a:cubicBezTo>
                  <a:pt x="30657" y="821"/>
                  <a:pt x="30444" y="760"/>
                  <a:pt x="30292" y="729"/>
                </a:cubicBezTo>
                <a:lnTo>
                  <a:pt x="30171" y="699"/>
                </a:lnTo>
                <a:cubicBezTo>
                  <a:pt x="29988" y="638"/>
                  <a:pt x="29806" y="608"/>
                  <a:pt x="29624" y="547"/>
                </a:cubicBezTo>
                <a:lnTo>
                  <a:pt x="28955" y="426"/>
                </a:lnTo>
                <a:cubicBezTo>
                  <a:pt x="28530" y="334"/>
                  <a:pt x="28105" y="274"/>
                  <a:pt x="27619" y="183"/>
                </a:cubicBezTo>
                <a:lnTo>
                  <a:pt x="27224" y="122"/>
                </a:lnTo>
                <a:lnTo>
                  <a:pt x="27041" y="122"/>
                </a:lnTo>
                <a:cubicBezTo>
                  <a:pt x="26798" y="91"/>
                  <a:pt x="26616" y="61"/>
                  <a:pt x="26434" y="61"/>
                </a:cubicBezTo>
                <a:lnTo>
                  <a:pt x="26282" y="61"/>
                </a:lnTo>
                <a:cubicBezTo>
                  <a:pt x="25917" y="31"/>
                  <a:pt x="25553" y="0"/>
                  <a:pt x="2518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53"/>
          <p:cNvSpPr/>
          <p:nvPr/>
        </p:nvSpPr>
        <p:spPr>
          <a:xfrm rot="-767104">
            <a:off x="-163503" y="-490454"/>
            <a:ext cx="1866306" cy="1551400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53"/>
          <p:cNvSpPr/>
          <p:nvPr/>
        </p:nvSpPr>
        <p:spPr>
          <a:xfrm rot="448387">
            <a:off x="8368575" y="4079324"/>
            <a:ext cx="273787" cy="466433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53"/>
          <p:cNvSpPr/>
          <p:nvPr/>
        </p:nvSpPr>
        <p:spPr>
          <a:xfrm rot="831327">
            <a:off x="270368" y="974629"/>
            <a:ext cx="219837" cy="393416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53"/>
          <p:cNvSpPr/>
          <p:nvPr/>
        </p:nvSpPr>
        <p:spPr>
          <a:xfrm>
            <a:off x="1379388" y="255888"/>
            <a:ext cx="376715" cy="316788"/>
          </a:xfrm>
          <a:custGeom>
            <a:avLst/>
            <a:gdLst/>
            <a:ahLst/>
            <a:cxnLst/>
            <a:rect l="l" t="t" r="r" b="b"/>
            <a:pathLst>
              <a:path w="12729" h="10705" extrusionOk="0">
                <a:moveTo>
                  <a:pt x="10982" y="1"/>
                </a:moveTo>
                <a:cubicBezTo>
                  <a:pt x="10772" y="1"/>
                  <a:pt x="10517" y="77"/>
                  <a:pt x="10206" y="250"/>
                </a:cubicBezTo>
                <a:cubicBezTo>
                  <a:pt x="9207" y="791"/>
                  <a:pt x="8152" y="1277"/>
                  <a:pt x="6976" y="1277"/>
                </a:cubicBezTo>
                <a:cubicBezTo>
                  <a:pt x="6832" y="1277"/>
                  <a:pt x="6687" y="1269"/>
                  <a:pt x="6540" y="1254"/>
                </a:cubicBezTo>
                <a:lnTo>
                  <a:pt x="5535" y="1581"/>
                </a:lnTo>
                <a:cubicBezTo>
                  <a:pt x="5535" y="1908"/>
                  <a:pt x="5535" y="2258"/>
                  <a:pt x="5582" y="2585"/>
                </a:cubicBezTo>
                <a:cubicBezTo>
                  <a:pt x="5932" y="4477"/>
                  <a:pt x="5792" y="6298"/>
                  <a:pt x="4905" y="7980"/>
                </a:cubicBezTo>
                <a:lnTo>
                  <a:pt x="2780" y="7770"/>
                </a:lnTo>
                <a:lnTo>
                  <a:pt x="1612" y="8097"/>
                </a:lnTo>
                <a:cubicBezTo>
                  <a:pt x="1449" y="8213"/>
                  <a:pt x="1262" y="8330"/>
                  <a:pt x="1098" y="8447"/>
                </a:cubicBezTo>
                <a:cubicBezTo>
                  <a:pt x="608" y="8891"/>
                  <a:pt x="1" y="9404"/>
                  <a:pt x="234" y="10058"/>
                </a:cubicBezTo>
                <a:cubicBezTo>
                  <a:pt x="413" y="10563"/>
                  <a:pt x="864" y="10704"/>
                  <a:pt x="1351" y="10704"/>
                </a:cubicBezTo>
                <a:cubicBezTo>
                  <a:pt x="1562" y="10704"/>
                  <a:pt x="1780" y="10677"/>
                  <a:pt x="1986" y="10642"/>
                </a:cubicBezTo>
                <a:cubicBezTo>
                  <a:pt x="2593" y="10502"/>
                  <a:pt x="3200" y="10292"/>
                  <a:pt x="3831" y="10128"/>
                </a:cubicBezTo>
                <a:lnTo>
                  <a:pt x="4811" y="9544"/>
                </a:lnTo>
                <a:cubicBezTo>
                  <a:pt x="6680" y="8003"/>
                  <a:pt x="6726" y="5831"/>
                  <a:pt x="6796" y="3683"/>
                </a:cubicBezTo>
                <a:cubicBezTo>
                  <a:pt x="6726" y="3496"/>
                  <a:pt x="6656" y="3309"/>
                  <a:pt x="6610" y="3122"/>
                </a:cubicBezTo>
                <a:cubicBezTo>
                  <a:pt x="6567" y="2778"/>
                  <a:pt x="6504" y="2414"/>
                  <a:pt x="6970" y="2414"/>
                </a:cubicBezTo>
                <a:cubicBezTo>
                  <a:pt x="7009" y="2414"/>
                  <a:pt x="7053" y="2416"/>
                  <a:pt x="7100" y="2422"/>
                </a:cubicBezTo>
                <a:lnTo>
                  <a:pt x="10907" y="1254"/>
                </a:lnTo>
                <a:cubicBezTo>
                  <a:pt x="10977" y="2071"/>
                  <a:pt x="11093" y="3006"/>
                  <a:pt x="11187" y="3940"/>
                </a:cubicBezTo>
                <a:cubicBezTo>
                  <a:pt x="11257" y="4290"/>
                  <a:pt x="11327" y="4617"/>
                  <a:pt x="11397" y="4967"/>
                </a:cubicBezTo>
                <a:lnTo>
                  <a:pt x="11397" y="5925"/>
                </a:lnTo>
                <a:cubicBezTo>
                  <a:pt x="11365" y="5923"/>
                  <a:pt x="11332" y="5922"/>
                  <a:pt x="11298" y="5922"/>
                </a:cubicBezTo>
                <a:cubicBezTo>
                  <a:pt x="10469" y="5922"/>
                  <a:pt x="9135" y="6461"/>
                  <a:pt x="8641" y="7022"/>
                </a:cubicBezTo>
                <a:cubicBezTo>
                  <a:pt x="8058" y="7653"/>
                  <a:pt x="8291" y="8821"/>
                  <a:pt x="9085" y="8984"/>
                </a:cubicBezTo>
                <a:cubicBezTo>
                  <a:pt x="9669" y="9101"/>
                  <a:pt x="10299" y="9031"/>
                  <a:pt x="10883" y="9101"/>
                </a:cubicBezTo>
                <a:cubicBezTo>
                  <a:pt x="10964" y="9112"/>
                  <a:pt x="11040" y="9117"/>
                  <a:pt x="11112" y="9117"/>
                </a:cubicBezTo>
                <a:cubicBezTo>
                  <a:pt x="11782" y="9117"/>
                  <a:pt x="12050" y="8643"/>
                  <a:pt x="12261" y="8073"/>
                </a:cubicBezTo>
                <a:cubicBezTo>
                  <a:pt x="12728" y="6906"/>
                  <a:pt x="12471" y="5738"/>
                  <a:pt x="12331" y="4570"/>
                </a:cubicBezTo>
                <a:cubicBezTo>
                  <a:pt x="12308" y="4220"/>
                  <a:pt x="12284" y="3893"/>
                  <a:pt x="12238" y="3543"/>
                </a:cubicBezTo>
                <a:cubicBezTo>
                  <a:pt x="12098" y="2702"/>
                  <a:pt x="11934" y="1885"/>
                  <a:pt x="11817" y="1044"/>
                </a:cubicBezTo>
                <a:cubicBezTo>
                  <a:pt x="11719" y="435"/>
                  <a:pt x="11481" y="1"/>
                  <a:pt x="109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"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1127;p54"/>
          <p:cNvGrpSpPr/>
          <p:nvPr/>
        </p:nvGrpSpPr>
        <p:grpSpPr>
          <a:xfrm flipH="1">
            <a:off x="-55863" y="4082535"/>
            <a:ext cx="1258993" cy="1313658"/>
            <a:chOff x="8085825" y="1477998"/>
            <a:chExt cx="1383661" cy="1443739"/>
          </a:xfrm>
        </p:grpSpPr>
        <p:sp>
          <p:nvSpPr>
            <p:cNvPr id="1128" name="Google Shape;1128;p54"/>
            <p:cNvSpPr/>
            <p:nvPr/>
          </p:nvSpPr>
          <p:spPr>
            <a:xfrm rot="-964112">
              <a:off x="8231078" y="1832737"/>
              <a:ext cx="216293" cy="1080163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4"/>
            <p:cNvSpPr/>
            <p:nvPr/>
          </p:nvSpPr>
          <p:spPr>
            <a:xfrm rot="-964112">
              <a:off x="8496562" y="1684178"/>
              <a:ext cx="257958" cy="1115084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4"/>
            <p:cNvSpPr/>
            <p:nvPr/>
          </p:nvSpPr>
          <p:spPr>
            <a:xfrm rot="-964112">
              <a:off x="8826513" y="1584425"/>
              <a:ext cx="225263" cy="1111711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4"/>
            <p:cNvSpPr/>
            <p:nvPr/>
          </p:nvSpPr>
          <p:spPr>
            <a:xfrm rot="-964112">
              <a:off x="9084102" y="1490004"/>
              <a:ext cx="239905" cy="1085131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2" name="Google Shape;1132;p54"/>
          <p:cNvSpPr/>
          <p:nvPr/>
        </p:nvSpPr>
        <p:spPr>
          <a:xfrm rot="-8317524">
            <a:off x="-49803" y="-151808"/>
            <a:ext cx="828428" cy="1256301"/>
          </a:xfrm>
          <a:custGeom>
            <a:avLst/>
            <a:gdLst/>
            <a:ahLst/>
            <a:cxnLst/>
            <a:rect l="l" t="t" r="r" b="b"/>
            <a:pathLst>
              <a:path w="15466" h="23454" extrusionOk="0">
                <a:moveTo>
                  <a:pt x="4770" y="0"/>
                </a:moveTo>
                <a:cubicBezTo>
                  <a:pt x="4598" y="0"/>
                  <a:pt x="4426" y="22"/>
                  <a:pt x="4254" y="43"/>
                </a:cubicBezTo>
                <a:cubicBezTo>
                  <a:pt x="3677" y="134"/>
                  <a:pt x="3100" y="317"/>
                  <a:pt x="2614" y="560"/>
                </a:cubicBezTo>
                <a:cubicBezTo>
                  <a:pt x="2249" y="742"/>
                  <a:pt x="1945" y="985"/>
                  <a:pt x="1672" y="1258"/>
                </a:cubicBezTo>
                <a:cubicBezTo>
                  <a:pt x="1490" y="1410"/>
                  <a:pt x="1338" y="1593"/>
                  <a:pt x="1186" y="1775"/>
                </a:cubicBezTo>
                <a:cubicBezTo>
                  <a:pt x="1003" y="1988"/>
                  <a:pt x="851" y="2231"/>
                  <a:pt x="700" y="2474"/>
                </a:cubicBezTo>
                <a:cubicBezTo>
                  <a:pt x="639" y="2595"/>
                  <a:pt x="578" y="2717"/>
                  <a:pt x="517" y="2838"/>
                </a:cubicBezTo>
                <a:cubicBezTo>
                  <a:pt x="517" y="2838"/>
                  <a:pt x="517" y="2869"/>
                  <a:pt x="487" y="2869"/>
                </a:cubicBezTo>
                <a:cubicBezTo>
                  <a:pt x="335" y="3142"/>
                  <a:pt x="244" y="3385"/>
                  <a:pt x="153" y="3689"/>
                </a:cubicBezTo>
                <a:cubicBezTo>
                  <a:pt x="92" y="3841"/>
                  <a:pt x="62" y="4054"/>
                  <a:pt x="62" y="4236"/>
                </a:cubicBezTo>
                <a:cubicBezTo>
                  <a:pt x="1" y="4418"/>
                  <a:pt x="1" y="4570"/>
                  <a:pt x="1" y="4752"/>
                </a:cubicBezTo>
                <a:cubicBezTo>
                  <a:pt x="1" y="5026"/>
                  <a:pt x="1" y="5269"/>
                  <a:pt x="31" y="5512"/>
                </a:cubicBezTo>
                <a:cubicBezTo>
                  <a:pt x="31" y="5542"/>
                  <a:pt x="31" y="5573"/>
                  <a:pt x="31" y="5603"/>
                </a:cubicBezTo>
                <a:lnTo>
                  <a:pt x="31" y="5664"/>
                </a:lnTo>
                <a:lnTo>
                  <a:pt x="31" y="5755"/>
                </a:lnTo>
                <a:cubicBezTo>
                  <a:pt x="31" y="5785"/>
                  <a:pt x="31" y="5907"/>
                  <a:pt x="62" y="5968"/>
                </a:cubicBezTo>
                <a:lnTo>
                  <a:pt x="62" y="6059"/>
                </a:lnTo>
                <a:cubicBezTo>
                  <a:pt x="62" y="6150"/>
                  <a:pt x="92" y="6241"/>
                  <a:pt x="122" y="6332"/>
                </a:cubicBezTo>
                <a:cubicBezTo>
                  <a:pt x="183" y="6575"/>
                  <a:pt x="274" y="6818"/>
                  <a:pt x="365" y="7092"/>
                </a:cubicBezTo>
                <a:cubicBezTo>
                  <a:pt x="426" y="7274"/>
                  <a:pt x="517" y="7487"/>
                  <a:pt x="608" y="7700"/>
                </a:cubicBezTo>
                <a:lnTo>
                  <a:pt x="608" y="7730"/>
                </a:lnTo>
                <a:cubicBezTo>
                  <a:pt x="700" y="7973"/>
                  <a:pt x="851" y="8216"/>
                  <a:pt x="973" y="8429"/>
                </a:cubicBezTo>
                <a:cubicBezTo>
                  <a:pt x="1307" y="8885"/>
                  <a:pt x="1641" y="9310"/>
                  <a:pt x="2006" y="9735"/>
                </a:cubicBezTo>
                <a:cubicBezTo>
                  <a:pt x="2188" y="9918"/>
                  <a:pt x="2340" y="10100"/>
                  <a:pt x="2523" y="10313"/>
                </a:cubicBezTo>
                <a:cubicBezTo>
                  <a:pt x="2766" y="10616"/>
                  <a:pt x="2948" y="10890"/>
                  <a:pt x="3130" y="11163"/>
                </a:cubicBezTo>
                <a:cubicBezTo>
                  <a:pt x="3313" y="11437"/>
                  <a:pt x="3464" y="11741"/>
                  <a:pt x="3616" y="12075"/>
                </a:cubicBezTo>
                <a:cubicBezTo>
                  <a:pt x="3707" y="12318"/>
                  <a:pt x="3799" y="12591"/>
                  <a:pt x="3859" y="12865"/>
                </a:cubicBezTo>
                <a:cubicBezTo>
                  <a:pt x="3890" y="13108"/>
                  <a:pt x="3890" y="13381"/>
                  <a:pt x="3890" y="13655"/>
                </a:cubicBezTo>
                <a:cubicBezTo>
                  <a:pt x="3799" y="14232"/>
                  <a:pt x="3677" y="14809"/>
                  <a:pt x="3495" y="15356"/>
                </a:cubicBezTo>
                <a:cubicBezTo>
                  <a:pt x="3404" y="15538"/>
                  <a:pt x="3343" y="15751"/>
                  <a:pt x="3252" y="15903"/>
                </a:cubicBezTo>
                <a:cubicBezTo>
                  <a:pt x="3161" y="16055"/>
                  <a:pt x="3069" y="16328"/>
                  <a:pt x="2978" y="16541"/>
                </a:cubicBezTo>
                <a:cubicBezTo>
                  <a:pt x="2887" y="16784"/>
                  <a:pt x="2796" y="17057"/>
                  <a:pt x="2735" y="17331"/>
                </a:cubicBezTo>
                <a:cubicBezTo>
                  <a:pt x="2674" y="17544"/>
                  <a:pt x="2644" y="17756"/>
                  <a:pt x="2614" y="17999"/>
                </a:cubicBezTo>
                <a:cubicBezTo>
                  <a:pt x="2583" y="18273"/>
                  <a:pt x="2583" y="18546"/>
                  <a:pt x="2614" y="18820"/>
                </a:cubicBezTo>
                <a:cubicBezTo>
                  <a:pt x="2614" y="19124"/>
                  <a:pt x="2644" y="19397"/>
                  <a:pt x="2705" y="19670"/>
                </a:cubicBezTo>
                <a:cubicBezTo>
                  <a:pt x="2796" y="20187"/>
                  <a:pt x="2948" y="20643"/>
                  <a:pt x="3161" y="21098"/>
                </a:cubicBezTo>
                <a:cubicBezTo>
                  <a:pt x="3282" y="21311"/>
                  <a:pt x="3434" y="21493"/>
                  <a:pt x="3616" y="21645"/>
                </a:cubicBezTo>
                <a:lnTo>
                  <a:pt x="4042" y="22040"/>
                </a:lnTo>
                <a:cubicBezTo>
                  <a:pt x="4406" y="22374"/>
                  <a:pt x="4832" y="22648"/>
                  <a:pt x="5257" y="22891"/>
                </a:cubicBezTo>
                <a:cubicBezTo>
                  <a:pt x="5500" y="23043"/>
                  <a:pt x="5774" y="23164"/>
                  <a:pt x="6017" y="23256"/>
                </a:cubicBezTo>
                <a:cubicBezTo>
                  <a:pt x="6229" y="23316"/>
                  <a:pt x="6442" y="23377"/>
                  <a:pt x="6655" y="23407"/>
                </a:cubicBezTo>
                <a:cubicBezTo>
                  <a:pt x="6913" y="23438"/>
                  <a:pt x="7171" y="23453"/>
                  <a:pt x="7426" y="23453"/>
                </a:cubicBezTo>
                <a:cubicBezTo>
                  <a:pt x="7680" y="23453"/>
                  <a:pt x="7931" y="23438"/>
                  <a:pt x="8174" y="23407"/>
                </a:cubicBezTo>
                <a:cubicBezTo>
                  <a:pt x="8660" y="23347"/>
                  <a:pt x="9116" y="23225"/>
                  <a:pt x="9571" y="23043"/>
                </a:cubicBezTo>
                <a:cubicBezTo>
                  <a:pt x="10057" y="22861"/>
                  <a:pt x="10513" y="22618"/>
                  <a:pt x="10939" y="22344"/>
                </a:cubicBezTo>
                <a:cubicBezTo>
                  <a:pt x="11668" y="21767"/>
                  <a:pt x="12336" y="21098"/>
                  <a:pt x="12883" y="20339"/>
                </a:cubicBezTo>
                <a:cubicBezTo>
                  <a:pt x="13187" y="19944"/>
                  <a:pt x="13460" y="19488"/>
                  <a:pt x="13734" y="19063"/>
                </a:cubicBezTo>
                <a:cubicBezTo>
                  <a:pt x="13825" y="18880"/>
                  <a:pt x="13916" y="18698"/>
                  <a:pt x="14007" y="18516"/>
                </a:cubicBezTo>
                <a:lnTo>
                  <a:pt x="14068" y="18546"/>
                </a:lnTo>
                <a:cubicBezTo>
                  <a:pt x="14190" y="18273"/>
                  <a:pt x="14311" y="18030"/>
                  <a:pt x="14402" y="17817"/>
                </a:cubicBezTo>
                <a:cubicBezTo>
                  <a:pt x="14615" y="17331"/>
                  <a:pt x="14767" y="16845"/>
                  <a:pt x="14919" y="16328"/>
                </a:cubicBezTo>
                <a:cubicBezTo>
                  <a:pt x="14949" y="16237"/>
                  <a:pt x="14979" y="16116"/>
                  <a:pt x="15010" y="15994"/>
                </a:cubicBezTo>
                <a:cubicBezTo>
                  <a:pt x="15101" y="15690"/>
                  <a:pt x="15192" y="15356"/>
                  <a:pt x="15253" y="15022"/>
                </a:cubicBezTo>
                <a:cubicBezTo>
                  <a:pt x="15344" y="14505"/>
                  <a:pt x="15435" y="13989"/>
                  <a:pt x="15466" y="13442"/>
                </a:cubicBezTo>
                <a:lnTo>
                  <a:pt x="15466" y="12774"/>
                </a:lnTo>
                <a:cubicBezTo>
                  <a:pt x="15466" y="12500"/>
                  <a:pt x="15435" y="12257"/>
                  <a:pt x="15435" y="12014"/>
                </a:cubicBezTo>
                <a:cubicBezTo>
                  <a:pt x="15405" y="11832"/>
                  <a:pt x="15374" y="11649"/>
                  <a:pt x="15344" y="11467"/>
                </a:cubicBezTo>
                <a:cubicBezTo>
                  <a:pt x="15344" y="11133"/>
                  <a:pt x="15344" y="10799"/>
                  <a:pt x="15344" y="10464"/>
                </a:cubicBezTo>
                <a:cubicBezTo>
                  <a:pt x="15283" y="9918"/>
                  <a:pt x="15223" y="9371"/>
                  <a:pt x="15131" y="8824"/>
                </a:cubicBezTo>
                <a:cubicBezTo>
                  <a:pt x="15040" y="8368"/>
                  <a:pt x="14919" y="7882"/>
                  <a:pt x="14767" y="7426"/>
                </a:cubicBezTo>
                <a:lnTo>
                  <a:pt x="14676" y="7183"/>
                </a:lnTo>
                <a:cubicBezTo>
                  <a:pt x="14524" y="6758"/>
                  <a:pt x="14341" y="6332"/>
                  <a:pt x="14159" y="5937"/>
                </a:cubicBezTo>
                <a:cubicBezTo>
                  <a:pt x="14038" y="5694"/>
                  <a:pt x="13946" y="5482"/>
                  <a:pt x="13825" y="5269"/>
                </a:cubicBezTo>
                <a:cubicBezTo>
                  <a:pt x="13703" y="5056"/>
                  <a:pt x="13551" y="4874"/>
                  <a:pt x="13400" y="4692"/>
                </a:cubicBezTo>
                <a:cubicBezTo>
                  <a:pt x="13035" y="4266"/>
                  <a:pt x="12670" y="3871"/>
                  <a:pt x="12275" y="3507"/>
                </a:cubicBezTo>
                <a:cubicBezTo>
                  <a:pt x="11911" y="3173"/>
                  <a:pt x="11516" y="2838"/>
                  <a:pt x="11182" y="2565"/>
                </a:cubicBezTo>
                <a:cubicBezTo>
                  <a:pt x="10756" y="2231"/>
                  <a:pt x="10331" y="1896"/>
                  <a:pt x="9875" y="1623"/>
                </a:cubicBezTo>
                <a:cubicBezTo>
                  <a:pt x="9480" y="1380"/>
                  <a:pt x="9085" y="1137"/>
                  <a:pt x="8629" y="894"/>
                </a:cubicBezTo>
                <a:cubicBezTo>
                  <a:pt x="8174" y="681"/>
                  <a:pt x="7688" y="499"/>
                  <a:pt x="7201" y="347"/>
                </a:cubicBezTo>
                <a:cubicBezTo>
                  <a:pt x="6746" y="195"/>
                  <a:pt x="6290" y="104"/>
                  <a:pt x="5834" y="74"/>
                </a:cubicBezTo>
                <a:cubicBezTo>
                  <a:pt x="5530" y="43"/>
                  <a:pt x="5227" y="13"/>
                  <a:pt x="4984" y="13"/>
                </a:cubicBezTo>
                <a:cubicBezTo>
                  <a:pt x="4912" y="4"/>
                  <a:pt x="4841" y="0"/>
                  <a:pt x="47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54"/>
          <p:cNvSpPr/>
          <p:nvPr/>
        </p:nvSpPr>
        <p:spPr>
          <a:xfrm>
            <a:off x="7483525" y="-407243"/>
            <a:ext cx="1866353" cy="1551439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54"/>
          <p:cNvGrpSpPr/>
          <p:nvPr/>
        </p:nvGrpSpPr>
        <p:grpSpPr>
          <a:xfrm rot="-5400000">
            <a:off x="-26172" y="108496"/>
            <a:ext cx="1270599" cy="1053621"/>
            <a:chOff x="-142022" y="90588"/>
            <a:chExt cx="1270599" cy="1053621"/>
          </a:xfrm>
        </p:grpSpPr>
        <p:sp>
          <p:nvSpPr>
            <p:cNvPr id="1135" name="Google Shape;1135;p54"/>
            <p:cNvSpPr/>
            <p:nvPr/>
          </p:nvSpPr>
          <p:spPr>
            <a:xfrm rot="-910317">
              <a:off x="653620" y="479091"/>
              <a:ext cx="294920" cy="250005"/>
            </a:xfrm>
            <a:custGeom>
              <a:avLst/>
              <a:gdLst/>
              <a:ahLst/>
              <a:cxnLst/>
              <a:rect l="l" t="t" r="r" b="b"/>
              <a:pathLst>
                <a:path w="7597" h="6440" extrusionOk="0">
                  <a:moveTo>
                    <a:pt x="2986" y="0"/>
                  </a:moveTo>
                  <a:cubicBezTo>
                    <a:pt x="2508" y="0"/>
                    <a:pt x="2033" y="93"/>
                    <a:pt x="1581" y="280"/>
                  </a:cubicBezTo>
                  <a:cubicBezTo>
                    <a:pt x="1490" y="340"/>
                    <a:pt x="1368" y="371"/>
                    <a:pt x="1307" y="431"/>
                  </a:cubicBezTo>
                  <a:cubicBezTo>
                    <a:pt x="1034" y="553"/>
                    <a:pt x="821" y="705"/>
                    <a:pt x="609" y="887"/>
                  </a:cubicBezTo>
                  <a:cubicBezTo>
                    <a:pt x="396" y="1100"/>
                    <a:pt x="244" y="1343"/>
                    <a:pt x="153" y="1616"/>
                  </a:cubicBezTo>
                  <a:lnTo>
                    <a:pt x="123" y="1708"/>
                  </a:lnTo>
                  <a:cubicBezTo>
                    <a:pt x="92" y="1859"/>
                    <a:pt x="62" y="2011"/>
                    <a:pt x="31" y="2163"/>
                  </a:cubicBezTo>
                  <a:cubicBezTo>
                    <a:pt x="1" y="2437"/>
                    <a:pt x="1" y="2710"/>
                    <a:pt x="31" y="2984"/>
                  </a:cubicBezTo>
                  <a:cubicBezTo>
                    <a:pt x="62" y="3105"/>
                    <a:pt x="92" y="3227"/>
                    <a:pt x="153" y="3348"/>
                  </a:cubicBezTo>
                  <a:lnTo>
                    <a:pt x="153" y="3409"/>
                  </a:lnTo>
                  <a:cubicBezTo>
                    <a:pt x="214" y="3530"/>
                    <a:pt x="244" y="3622"/>
                    <a:pt x="305" y="3743"/>
                  </a:cubicBezTo>
                  <a:cubicBezTo>
                    <a:pt x="426" y="3986"/>
                    <a:pt x="578" y="4229"/>
                    <a:pt x="761" y="4442"/>
                  </a:cubicBezTo>
                  <a:cubicBezTo>
                    <a:pt x="912" y="4624"/>
                    <a:pt x="1034" y="4807"/>
                    <a:pt x="1216" y="5019"/>
                  </a:cubicBezTo>
                  <a:cubicBezTo>
                    <a:pt x="1399" y="5232"/>
                    <a:pt x="1611" y="5414"/>
                    <a:pt x="1824" y="5597"/>
                  </a:cubicBezTo>
                  <a:cubicBezTo>
                    <a:pt x="2219" y="5931"/>
                    <a:pt x="2705" y="6143"/>
                    <a:pt x="3191" y="6265"/>
                  </a:cubicBezTo>
                  <a:cubicBezTo>
                    <a:pt x="3465" y="6326"/>
                    <a:pt x="3738" y="6386"/>
                    <a:pt x="4012" y="6417"/>
                  </a:cubicBezTo>
                  <a:cubicBezTo>
                    <a:pt x="4133" y="6432"/>
                    <a:pt x="4262" y="6440"/>
                    <a:pt x="4395" y="6440"/>
                  </a:cubicBezTo>
                  <a:cubicBezTo>
                    <a:pt x="4528" y="6440"/>
                    <a:pt x="4665" y="6432"/>
                    <a:pt x="4801" y="6417"/>
                  </a:cubicBezTo>
                  <a:cubicBezTo>
                    <a:pt x="5014" y="6417"/>
                    <a:pt x="5227" y="6386"/>
                    <a:pt x="5440" y="6326"/>
                  </a:cubicBezTo>
                  <a:cubicBezTo>
                    <a:pt x="5713" y="6265"/>
                    <a:pt x="5956" y="6174"/>
                    <a:pt x="6229" y="6083"/>
                  </a:cubicBezTo>
                  <a:cubicBezTo>
                    <a:pt x="6351" y="6022"/>
                    <a:pt x="6473" y="5931"/>
                    <a:pt x="6533" y="5809"/>
                  </a:cubicBezTo>
                  <a:cubicBezTo>
                    <a:pt x="6776" y="5657"/>
                    <a:pt x="6989" y="5445"/>
                    <a:pt x="7171" y="5232"/>
                  </a:cubicBezTo>
                  <a:cubicBezTo>
                    <a:pt x="7293" y="5019"/>
                    <a:pt x="7384" y="4807"/>
                    <a:pt x="7475" y="4563"/>
                  </a:cubicBezTo>
                  <a:cubicBezTo>
                    <a:pt x="7566" y="4260"/>
                    <a:pt x="7597" y="3925"/>
                    <a:pt x="7536" y="3622"/>
                  </a:cubicBezTo>
                  <a:cubicBezTo>
                    <a:pt x="7475" y="3409"/>
                    <a:pt x="7414" y="3196"/>
                    <a:pt x="7323" y="3014"/>
                  </a:cubicBezTo>
                  <a:cubicBezTo>
                    <a:pt x="7202" y="2832"/>
                    <a:pt x="7080" y="2680"/>
                    <a:pt x="6959" y="2497"/>
                  </a:cubicBezTo>
                  <a:cubicBezTo>
                    <a:pt x="6867" y="2376"/>
                    <a:pt x="6716" y="2315"/>
                    <a:pt x="6594" y="2285"/>
                  </a:cubicBezTo>
                  <a:cubicBezTo>
                    <a:pt x="6351" y="1951"/>
                    <a:pt x="6108" y="1677"/>
                    <a:pt x="5834" y="1404"/>
                  </a:cubicBezTo>
                  <a:lnTo>
                    <a:pt x="5713" y="1313"/>
                  </a:lnTo>
                  <a:cubicBezTo>
                    <a:pt x="5561" y="1161"/>
                    <a:pt x="5409" y="1009"/>
                    <a:pt x="5257" y="887"/>
                  </a:cubicBezTo>
                  <a:cubicBezTo>
                    <a:pt x="5075" y="735"/>
                    <a:pt x="4923" y="614"/>
                    <a:pt x="4710" y="492"/>
                  </a:cubicBezTo>
                  <a:cubicBezTo>
                    <a:pt x="4498" y="371"/>
                    <a:pt x="4255" y="249"/>
                    <a:pt x="4012" y="188"/>
                  </a:cubicBezTo>
                  <a:lnTo>
                    <a:pt x="3708" y="97"/>
                  </a:lnTo>
                  <a:cubicBezTo>
                    <a:pt x="3525" y="36"/>
                    <a:pt x="3373" y="6"/>
                    <a:pt x="3191" y="6"/>
                  </a:cubicBezTo>
                  <a:cubicBezTo>
                    <a:pt x="3123" y="2"/>
                    <a:pt x="3054" y="0"/>
                    <a:pt x="29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4"/>
            <p:cNvSpPr/>
            <p:nvPr/>
          </p:nvSpPr>
          <p:spPr>
            <a:xfrm rot="-910317">
              <a:off x="628495" y="771788"/>
              <a:ext cx="238320" cy="198800"/>
            </a:xfrm>
            <a:custGeom>
              <a:avLst/>
              <a:gdLst/>
              <a:ahLst/>
              <a:cxnLst/>
              <a:rect l="l" t="t" r="r" b="b"/>
              <a:pathLst>
                <a:path w="6139" h="5121" extrusionOk="0">
                  <a:moveTo>
                    <a:pt x="1793" y="1"/>
                  </a:moveTo>
                  <a:cubicBezTo>
                    <a:pt x="1695" y="1"/>
                    <a:pt x="1596" y="9"/>
                    <a:pt x="1490" y="24"/>
                  </a:cubicBezTo>
                  <a:cubicBezTo>
                    <a:pt x="1277" y="24"/>
                    <a:pt x="1064" y="85"/>
                    <a:pt x="882" y="145"/>
                  </a:cubicBezTo>
                  <a:cubicBezTo>
                    <a:pt x="578" y="236"/>
                    <a:pt x="305" y="419"/>
                    <a:pt x="122" y="692"/>
                  </a:cubicBezTo>
                  <a:cubicBezTo>
                    <a:pt x="92" y="753"/>
                    <a:pt x="62" y="814"/>
                    <a:pt x="31" y="874"/>
                  </a:cubicBezTo>
                  <a:cubicBezTo>
                    <a:pt x="1" y="996"/>
                    <a:pt x="1" y="1087"/>
                    <a:pt x="31" y="1209"/>
                  </a:cubicBezTo>
                  <a:cubicBezTo>
                    <a:pt x="31" y="1300"/>
                    <a:pt x="92" y="1391"/>
                    <a:pt x="153" y="1482"/>
                  </a:cubicBezTo>
                  <a:cubicBezTo>
                    <a:pt x="122" y="1512"/>
                    <a:pt x="92" y="1543"/>
                    <a:pt x="92" y="1573"/>
                  </a:cubicBezTo>
                  <a:cubicBezTo>
                    <a:pt x="62" y="1695"/>
                    <a:pt x="62" y="1786"/>
                    <a:pt x="62" y="1907"/>
                  </a:cubicBezTo>
                  <a:lnTo>
                    <a:pt x="62" y="2029"/>
                  </a:lnTo>
                  <a:cubicBezTo>
                    <a:pt x="62" y="2090"/>
                    <a:pt x="62" y="2151"/>
                    <a:pt x="92" y="2211"/>
                  </a:cubicBezTo>
                  <a:cubicBezTo>
                    <a:pt x="122" y="2424"/>
                    <a:pt x="183" y="2637"/>
                    <a:pt x="305" y="2849"/>
                  </a:cubicBezTo>
                  <a:lnTo>
                    <a:pt x="396" y="2971"/>
                  </a:lnTo>
                  <a:cubicBezTo>
                    <a:pt x="487" y="3153"/>
                    <a:pt x="608" y="3366"/>
                    <a:pt x="730" y="3518"/>
                  </a:cubicBezTo>
                  <a:cubicBezTo>
                    <a:pt x="821" y="3700"/>
                    <a:pt x="973" y="3882"/>
                    <a:pt x="1125" y="4034"/>
                  </a:cubicBezTo>
                  <a:cubicBezTo>
                    <a:pt x="1338" y="4247"/>
                    <a:pt x="1550" y="4399"/>
                    <a:pt x="1793" y="4551"/>
                  </a:cubicBezTo>
                  <a:cubicBezTo>
                    <a:pt x="2036" y="4703"/>
                    <a:pt x="2310" y="4855"/>
                    <a:pt x="2583" y="4946"/>
                  </a:cubicBezTo>
                  <a:cubicBezTo>
                    <a:pt x="2857" y="5007"/>
                    <a:pt x="3130" y="5067"/>
                    <a:pt x="3434" y="5098"/>
                  </a:cubicBezTo>
                  <a:cubicBezTo>
                    <a:pt x="3571" y="5113"/>
                    <a:pt x="3707" y="5120"/>
                    <a:pt x="3844" y="5120"/>
                  </a:cubicBezTo>
                  <a:cubicBezTo>
                    <a:pt x="3981" y="5120"/>
                    <a:pt x="4118" y="5113"/>
                    <a:pt x="4254" y="5098"/>
                  </a:cubicBezTo>
                  <a:cubicBezTo>
                    <a:pt x="4497" y="5067"/>
                    <a:pt x="4771" y="5007"/>
                    <a:pt x="5014" y="4915"/>
                  </a:cubicBezTo>
                  <a:cubicBezTo>
                    <a:pt x="5287" y="4794"/>
                    <a:pt x="5500" y="4612"/>
                    <a:pt x="5682" y="4429"/>
                  </a:cubicBezTo>
                  <a:cubicBezTo>
                    <a:pt x="5834" y="4247"/>
                    <a:pt x="5956" y="4034"/>
                    <a:pt x="6017" y="3791"/>
                  </a:cubicBezTo>
                  <a:lnTo>
                    <a:pt x="6047" y="3761"/>
                  </a:lnTo>
                  <a:cubicBezTo>
                    <a:pt x="6108" y="3518"/>
                    <a:pt x="6138" y="3244"/>
                    <a:pt x="6077" y="2971"/>
                  </a:cubicBezTo>
                  <a:cubicBezTo>
                    <a:pt x="6047" y="2819"/>
                    <a:pt x="6017" y="2667"/>
                    <a:pt x="5956" y="2515"/>
                  </a:cubicBezTo>
                  <a:cubicBezTo>
                    <a:pt x="5773" y="2029"/>
                    <a:pt x="5470" y="1604"/>
                    <a:pt x="5075" y="1300"/>
                  </a:cubicBezTo>
                  <a:cubicBezTo>
                    <a:pt x="4923" y="1148"/>
                    <a:pt x="4771" y="1026"/>
                    <a:pt x="4589" y="905"/>
                  </a:cubicBezTo>
                  <a:cubicBezTo>
                    <a:pt x="4376" y="783"/>
                    <a:pt x="4133" y="662"/>
                    <a:pt x="3890" y="571"/>
                  </a:cubicBezTo>
                  <a:cubicBezTo>
                    <a:pt x="3707" y="479"/>
                    <a:pt x="3525" y="419"/>
                    <a:pt x="3282" y="328"/>
                  </a:cubicBezTo>
                  <a:cubicBezTo>
                    <a:pt x="3100" y="236"/>
                    <a:pt x="2887" y="176"/>
                    <a:pt x="2705" y="115"/>
                  </a:cubicBezTo>
                  <a:cubicBezTo>
                    <a:pt x="2492" y="85"/>
                    <a:pt x="2310" y="24"/>
                    <a:pt x="2097" y="24"/>
                  </a:cubicBezTo>
                  <a:cubicBezTo>
                    <a:pt x="1991" y="9"/>
                    <a:pt x="1892" y="1"/>
                    <a:pt x="17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4"/>
            <p:cNvSpPr/>
            <p:nvPr/>
          </p:nvSpPr>
          <p:spPr>
            <a:xfrm rot="-910317">
              <a:off x="318740" y="560929"/>
              <a:ext cx="272482" cy="223995"/>
            </a:xfrm>
            <a:custGeom>
              <a:avLst/>
              <a:gdLst/>
              <a:ahLst/>
              <a:cxnLst/>
              <a:rect l="l" t="t" r="r" b="b"/>
              <a:pathLst>
                <a:path w="7019" h="5770" extrusionOk="0">
                  <a:moveTo>
                    <a:pt x="2083" y="1"/>
                  </a:moveTo>
                  <a:cubicBezTo>
                    <a:pt x="1766" y="1"/>
                    <a:pt x="1442" y="82"/>
                    <a:pt x="1155" y="202"/>
                  </a:cubicBezTo>
                  <a:cubicBezTo>
                    <a:pt x="1125" y="202"/>
                    <a:pt x="1064" y="263"/>
                    <a:pt x="1033" y="263"/>
                  </a:cubicBezTo>
                  <a:cubicBezTo>
                    <a:pt x="851" y="354"/>
                    <a:pt x="699" y="445"/>
                    <a:pt x="547" y="567"/>
                  </a:cubicBezTo>
                  <a:cubicBezTo>
                    <a:pt x="335" y="779"/>
                    <a:pt x="183" y="1022"/>
                    <a:pt x="92" y="1296"/>
                  </a:cubicBezTo>
                  <a:cubicBezTo>
                    <a:pt x="61" y="1387"/>
                    <a:pt x="61" y="1478"/>
                    <a:pt x="31" y="1569"/>
                  </a:cubicBezTo>
                  <a:cubicBezTo>
                    <a:pt x="0" y="1721"/>
                    <a:pt x="0" y="1873"/>
                    <a:pt x="0" y="2055"/>
                  </a:cubicBezTo>
                  <a:cubicBezTo>
                    <a:pt x="0" y="2268"/>
                    <a:pt x="31" y="2481"/>
                    <a:pt x="122" y="2693"/>
                  </a:cubicBezTo>
                  <a:cubicBezTo>
                    <a:pt x="213" y="2906"/>
                    <a:pt x="335" y="3119"/>
                    <a:pt x="486" y="3301"/>
                  </a:cubicBezTo>
                  <a:cubicBezTo>
                    <a:pt x="638" y="3514"/>
                    <a:pt x="821" y="3696"/>
                    <a:pt x="973" y="3878"/>
                  </a:cubicBezTo>
                  <a:cubicBezTo>
                    <a:pt x="1276" y="4182"/>
                    <a:pt x="1611" y="4456"/>
                    <a:pt x="1945" y="4699"/>
                  </a:cubicBezTo>
                  <a:cubicBezTo>
                    <a:pt x="2097" y="4790"/>
                    <a:pt x="2249" y="4911"/>
                    <a:pt x="2431" y="5002"/>
                  </a:cubicBezTo>
                  <a:cubicBezTo>
                    <a:pt x="2644" y="5124"/>
                    <a:pt x="2856" y="5215"/>
                    <a:pt x="3069" y="5337"/>
                  </a:cubicBezTo>
                  <a:cubicBezTo>
                    <a:pt x="3464" y="5489"/>
                    <a:pt x="3859" y="5640"/>
                    <a:pt x="4315" y="5701"/>
                  </a:cubicBezTo>
                  <a:cubicBezTo>
                    <a:pt x="4497" y="5747"/>
                    <a:pt x="4695" y="5770"/>
                    <a:pt x="4892" y="5770"/>
                  </a:cubicBezTo>
                  <a:cubicBezTo>
                    <a:pt x="5089" y="5770"/>
                    <a:pt x="5287" y="5747"/>
                    <a:pt x="5469" y="5701"/>
                  </a:cubicBezTo>
                  <a:cubicBezTo>
                    <a:pt x="5591" y="5671"/>
                    <a:pt x="5712" y="5640"/>
                    <a:pt x="5834" y="5580"/>
                  </a:cubicBezTo>
                  <a:cubicBezTo>
                    <a:pt x="5925" y="5519"/>
                    <a:pt x="5986" y="5489"/>
                    <a:pt x="6077" y="5428"/>
                  </a:cubicBezTo>
                  <a:cubicBezTo>
                    <a:pt x="6168" y="5367"/>
                    <a:pt x="6259" y="5306"/>
                    <a:pt x="6381" y="5215"/>
                  </a:cubicBezTo>
                  <a:cubicBezTo>
                    <a:pt x="6472" y="5154"/>
                    <a:pt x="6533" y="5063"/>
                    <a:pt x="6563" y="4942"/>
                  </a:cubicBezTo>
                  <a:lnTo>
                    <a:pt x="6654" y="4850"/>
                  </a:lnTo>
                  <a:cubicBezTo>
                    <a:pt x="6958" y="4395"/>
                    <a:pt x="7019" y="3848"/>
                    <a:pt x="6836" y="3362"/>
                  </a:cubicBezTo>
                  <a:cubicBezTo>
                    <a:pt x="6776" y="3088"/>
                    <a:pt x="6685" y="2815"/>
                    <a:pt x="6563" y="2572"/>
                  </a:cubicBezTo>
                  <a:cubicBezTo>
                    <a:pt x="6472" y="2389"/>
                    <a:pt x="6350" y="2238"/>
                    <a:pt x="6229" y="2086"/>
                  </a:cubicBezTo>
                  <a:cubicBezTo>
                    <a:pt x="6168" y="2025"/>
                    <a:pt x="6107" y="1964"/>
                    <a:pt x="6047" y="1934"/>
                  </a:cubicBezTo>
                  <a:cubicBezTo>
                    <a:pt x="5986" y="1843"/>
                    <a:pt x="5925" y="1751"/>
                    <a:pt x="5864" y="1691"/>
                  </a:cubicBezTo>
                  <a:cubicBezTo>
                    <a:pt x="5682" y="1478"/>
                    <a:pt x="5469" y="1296"/>
                    <a:pt x="5257" y="1113"/>
                  </a:cubicBezTo>
                  <a:cubicBezTo>
                    <a:pt x="5165" y="1053"/>
                    <a:pt x="5074" y="992"/>
                    <a:pt x="4983" y="931"/>
                  </a:cubicBezTo>
                  <a:cubicBezTo>
                    <a:pt x="4892" y="840"/>
                    <a:pt x="4770" y="779"/>
                    <a:pt x="4679" y="718"/>
                  </a:cubicBezTo>
                  <a:cubicBezTo>
                    <a:pt x="4436" y="597"/>
                    <a:pt x="4163" y="475"/>
                    <a:pt x="3920" y="384"/>
                  </a:cubicBezTo>
                  <a:cubicBezTo>
                    <a:pt x="3403" y="202"/>
                    <a:pt x="2887" y="80"/>
                    <a:pt x="2340" y="20"/>
                  </a:cubicBezTo>
                  <a:cubicBezTo>
                    <a:pt x="2255" y="7"/>
                    <a:pt x="2170" y="1"/>
                    <a:pt x="2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4"/>
            <p:cNvSpPr/>
            <p:nvPr/>
          </p:nvSpPr>
          <p:spPr>
            <a:xfrm rot="-910317">
              <a:off x="554058" y="159577"/>
              <a:ext cx="267785" cy="266309"/>
            </a:xfrm>
            <a:custGeom>
              <a:avLst/>
              <a:gdLst/>
              <a:ahLst/>
              <a:cxnLst/>
              <a:rect l="l" t="t" r="r" b="b"/>
              <a:pathLst>
                <a:path w="6898" h="6860" extrusionOk="0">
                  <a:moveTo>
                    <a:pt x="2158" y="0"/>
                  </a:moveTo>
                  <a:cubicBezTo>
                    <a:pt x="1915" y="31"/>
                    <a:pt x="1702" y="91"/>
                    <a:pt x="1459" y="183"/>
                  </a:cubicBezTo>
                  <a:cubicBezTo>
                    <a:pt x="1185" y="304"/>
                    <a:pt x="912" y="486"/>
                    <a:pt x="669" y="699"/>
                  </a:cubicBezTo>
                  <a:cubicBezTo>
                    <a:pt x="426" y="942"/>
                    <a:pt x="213" y="1216"/>
                    <a:pt x="92" y="1550"/>
                  </a:cubicBezTo>
                  <a:cubicBezTo>
                    <a:pt x="92" y="1580"/>
                    <a:pt x="92" y="1611"/>
                    <a:pt x="61" y="1641"/>
                  </a:cubicBezTo>
                  <a:cubicBezTo>
                    <a:pt x="31" y="1823"/>
                    <a:pt x="0" y="2005"/>
                    <a:pt x="0" y="2188"/>
                  </a:cubicBezTo>
                  <a:cubicBezTo>
                    <a:pt x="0" y="2309"/>
                    <a:pt x="0" y="2431"/>
                    <a:pt x="0" y="2522"/>
                  </a:cubicBezTo>
                  <a:cubicBezTo>
                    <a:pt x="0" y="2644"/>
                    <a:pt x="31" y="2765"/>
                    <a:pt x="61" y="2856"/>
                  </a:cubicBezTo>
                  <a:cubicBezTo>
                    <a:pt x="122" y="3099"/>
                    <a:pt x="213" y="3282"/>
                    <a:pt x="274" y="3494"/>
                  </a:cubicBezTo>
                  <a:cubicBezTo>
                    <a:pt x="395" y="3737"/>
                    <a:pt x="517" y="3950"/>
                    <a:pt x="638" y="4163"/>
                  </a:cubicBezTo>
                  <a:cubicBezTo>
                    <a:pt x="730" y="4284"/>
                    <a:pt x="821" y="4406"/>
                    <a:pt x="942" y="4527"/>
                  </a:cubicBezTo>
                  <a:cubicBezTo>
                    <a:pt x="1185" y="4861"/>
                    <a:pt x="1489" y="5135"/>
                    <a:pt x="1793" y="5408"/>
                  </a:cubicBezTo>
                  <a:cubicBezTo>
                    <a:pt x="1945" y="5560"/>
                    <a:pt x="2066" y="5682"/>
                    <a:pt x="2218" y="5803"/>
                  </a:cubicBezTo>
                  <a:cubicBezTo>
                    <a:pt x="2492" y="6046"/>
                    <a:pt x="2826" y="6229"/>
                    <a:pt x="3130" y="6381"/>
                  </a:cubicBezTo>
                  <a:cubicBezTo>
                    <a:pt x="3342" y="6502"/>
                    <a:pt x="3525" y="6563"/>
                    <a:pt x="3737" y="6654"/>
                  </a:cubicBezTo>
                  <a:cubicBezTo>
                    <a:pt x="3981" y="6745"/>
                    <a:pt x="4224" y="6806"/>
                    <a:pt x="4467" y="6836"/>
                  </a:cubicBezTo>
                  <a:cubicBezTo>
                    <a:pt x="4603" y="6852"/>
                    <a:pt x="4748" y="6859"/>
                    <a:pt x="4896" y="6859"/>
                  </a:cubicBezTo>
                  <a:cubicBezTo>
                    <a:pt x="5044" y="6859"/>
                    <a:pt x="5196" y="6852"/>
                    <a:pt x="5348" y="6836"/>
                  </a:cubicBezTo>
                  <a:cubicBezTo>
                    <a:pt x="5469" y="6806"/>
                    <a:pt x="5591" y="6745"/>
                    <a:pt x="5682" y="6654"/>
                  </a:cubicBezTo>
                  <a:cubicBezTo>
                    <a:pt x="5743" y="6624"/>
                    <a:pt x="5804" y="6593"/>
                    <a:pt x="5864" y="6563"/>
                  </a:cubicBezTo>
                  <a:cubicBezTo>
                    <a:pt x="5986" y="6472"/>
                    <a:pt x="6077" y="6381"/>
                    <a:pt x="6168" y="6259"/>
                  </a:cubicBezTo>
                  <a:cubicBezTo>
                    <a:pt x="6229" y="6198"/>
                    <a:pt x="6259" y="6138"/>
                    <a:pt x="6320" y="6046"/>
                  </a:cubicBezTo>
                  <a:cubicBezTo>
                    <a:pt x="6381" y="5955"/>
                    <a:pt x="6442" y="5834"/>
                    <a:pt x="6502" y="5712"/>
                  </a:cubicBezTo>
                  <a:cubicBezTo>
                    <a:pt x="6533" y="5621"/>
                    <a:pt x="6563" y="5530"/>
                    <a:pt x="6593" y="5439"/>
                  </a:cubicBezTo>
                  <a:cubicBezTo>
                    <a:pt x="6624" y="5317"/>
                    <a:pt x="6654" y="5196"/>
                    <a:pt x="6685" y="5105"/>
                  </a:cubicBezTo>
                  <a:lnTo>
                    <a:pt x="6685" y="5044"/>
                  </a:lnTo>
                  <a:cubicBezTo>
                    <a:pt x="6685" y="5044"/>
                    <a:pt x="6685" y="5044"/>
                    <a:pt x="6685" y="5013"/>
                  </a:cubicBezTo>
                  <a:cubicBezTo>
                    <a:pt x="6715" y="4892"/>
                    <a:pt x="6745" y="4740"/>
                    <a:pt x="6776" y="4588"/>
                  </a:cubicBezTo>
                  <a:cubicBezTo>
                    <a:pt x="6897" y="3828"/>
                    <a:pt x="6533" y="3130"/>
                    <a:pt x="6138" y="2522"/>
                  </a:cubicBezTo>
                  <a:cubicBezTo>
                    <a:pt x="6016" y="2309"/>
                    <a:pt x="5895" y="2127"/>
                    <a:pt x="5773" y="1914"/>
                  </a:cubicBezTo>
                  <a:cubicBezTo>
                    <a:pt x="5621" y="1732"/>
                    <a:pt x="5469" y="1580"/>
                    <a:pt x="5287" y="1398"/>
                  </a:cubicBezTo>
                  <a:cubicBezTo>
                    <a:pt x="5105" y="1185"/>
                    <a:pt x="4892" y="1003"/>
                    <a:pt x="4649" y="821"/>
                  </a:cubicBezTo>
                  <a:cubicBezTo>
                    <a:pt x="4436" y="669"/>
                    <a:pt x="4193" y="517"/>
                    <a:pt x="3950" y="395"/>
                  </a:cubicBezTo>
                  <a:cubicBezTo>
                    <a:pt x="3768" y="304"/>
                    <a:pt x="3616" y="243"/>
                    <a:pt x="3434" y="183"/>
                  </a:cubicBezTo>
                  <a:cubicBezTo>
                    <a:pt x="3282" y="152"/>
                    <a:pt x="3069" y="91"/>
                    <a:pt x="2887" y="61"/>
                  </a:cubicBezTo>
                  <a:cubicBezTo>
                    <a:pt x="2674" y="0"/>
                    <a:pt x="2401" y="0"/>
                    <a:pt x="2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4"/>
            <p:cNvSpPr/>
            <p:nvPr/>
          </p:nvSpPr>
          <p:spPr>
            <a:xfrm rot="-910317">
              <a:off x="344302" y="309639"/>
              <a:ext cx="247753" cy="224538"/>
            </a:xfrm>
            <a:custGeom>
              <a:avLst/>
              <a:gdLst/>
              <a:ahLst/>
              <a:cxnLst/>
              <a:rect l="l" t="t" r="r" b="b"/>
              <a:pathLst>
                <a:path w="6382" h="5784" extrusionOk="0">
                  <a:moveTo>
                    <a:pt x="1847" y="0"/>
                  </a:moveTo>
                  <a:cubicBezTo>
                    <a:pt x="1669" y="0"/>
                    <a:pt x="1490" y="14"/>
                    <a:pt x="1307" y="41"/>
                  </a:cubicBezTo>
                  <a:cubicBezTo>
                    <a:pt x="912" y="132"/>
                    <a:pt x="548" y="315"/>
                    <a:pt x="305" y="649"/>
                  </a:cubicBezTo>
                  <a:cubicBezTo>
                    <a:pt x="214" y="771"/>
                    <a:pt x="122" y="892"/>
                    <a:pt x="92" y="1044"/>
                  </a:cubicBezTo>
                  <a:cubicBezTo>
                    <a:pt x="31" y="1196"/>
                    <a:pt x="1" y="1348"/>
                    <a:pt x="1" y="1500"/>
                  </a:cubicBezTo>
                  <a:lnTo>
                    <a:pt x="1" y="1925"/>
                  </a:lnTo>
                  <a:cubicBezTo>
                    <a:pt x="31" y="2077"/>
                    <a:pt x="62" y="2229"/>
                    <a:pt x="122" y="2350"/>
                  </a:cubicBezTo>
                  <a:cubicBezTo>
                    <a:pt x="153" y="2472"/>
                    <a:pt x="214" y="2593"/>
                    <a:pt x="274" y="2715"/>
                  </a:cubicBezTo>
                  <a:cubicBezTo>
                    <a:pt x="426" y="2958"/>
                    <a:pt x="578" y="3201"/>
                    <a:pt x="730" y="3444"/>
                  </a:cubicBezTo>
                  <a:cubicBezTo>
                    <a:pt x="1034" y="3839"/>
                    <a:pt x="1368" y="4204"/>
                    <a:pt x="1733" y="4568"/>
                  </a:cubicBezTo>
                  <a:cubicBezTo>
                    <a:pt x="1945" y="4720"/>
                    <a:pt x="2158" y="4903"/>
                    <a:pt x="2371" y="5054"/>
                  </a:cubicBezTo>
                  <a:cubicBezTo>
                    <a:pt x="2583" y="5176"/>
                    <a:pt x="2796" y="5298"/>
                    <a:pt x="3009" y="5419"/>
                  </a:cubicBezTo>
                  <a:cubicBezTo>
                    <a:pt x="3191" y="5510"/>
                    <a:pt x="3373" y="5571"/>
                    <a:pt x="3556" y="5601"/>
                  </a:cubicBezTo>
                  <a:cubicBezTo>
                    <a:pt x="3859" y="5693"/>
                    <a:pt x="4194" y="5753"/>
                    <a:pt x="4497" y="5784"/>
                  </a:cubicBezTo>
                  <a:cubicBezTo>
                    <a:pt x="4801" y="5784"/>
                    <a:pt x="5105" y="5723"/>
                    <a:pt x="5379" y="5601"/>
                  </a:cubicBezTo>
                  <a:cubicBezTo>
                    <a:pt x="5591" y="5449"/>
                    <a:pt x="5774" y="5267"/>
                    <a:pt x="5925" y="5054"/>
                  </a:cubicBezTo>
                  <a:cubicBezTo>
                    <a:pt x="5986" y="4933"/>
                    <a:pt x="6017" y="4811"/>
                    <a:pt x="6017" y="4690"/>
                  </a:cubicBezTo>
                  <a:lnTo>
                    <a:pt x="6047" y="4659"/>
                  </a:lnTo>
                  <a:cubicBezTo>
                    <a:pt x="6138" y="4568"/>
                    <a:pt x="6169" y="4447"/>
                    <a:pt x="6229" y="4356"/>
                  </a:cubicBezTo>
                  <a:cubicBezTo>
                    <a:pt x="6290" y="4234"/>
                    <a:pt x="6320" y="4113"/>
                    <a:pt x="6351" y="3961"/>
                  </a:cubicBezTo>
                  <a:cubicBezTo>
                    <a:pt x="6381" y="3809"/>
                    <a:pt x="6381" y="3626"/>
                    <a:pt x="6351" y="3475"/>
                  </a:cubicBezTo>
                  <a:cubicBezTo>
                    <a:pt x="6351" y="3292"/>
                    <a:pt x="6290" y="3140"/>
                    <a:pt x="6229" y="2988"/>
                  </a:cubicBezTo>
                  <a:cubicBezTo>
                    <a:pt x="6199" y="2928"/>
                    <a:pt x="6169" y="2867"/>
                    <a:pt x="6138" y="2806"/>
                  </a:cubicBezTo>
                  <a:cubicBezTo>
                    <a:pt x="6077" y="2715"/>
                    <a:pt x="6017" y="2624"/>
                    <a:pt x="5956" y="2533"/>
                  </a:cubicBezTo>
                  <a:cubicBezTo>
                    <a:pt x="5622" y="2107"/>
                    <a:pt x="5257" y="1743"/>
                    <a:pt x="4892" y="1409"/>
                  </a:cubicBezTo>
                  <a:cubicBezTo>
                    <a:pt x="4680" y="1226"/>
                    <a:pt x="4497" y="1044"/>
                    <a:pt x="4285" y="892"/>
                  </a:cubicBezTo>
                  <a:cubicBezTo>
                    <a:pt x="4133" y="740"/>
                    <a:pt x="3951" y="649"/>
                    <a:pt x="3768" y="558"/>
                  </a:cubicBezTo>
                  <a:cubicBezTo>
                    <a:pt x="3556" y="406"/>
                    <a:pt x="3313" y="315"/>
                    <a:pt x="3070" y="224"/>
                  </a:cubicBezTo>
                  <a:cubicBezTo>
                    <a:pt x="2665" y="75"/>
                    <a:pt x="2261" y="0"/>
                    <a:pt x="1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4"/>
            <p:cNvSpPr/>
            <p:nvPr/>
          </p:nvSpPr>
          <p:spPr>
            <a:xfrm rot="-910317">
              <a:off x="398209" y="840518"/>
              <a:ext cx="126245" cy="126245"/>
            </a:xfrm>
            <a:custGeom>
              <a:avLst/>
              <a:gdLst/>
              <a:ahLst/>
              <a:cxnLst/>
              <a:rect l="l" t="t" r="r" b="b"/>
              <a:pathLst>
                <a:path w="3252" h="3252" extrusionOk="0">
                  <a:moveTo>
                    <a:pt x="1337" y="0"/>
                  </a:moveTo>
                  <a:cubicBezTo>
                    <a:pt x="1034" y="0"/>
                    <a:pt x="730" y="91"/>
                    <a:pt x="517" y="274"/>
                  </a:cubicBezTo>
                  <a:cubicBezTo>
                    <a:pt x="426" y="334"/>
                    <a:pt x="335" y="425"/>
                    <a:pt x="274" y="517"/>
                  </a:cubicBezTo>
                  <a:cubicBezTo>
                    <a:pt x="244" y="547"/>
                    <a:pt x="244" y="577"/>
                    <a:pt x="213" y="608"/>
                  </a:cubicBezTo>
                  <a:cubicBezTo>
                    <a:pt x="152" y="668"/>
                    <a:pt x="92" y="760"/>
                    <a:pt x="31" y="851"/>
                  </a:cubicBezTo>
                  <a:lnTo>
                    <a:pt x="31" y="881"/>
                  </a:lnTo>
                  <a:cubicBezTo>
                    <a:pt x="61" y="912"/>
                    <a:pt x="61" y="942"/>
                    <a:pt x="31" y="972"/>
                  </a:cubicBezTo>
                  <a:cubicBezTo>
                    <a:pt x="0" y="1063"/>
                    <a:pt x="0" y="1185"/>
                    <a:pt x="0" y="1307"/>
                  </a:cubicBezTo>
                  <a:cubicBezTo>
                    <a:pt x="31" y="1367"/>
                    <a:pt x="31" y="1428"/>
                    <a:pt x="31" y="1489"/>
                  </a:cubicBezTo>
                  <a:cubicBezTo>
                    <a:pt x="61" y="1610"/>
                    <a:pt x="122" y="1732"/>
                    <a:pt x="183" y="1853"/>
                  </a:cubicBezTo>
                  <a:cubicBezTo>
                    <a:pt x="304" y="2096"/>
                    <a:pt x="456" y="2340"/>
                    <a:pt x="639" y="2552"/>
                  </a:cubicBezTo>
                  <a:cubicBezTo>
                    <a:pt x="882" y="2795"/>
                    <a:pt x="1155" y="3008"/>
                    <a:pt x="1489" y="3129"/>
                  </a:cubicBezTo>
                  <a:cubicBezTo>
                    <a:pt x="1580" y="3160"/>
                    <a:pt x="1702" y="3190"/>
                    <a:pt x="1793" y="3221"/>
                  </a:cubicBezTo>
                  <a:cubicBezTo>
                    <a:pt x="1915" y="3221"/>
                    <a:pt x="2006" y="3251"/>
                    <a:pt x="2097" y="3251"/>
                  </a:cubicBezTo>
                  <a:cubicBezTo>
                    <a:pt x="2340" y="3221"/>
                    <a:pt x="2553" y="3129"/>
                    <a:pt x="2735" y="3008"/>
                  </a:cubicBezTo>
                  <a:cubicBezTo>
                    <a:pt x="2948" y="2856"/>
                    <a:pt x="3069" y="2643"/>
                    <a:pt x="3160" y="2431"/>
                  </a:cubicBezTo>
                  <a:cubicBezTo>
                    <a:pt x="3251" y="2188"/>
                    <a:pt x="3251" y="1914"/>
                    <a:pt x="3221" y="1671"/>
                  </a:cubicBezTo>
                  <a:cubicBezTo>
                    <a:pt x="3221" y="1610"/>
                    <a:pt x="3221" y="1550"/>
                    <a:pt x="3191" y="1489"/>
                  </a:cubicBezTo>
                  <a:cubicBezTo>
                    <a:pt x="3160" y="1367"/>
                    <a:pt x="3130" y="1276"/>
                    <a:pt x="3069" y="1185"/>
                  </a:cubicBezTo>
                  <a:cubicBezTo>
                    <a:pt x="2978" y="942"/>
                    <a:pt x="2826" y="760"/>
                    <a:pt x="2644" y="577"/>
                  </a:cubicBezTo>
                  <a:cubicBezTo>
                    <a:pt x="2431" y="395"/>
                    <a:pt x="2188" y="274"/>
                    <a:pt x="1945" y="152"/>
                  </a:cubicBezTo>
                  <a:cubicBezTo>
                    <a:pt x="1732" y="61"/>
                    <a:pt x="1550" y="0"/>
                    <a:pt x="1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54"/>
            <p:cNvSpPr/>
            <p:nvPr/>
          </p:nvSpPr>
          <p:spPr>
            <a:xfrm rot="-910317">
              <a:off x="84138" y="399517"/>
              <a:ext cx="192317" cy="179312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4"/>
            <p:cNvSpPr/>
            <p:nvPr/>
          </p:nvSpPr>
          <p:spPr>
            <a:xfrm rot="-910317">
              <a:off x="134999" y="655430"/>
              <a:ext cx="166346" cy="217240"/>
            </a:xfrm>
            <a:custGeom>
              <a:avLst/>
              <a:gdLst/>
              <a:ahLst/>
              <a:cxnLst/>
              <a:rect l="l" t="t" r="r" b="b"/>
              <a:pathLst>
                <a:path w="4285" h="5596" extrusionOk="0">
                  <a:moveTo>
                    <a:pt x="1174" y="0"/>
                  </a:moveTo>
                  <a:cubicBezTo>
                    <a:pt x="1094" y="0"/>
                    <a:pt x="1019" y="8"/>
                    <a:pt x="943" y="23"/>
                  </a:cubicBezTo>
                  <a:cubicBezTo>
                    <a:pt x="821" y="23"/>
                    <a:pt x="730" y="54"/>
                    <a:pt x="639" y="84"/>
                  </a:cubicBezTo>
                  <a:cubicBezTo>
                    <a:pt x="548" y="145"/>
                    <a:pt x="487" y="175"/>
                    <a:pt x="396" y="236"/>
                  </a:cubicBezTo>
                  <a:cubicBezTo>
                    <a:pt x="335" y="297"/>
                    <a:pt x="274" y="357"/>
                    <a:pt x="213" y="449"/>
                  </a:cubicBezTo>
                  <a:cubicBezTo>
                    <a:pt x="183" y="509"/>
                    <a:pt x="122" y="600"/>
                    <a:pt x="92" y="692"/>
                  </a:cubicBezTo>
                  <a:lnTo>
                    <a:pt x="92" y="722"/>
                  </a:lnTo>
                  <a:cubicBezTo>
                    <a:pt x="61" y="813"/>
                    <a:pt x="61" y="904"/>
                    <a:pt x="31" y="995"/>
                  </a:cubicBezTo>
                  <a:cubicBezTo>
                    <a:pt x="31" y="1087"/>
                    <a:pt x="31" y="1178"/>
                    <a:pt x="1" y="1269"/>
                  </a:cubicBezTo>
                  <a:cubicBezTo>
                    <a:pt x="1" y="1451"/>
                    <a:pt x="1" y="1633"/>
                    <a:pt x="31" y="1816"/>
                  </a:cubicBezTo>
                  <a:cubicBezTo>
                    <a:pt x="61" y="1846"/>
                    <a:pt x="61" y="1877"/>
                    <a:pt x="61" y="1907"/>
                  </a:cubicBezTo>
                  <a:cubicBezTo>
                    <a:pt x="92" y="2150"/>
                    <a:pt x="122" y="2363"/>
                    <a:pt x="183" y="2606"/>
                  </a:cubicBezTo>
                  <a:cubicBezTo>
                    <a:pt x="274" y="2879"/>
                    <a:pt x="396" y="3183"/>
                    <a:pt x="517" y="3426"/>
                  </a:cubicBezTo>
                  <a:cubicBezTo>
                    <a:pt x="608" y="3578"/>
                    <a:pt x="699" y="3700"/>
                    <a:pt x="760" y="3851"/>
                  </a:cubicBezTo>
                  <a:cubicBezTo>
                    <a:pt x="1034" y="4277"/>
                    <a:pt x="1338" y="4672"/>
                    <a:pt x="1702" y="5036"/>
                  </a:cubicBezTo>
                  <a:cubicBezTo>
                    <a:pt x="1915" y="5279"/>
                    <a:pt x="2188" y="5462"/>
                    <a:pt x="2492" y="5553"/>
                  </a:cubicBezTo>
                  <a:cubicBezTo>
                    <a:pt x="2574" y="5580"/>
                    <a:pt x="2662" y="5595"/>
                    <a:pt x="2751" y="5595"/>
                  </a:cubicBezTo>
                  <a:cubicBezTo>
                    <a:pt x="2859" y="5595"/>
                    <a:pt x="2969" y="5573"/>
                    <a:pt x="3069" y="5522"/>
                  </a:cubicBezTo>
                  <a:cubicBezTo>
                    <a:pt x="3160" y="5462"/>
                    <a:pt x="3252" y="5371"/>
                    <a:pt x="3312" y="5249"/>
                  </a:cubicBezTo>
                  <a:cubicBezTo>
                    <a:pt x="3312" y="5219"/>
                    <a:pt x="3343" y="5219"/>
                    <a:pt x="3373" y="5188"/>
                  </a:cubicBezTo>
                  <a:cubicBezTo>
                    <a:pt x="3464" y="5158"/>
                    <a:pt x="3525" y="5128"/>
                    <a:pt x="3616" y="5097"/>
                  </a:cubicBezTo>
                  <a:cubicBezTo>
                    <a:pt x="3829" y="4976"/>
                    <a:pt x="4011" y="4824"/>
                    <a:pt x="4102" y="4611"/>
                  </a:cubicBezTo>
                  <a:cubicBezTo>
                    <a:pt x="4163" y="4520"/>
                    <a:pt x="4224" y="4429"/>
                    <a:pt x="4254" y="4338"/>
                  </a:cubicBezTo>
                  <a:cubicBezTo>
                    <a:pt x="4254" y="4216"/>
                    <a:pt x="4285" y="4094"/>
                    <a:pt x="4285" y="4003"/>
                  </a:cubicBezTo>
                  <a:lnTo>
                    <a:pt x="4285" y="3730"/>
                  </a:lnTo>
                  <a:cubicBezTo>
                    <a:pt x="4285" y="2818"/>
                    <a:pt x="3981" y="1907"/>
                    <a:pt x="3434" y="1117"/>
                  </a:cubicBezTo>
                  <a:cubicBezTo>
                    <a:pt x="3252" y="904"/>
                    <a:pt x="3069" y="692"/>
                    <a:pt x="2826" y="509"/>
                  </a:cubicBezTo>
                  <a:cubicBezTo>
                    <a:pt x="2614" y="327"/>
                    <a:pt x="2340" y="175"/>
                    <a:pt x="2067" y="114"/>
                  </a:cubicBezTo>
                  <a:cubicBezTo>
                    <a:pt x="1915" y="54"/>
                    <a:pt x="1763" y="54"/>
                    <a:pt x="1611" y="23"/>
                  </a:cubicBezTo>
                  <a:lnTo>
                    <a:pt x="1429" y="23"/>
                  </a:lnTo>
                  <a:cubicBezTo>
                    <a:pt x="1338" y="8"/>
                    <a:pt x="1254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4"/>
            <p:cNvSpPr/>
            <p:nvPr/>
          </p:nvSpPr>
          <p:spPr>
            <a:xfrm rot="-910317">
              <a:off x="262351" y="113524"/>
              <a:ext cx="195811" cy="154234"/>
            </a:xfrm>
            <a:custGeom>
              <a:avLst/>
              <a:gdLst/>
              <a:ahLst/>
              <a:cxnLst/>
              <a:rect l="l" t="t" r="r" b="b"/>
              <a:pathLst>
                <a:path w="5044" h="3973" extrusionOk="0">
                  <a:moveTo>
                    <a:pt x="1443" y="0"/>
                  </a:moveTo>
                  <a:cubicBezTo>
                    <a:pt x="1337" y="0"/>
                    <a:pt x="1231" y="8"/>
                    <a:pt x="1124" y="23"/>
                  </a:cubicBezTo>
                  <a:cubicBezTo>
                    <a:pt x="942" y="53"/>
                    <a:pt x="760" y="114"/>
                    <a:pt x="608" y="175"/>
                  </a:cubicBezTo>
                  <a:cubicBezTo>
                    <a:pt x="395" y="296"/>
                    <a:pt x="213" y="479"/>
                    <a:pt x="122" y="722"/>
                  </a:cubicBezTo>
                  <a:lnTo>
                    <a:pt x="91" y="782"/>
                  </a:lnTo>
                  <a:cubicBezTo>
                    <a:pt x="0" y="1147"/>
                    <a:pt x="61" y="1542"/>
                    <a:pt x="243" y="1876"/>
                  </a:cubicBezTo>
                  <a:cubicBezTo>
                    <a:pt x="517" y="2423"/>
                    <a:pt x="972" y="2909"/>
                    <a:pt x="1519" y="3183"/>
                  </a:cubicBezTo>
                  <a:lnTo>
                    <a:pt x="1671" y="3243"/>
                  </a:lnTo>
                  <a:lnTo>
                    <a:pt x="1793" y="3335"/>
                  </a:lnTo>
                  <a:cubicBezTo>
                    <a:pt x="2097" y="3547"/>
                    <a:pt x="2461" y="3730"/>
                    <a:pt x="2826" y="3851"/>
                  </a:cubicBezTo>
                  <a:cubicBezTo>
                    <a:pt x="2947" y="3912"/>
                    <a:pt x="3099" y="3942"/>
                    <a:pt x="3221" y="3973"/>
                  </a:cubicBezTo>
                  <a:lnTo>
                    <a:pt x="3676" y="3973"/>
                  </a:lnTo>
                  <a:cubicBezTo>
                    <a:pt x="3707" y="3973"/>
                    <a:pt x="3737" y="3942"/>
                    <a:pt x="3768" y="3942"/>
                  </a:cubicBezTo>
                  <a:cubicBezTo>
                    <a:pt x="3859" y="3912"/>
                    <a:pt x="3950" y="3881"/>
                    <a:pt x="4011" y="3851"/>
                  </a:cubicBezTo>
                  <a:cubicBezTo>
                    <a:pt x="4132" y="3790"/>
                    <a:pt x="4223" y="3730"/>
                    <a:pt x="4314" y="3638"/>
                  </a:cubicBezTo>
                  <a:cubicBezTo>
                    <a:pt x="4406" y="3578"/>
                    <a:pt x="4497" y="3456"/>
                    <a:pt x="4527" y="3335"/>
                  </a:cubicBezTo>
                  <a:lnTo>
                    <a:pt x="4588" y="3304"/>
                  </a:lnTo>
                  <a:cubicBezTo>
                    <a:pt x="4649" y="3243"/>
                    <a:pt x="4740" y="3152"/>
                    <a:pt x="4801" y="3061"/>
                  </a:cubicBezTo>
                  <a:cubicBezTo>
                    <a:pt x="4922" y="2848"/>
                    <a:pt x="5013" y="2636"/>
                    <a:pt x="5044" y="2393"/>
                  </a:cubicBezTo>
                  <a:cubicBezTo>
                    <a:pt x="5044" y="2302"/>
                    <a:pt x="5044" y="2180"/>
                    <a:pt x="5044" y="2089"/>
                  </a:cubicBezTo>
                  <a:cubicBezTo>
                    <a:pt x="5044" y="2028"/>
                    <a:pt x="5044" y="1998"/>
                    <a:pt x="5013" y="1937"/>
                  </a:cubicBezTo>
                  <a:cubicBezTo>
                    <a:pt x="4983" y="1785"/>
                    <a:pt x="4952" y="1664"/>
                    <a:pt x="4892" y="1542"/>
                  </a:cubicBezTo>
                  <a:cubicBezTo>
                    <a:pt x="4801" y="1390"/>
                    <a:pt x="4679" y="1269"/>
                    <a:pt x="4558" y="1117"/>
                  </a:cubicBezTo>
                  <a:cubicBezTo>
                    <a:pt x="4375" y="934"/>
                    <a:pt x="4163" y="752"/>
                    <a:pt x="3950" y="600"/>
                  </a:cubicBezTo>
                  <a:cubicBezTo>
                    <a:pt x="3737" y="479"/>
                    <a:pt x="3525" y="387"/>
                    <a:pt x="3312" y="266"/>
                  </a:cubicBezTo>
                  <a:cubicBezTo>
                    <a:pt x="3221" y="236"/>
                    <a:pt x="3160" y="205"/>
                    <a:pt x="3099" y="205"/>
                  </a:cubicBezTo>
                  <a:cubicBezTo>
                    <a:pt x="2917" y="114"/>
                    <a:pt x="2735" y="53"/>
                    <a:pt x="2522" y="23"/>
                  </a:cubicBezTo>
                  <a:cubicBezTo>
                    <a:pt x="2400" y="8"/>
                    <a:pt x="2279" y="0"/>
                    <a:pt x="2153" y="0"/>
                  </a:cubicBezTo>
                  <a:cubicBezTo>
                    <a:pt x="2028" y="0"/>
                    <a:pt x="1899" y="8"/>
                    <a:pt x="1762" y="23"/>
                  </a:cubicBezTo>
                  <a:cubicBezTo>
                    <a:pt x="1656" y="8"/>
                    <a:pt x="1550" y="0"/>
                    <a:pt x="1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4"/>
            <p:cNvSpPr/>
            <p:nvPr/>
          </p:nvSpPr>
          <p:spPr>
            <a:xfrm rot="-910317">
              <a:off x="36445" y="192103"/>
              <a:ext cx="205245" cy="186378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4"/>
            <p:cNvSpPr/>
            <p:nvPr/>
          </p:nvSpPr>
          <p:spPr>
            <a:xfrm rot="-910317">
              <a:off x="-24602" y="530970"/>
              <a:ext cx="116772" cy="133659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4"/>
            <p:cNvSpPr/>
            <p:nvPr/>
          </p:nvSpPr>
          <p:spPr>
            <a:xfrm rot="-910317">
              <a:off x="881508" y="944861"/>
              <a:ext cx="228847" cy="169724"/>
            </a:xfrm>
            <a:custGeom>
              <a:avLst/>
              <a:gdLst/>
              <a:ahLst/>
              <a:cxnLst/>
              <a:rect l="l" t="t" r="r" b="b"/>
              <a:pathLst>
                <a:path w="5895" h="4372" extrusionOk="0">
                  <a:moveTo>
                    <a:pt x="2151" y="1"/>
                  </a:moveTo>
                  <a:cubicBezTo>
                    <a:pt x="1903" y="1"/>
                    <a:pt x="1660" y="22"/>
                    <a:pt x="1429" y="80"/>
                  </a:cubicBezTo>
                  <a:cubicBezTo>
                    <a:pt x="1186" y="141"/>
                    <a:pt x="942" y="262"/>
                    <a:pt x="730" y="414"/>
                  </a:cubicBezTo>
                  <a:cubicBezTo>
                    <a:pt x="639" y="445"/>
                    <a:pt x="578" y="505"/>
                    <a:pt x="517" y="566"/>
                  </a:cubicBezTo>
                  <a:cubicBezTo>
                    <a:pt x="456" y="627"/>
                    <a:pt x="396" y="688"/>
                    <a:pt x="365" y="779"/>
                  </a:cubicBezTo>
                  <a:cubicBezTo>
                    <a:pt x="304" y="839"/>
                    <a:pt x="274" y="900"/>
                    <a:pt x="244" y="991"/>
                  </a:cubicBezTo>
                  <a:cubicBezTo>
                    <a:pt x="183" y="1052"/>
                    <a:pt x="152" y="1174"/>
                    <a:pt x="122" y="1265"/>
                  </a:cubicBezTo>
                  <a:cubicBezTo>
                    <a:pt x="92" y="1356"/>
                    <a:pt x="61" y="1447"/>
                    <a:pt x="31" y="1538"/>
                  </a:cubicBezTo>
                  <a:cubicBezTo>
                    <a:pt x="31" y="1599"/>
                    <a:pt x="31" y="1660"/>
                    <a:pt x="31" y="1721"/>
                  </a:cubicBezTo>
                  <a:cubicBezTo>
                    <a:pt x="1" y="1872"/>
                    <a:pt x="1" y="2055"/>
                    <a:pt x="61" y="2237"/>
                  </a:cubicBezTo>
                  <a:cubicBezTo>
                    <a:pt x="152" y="2571"/>
                    <a:pt x="335" y="2875"/>
                    <a:pt x="608" y="3088"/>
                  </a:cubicBezTo>
                  <a:cubicBezTo>
                    <a:pt x="851" y="3361"/>
                    <a:pt x="1155" y="3574"/>
                    <a:pt x="1459" y="3756"/>
                  </a:cubicBezTo>
                  <a:cubicBezTo>
                    <a:pt x="1763" y="3939"/>
                    <a:pt x="2097" y="4090"/>
                    <a:pt x="2462" y="4212"/>
                  </a:cubicBezTo>
                  <a:cubicBezTo>
                    <a:pt x="2789" y="4313"/>
                    <a:pt x="3116" y="4372"/>
                    <a:pt x="3460" y="4372"/>
                  </a:cubicBezTo>
                  <a:cubicBezTo>
                    <a:pt x="3532" y="4372"/>
                    <a:pt x="3604" y="4369"/>
                    <a:pt x="3677" y="4364"/>
                  </a:cubicBezTo>
                  <a:cubicBezTo>
                    <a:pt x="3981" y="4333"/>
                    <a:pt x="4315" y="4242"/>
                    <a:pt x="4588" y="4090"/>
                  </a:cubicBezTo>
                  <a:cubicBezTo>
                    <a:pt x="4771" y="4030"/>
                    <a:pt x="4892" y="3939"/>
                    <a:pt x="5044" y="3817"/>
                  </a:cubicBezTo>
                  <a:cubicBezTo>
                    <a:pt x="5105" y="3787"/>
                    <a:pt x="5135" y="3726"/>
                    <a:pt x="5196" y="3665"/>
                  </a:cubicBezTo>
                  <a:cubicBezTo>
                    <a:pt x="5348" y="3513"/>
                    <a:pt x="5439" y="3392"/>
                    <a:pt x="5561" y="3209"/>
                  </a:cubicBezTo>
                  <a:cubicBezTo>
                    <a:pt x="5621" y="3149"/>
                    <a:pt x="5682" y="3057"/>
                    <a:pt x="5713" y="2966"/>
                  </a:cubicBezTo>
                  <a:cubicBezTo>
                    <a:pt x="5773" y="2906"/>
                    <a:pt x="5773" y="2845"/>
                    <a:pt x="5804" y="2784"/>
                  </a:cubicBezTo>
                  <a:cubicBezTo>
                    <a:pt x="5895" y="2419"/>
                    <a:pt x="5895" y="2024"/>
                    <a:pt x="5743" y="1690"/>
                  </a:cubicBezTo>
                  <a:cubicBezTo>
                    <a:pt x="5652" y="1478"/>
                    <a:pt x="5500" y="1265"/>
                    <a:pt x="5348" y="1113"/>
                  </a:cubicBezTo>
                  <a:cubicBezTo>
                    <a:pt x="5226" y="1022"/>
                    <a:pt x="5135" y="931"/>
                    <a:pt x="5044" y="839"/>
                  </a:cubicBezTo>
                  <a:cubicBezTo>
                    <a:pt x="4892" y="718"/>
                    <a:pt x="4740" y="627"/>
                    <a:pt x="4558" y="536"/>
                  </a:cubicBezTo>
                  <a:cubicBezTo>
                    <a:pt x="4285" y="414"/>
                    <a:pt x="3981" y="323"/>
                    <a:pt x="3647" y="232"/>
                  </a:cubicBezTo>
                  <a:cubicBezTo>
                    <a:pt x="3373" y="171"/>
                    <a:pt x="3100" y="110"/>
                    <a:pt x="2826" y="50"/>
                  </a:cubicBezTo>
                  <a:cubicBezTo>
                    <a:pt x="2735" y="50"/>
                    <a:pt x="2644" y="19"/>
                    <a:pt x="2583" y="19"/>
                  </a:cubicBezTo>
                  <a:cubicBezTo>
                    <a:pt x="2439" y="8"/>
                    <a:pt x="2294" y="1"/>
                    <a:pt x="2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4"/>
            <p:cNvSpPr/>
            <p:nvPr/>
          </p:nvSpPr>
          <p:spPr>
            <a:xfrm rot="-910317">
              <a:off x="608745" y="986030"/>
              <a:ext cx="174576" cy="137735"/>
            </a:xfrm>
            <a:custGeom>
              <a:avLst/>
              <a:gdLst/>
              <a:ahLst/>
              <a:cxnLst/>
              <a:rect l="l" t="t" r="r" b="b"/>
              <a:pathLst>
                <a:path w="4497" h="3548" extrusionOk="0">
                  <a:moveTo>
                    <a:pt x="1489" y="1"/>
                  </a:moveTo>
                  <a:cubicBezTo>
                    <a:pt x="1337" y="1"/>
                    <a:pt x="1185" y="1"/>
                    <a:pt x="1033" y="31"/>
                  </a:cubicBezTo>
                  <a:cubicBezTo>
                    <a:pt x="821" y="61"/>
                    <a:pt x="638" y="152"/>
                    <a:pt x="486" y="274"/>
                  </a:cubicBezTo>
                  <a:cubicBezTo>
                    <a:pt x="304" y="395"/>
                    <a:pt x="152" y="578"/>
                    <a:pt x="91" y="821"/>
                  </a:cubicBezTo>
                  <a:cubicBezTo>
                    <a:pt x="61" y="882"/>
                    <a:pt x="31" y="942"/>
                    <a:pt x="31" y="1003"/>
                  </a:cubicBezTo>
                  <a:cubicBezTo>
                    <a:pt x="0" y="1125"/>
                    <a:pt x="0" y="1246"/>
                    <a:pt x="31" y="1368"/>
                  </a:cubicBezTo>
                  <a:cubicBezTo>
                    <a:pt x="31" y="1398"/>
                    <a:pt x="31" y="1459"/>
                    <a:pt x="31" y="1489"/>
                  </a:cubicBezTo>
                  <a:cubicBezTo>
                    <a:pt x="31" y="1702"/>
                    <a:pt x="91" y="1915"/>
                    <a:pt x="183" y="2127"/>
                  </a:cubicBezTo>
                  <a:cubicBezTo>
                    <a:pt x="213" y="2218"/>
                    <a:pt x="274" y="2310"/>
                    <a:pt x="335" y="2401"/>
                  </a:cubicBezTo>
                  <a:lnTo>
                    <a:pt x="456" y="2553"/>
                  </a:lnTo>
                  <a:cubicBezTo>
                    <a:pt x="547" y="2705"/>
                    <a:pt x="699" y="2826"/>
                    <a:pt x="821" y="2917"/>
                  </a:cubicBezTo>
                  <a:cubicBezTo>
                    <a:pt x="973" y="3039"/>
                    <a:pt x="1155" y="3130"/>
                    <a:pt x="1307" y="3191"/>
                  </a:cubicBezTo>
                  <a:cubicBezTo>
                    <a:pt x="1459" y="3282"/>
                    <a:pt x="1611" y="3343"/>
                    <a:pt x="1763" y="3373"/>
                  </a:cubicBezTo>
                  <a:cubicBezTo>
                    <a:pt x="1945" y="3434"/>
                    <a:pt x="2127" y="3495"/>
                    <a:pt x="2309" y="3525"/>
                  </a:cubicBezTo>
                  <a:cubicBezTo>
                    <a:pt x="2416" y="3540"/>
                    <a:pt x="2522" y="3548"/>
                    <a:pt x="2632" y="3548"/>
                  </a:cubicBezTo>
                  <a:cubicBezTo>
                    <a:pt x="2742" y="3548"/>
                    <a:pt x="2856" y="3540"/>
                    <a:pt x="2978" y="3525"/>
                  </a:cubicBezTo>
                  <a:cubicBezTo>
                    <a:pt x="3130" y="3525"/>
                    <a:pt x="3282" y="3495"/>
                    <a:pt x="3403" y="3434"/>
                  </a:cubicBezTo>
                  <a:cubicBezTo>
                    <a:pt x="3525" y="3373"/>
                    <a:pt x="3646" y="3312"/>
                    <a:pt x="3737" y="3251"/>
                  </a:cubicBezTo>
                  <a:cubicBezTo>
                    <a:pt x="3798" y="3221"/>
                    <a:pt x="3889" y="3160"/>
                    <a:pt x="3950" y="3100"/>
                  </a:cubicBezTo>
                  <a:cubicBezTo>
                    <a:pt x="4072" y="2978"/>
                    <a:pt x="4193" y="2856"/>
                    <a:pt x="4284" y="2735"/>
                  </a:cubicBezTo>
                  <a:cubicBezTo>
                    <a:pt x="4497" y="2431"/>
                    <a:pt x="4436" y="2067"/>
                    <a:pt x="4193" y="1854"/>
                  </a:cubicBezTo>
                  <a:cubicBezTo>
                    <a:pt x="4193" y="1793"/>
                    <a:pt x="4163" y="1732"/>
                    <a:pt x="4132" y="1702"/>
                  </a:cubicBezTo>
                  <a:cubicBezTo>
                    <a:pt x="4102" y="1611"/>
                    <a:pt x="4041" y="1520"/>
                    <a:pt x="3980" y="1459"/>
                  </a:cubicBezTo>
                  <a:cubicBezTo>
                    <a:pt x="3859" y="1216"/>
                    <a:pt x="3677" y="1034"/>
                    <a:pt x="3464" y="882"/>
                  </a:cubicBezTo>
                  <a:cubicBezTo>
                    <a:pt x="3130" y="578"/>
                    <a:pt x="2765" y="365"/>
                    <a:pt x="2370" y="213"/>
                  </a:cubicBezTo>
                  <a:cubicBezTo>
                    <a:pt x="2097" y="92"/>
                    <a:pt x="1793" y="31"/>
                    <a:pt x="1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4"/>
            <p:cNvSpPr/>
            <p:nvPr/>
          </p:nvSpPr>
          <p:spPr>
            <a:xfrm rot="-910317">
              <a:off x="-128759" y="334499"/>
              <a:ext cx="125080" cy="118015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9" name="Google Shape;1149;p54"/>
          <p:cNvSpPr/>
          <p:nvPr/>
        </p:nvSpPr>
        <p:spPr>
          <a:xfrm rot="-1095766">
            <a:off x="319644" y="1388632"/>
            <a:ext cx="315634" cy="341626"/>
          </a:xfrm>
          <a:custGeom>
            <a:avLst/>
            <a:gdLst/>
            <a:ahLst/>
            <a:cxnLst/>
            <a:rect l="l" t="t" r="r" b="b"/>
            <a:pathLst>
              <a:path w="9229" h="9989" extrusionOk="0">
                <a:moveTo>
                  <a:pt x="2221" y="8230"/>
                </a:moveTo>
                <a:cubicBezTo>
                  <a:pt x="2377" y="8230"/>
                  <a:pt x="2524" y="8239"/>
                  <a:pt x="2639" y="8253"/>
                </a:cubicBezTo>
                <a:cubicBezTo>
                  <a:pt x="2989" y="8276"/>
                  <a:pt x="3316" y="8370"/>
                  <a:pt x="3620" y="8487"/>
                </a:cubicBezTo>
                <a:cubicBezTo>
                  <a:pt x="3293" y="8837"/>
                  <a:pt x="2826" y="9047"/>
                  <a:pt x="2359" y="9094"/>
                </a:cubicBezTo>
                <a:cubicBezTo>
                  <a:pt x="2055" y="9094"/>
                  <a:pt x="1752" y="9024"/>
                  <a:pt x="1471" y="8884"/>
                </a:cubicBezTo>
                <a:cubicBezTo>
                  <a:pt x="1238" y="8767"/>
                  <a:pt x="958" y="8697"/>
                  <a:pt x="1191" y="8487"/>
                </a:cubicBezTo>
                <a:cubicBezTo>
                  <a:pt x="1390" y="8288"/>
                  <a:pt x="1836" y="8230"/>
                  <a:pt x="2221" y="8230"/>
                </a:cubicBezTo>
                <a:close/>
                <a:moveTo>
                  <a:pt x="8950" y="1"/>
                </a:moveTo>
                <a:cubicBezTo>
                  <a:pt x="8887" y="1"/>
                  <a:pt x="8824" y="31"/>
                  <a:pt x="8781" y="103"/>
                </a:cubicBezTo>
                <a:cubicBezTo>
                  <a:pt x="7777" y="1667"/>
                  <a:pt x="6819" y="3232"/>
                  <a:pt x="5885" y="4820"/>
                </a:cubicBezTo>
                <a:cubicBezTo>
                  <a:pt x="5348" y="5731"/>
                  <a:pt x="4554" y="6735"/>
                  <a:pt x="4017" y="7786"/>
                </a:cubicBezTo>
                <a:cubicBezTo>
                  <a:pt x="3532" y="7437"/>
                  <a:pt x="2950" y="7249"/>
                  <a:pt x="2365" y="7249"/>
                </a:cubicBezTo>
                <a:cubicBezTo>
                  <a:pt x="2246" y="7249"/>
                  <a:pt x="2127" y="7256"/>
                  <a:pt x="2009" y="7272"/>
                </a:cubicBezTo>
                <a:cubicBezTo>
                  <a:pt x="1285" y="7342"/>
                  <a:pt x="210" y="7646"/>
                  <a:pt x="117" y="8487"/>
                </a:cubicBezTo>
                <a:cubicBezTo>
                  <a:pt x="0" y="9351"/>
                  <a:pt x="1168" y="9841"/>
                  <a:pt x="1868" y="9958"/>
                </a:cubicBezTo>
                <a:cubicBezTo>
                  <a:pt x="2001" y="9978"/>
                  <a:pt x="2135" y="9988"/>
                  <a:pt x="2269" y="9988"/>
                </a:cubicBezTo>
                <a:cubicBezTo>
                  <a:pt x="3052" y="9988"/>
                  <a:pt x="3829" y="9645"/>
                  <a:pt x="4367" y="9047"/>
                </a:cubicBezTo>
                <a:cubicBezTo>
                  <a:pt x="4484" y="8930"/>
                  <a:pt x="4531" y="8767"/>
                  <a:pt x="4484" y="8603"/>
                </a:cubicBezTo>
                <a:cubicBezTo>
                  <a:pt x="5278" y="7576"/>
                  <a:pt x="5815" y="6198"/>
                  <a:pt x="6446" y="5124"/>
                </a:cubicBezTo>
                <a:cubicBezTo>
                  <a:pt x="7356" y="3536"/>
                  <a:pt x="8267" y="1948"/>
                  <a:pt x="9131" y="313"/>
                </a:cubicBezTo>
                <a:cubicBezTo>
                  <a:pt x="9228" y="151"/>
                  <a:pt x="9090" y="1"/>
                  <a:pt x="89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0" name="Google Shape;1150;p54"/>
          <p:cNvGrpSpPr/>
          <p:nvPr/>
        </p:nvGrpSpPr>
        <p:grpSpPr>
          <a:xfrm>
            <a:off x="8500263" y="742199"/>
            <a:ext cx="538722" cy="479299"/>
            <a:chOff x="5927389" y="663096"/>
            <a:chExt cx="595931" cy="530198"/>
          </a:xfrm>
        </p:grpSpPr>
        <p:sp>
          <p:nvSpPr>
            <p:cNvPr id="1151" name="Google Shape;1151;p54"/>
            <p:cNvSpPr/>
            <p:nvPr/>
          </p:nvSpPr>
          <p:spPr>
            <a:xfrm rot="1520042">
              <a:off x="6088049" y="721090"/>
              <a:ext cx="364162" cy="414210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4"/>
            <p:cNvSpPr/>
            <p:nvPr/>
          </p:nvSpPr>
          <p:spPr>
            <a:xfrm rot="1520042">
              <a:off x="6009635" y="696567"/>
              <a:ext cx="181668" cy="425257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3" name="Google Shape;1153;p54"/>
          <p:cNvSpPr/>
          <p:nvPr/>
        </p:nvSpPr>
        <p:spPr>
          <a:xfrm>
            <a:off x="137317" y="3866400"/>
            <a:ext cx="454182" cy="479298"/>
          </a:xfrm>
          <a:custGeom>
            <a:avLst/>
            <a:gdLst/>
            <a:ahLst/>
            <a:cxnLst/>
            <a:rect l="l" t="t" r="r" b="b"/>
            <a:pathLst>
              <a:path w="14828" h="15648" extrusionOk="0">
                <a:moveTo>
                  <a:pt x="8903" y="1004"/>
                </a:moveTo>
                <a:lnTo>
                  <a:pt x="9024" y="1034"/>
                </a:lnTo>
                <a:lnTo>
                  <a:pt x="8963" y="1034"/>
                </a:lnTo>
                <a:lnTo>
                  <a:pt x="8903" y="1004"/>
                </a:lnTo>
                <a:close/>
                <a:moveTo>
                  <a:pt x="6624" y="1004"/>
                </a:moveTo>
                <a:cubicBezTo>
                  <a:pt x="6654" y="1034"/>
                  <a:pt x="6685" y="1064"/>
                  <a:pt x="6715" y="1095"/>
                </a:cubicBezTo>
                <a:lnTo>
                  <a:pt x="6745" y="1125"/>
                </a:lnTo>
                <a:lnTo>
                  <a:pt x="6654" y="1125"/>
                </a:lnTo>
                <a:cubicBezTo>
                  <a:pt x="6624" y="1125"/>
                  <a:pt x="6624" y="1095"/>
                  <a:pt x="6624" y="1095"/>
                </a:cubicBezTo>
                <a:lnTo>
                  <a:pt x="6624" y="1004"/>
                </a:lnTo>
                <a:close/>
                <a:moveTo>
                  <a:pt x="7353" y="882"/>
                </a:moveTo>
                <a:lnTo>
                  <a:pt x="7323" y="912"/>
                </a:lnTo>
                <a:cubicBezTo>
                  <a:pt x="7262" y="943"/>
                  <a:pt x="7232" y="973"/>
                  <a:pt x="7201" y="1004"/>
                </a:cubicBezTo>
                <a:cubicBezTo>
                  <a:pt x="7201" y="1034"/>
                  <a:pt x="7171" y="1064"/>
                  <a:pt x="7171" y="1095"/>
                </a:cubicBezTo>
                <a:lnTo>
                  <a:pt x="7140" y="1125"/>
                </a:lnTo>
                <a:lnTo>
                  <a:pt x="7080" y="1125"/>
                </a:lnTo>
                <a:lnTo>
                  <a:pt x="6989" y="1004"/>
                </a:lnTo>
                <a:lnTo>
                  <a:pt x="6928" y="943"/>
                </a:lnTo>
                <a:cubicBezTo>
                  <a:pt x="7019" y="912"/>
                  <a:pt x="7110" y="912"/>
                  <a:pt x="7232" y="912"/>
                </a:cubicBezTo>
                <a:lnTo>
                  <a:pt x="7201" y="882"/>
                </a:lnTo>
                <a:close/>
                <a:moveTo>
                  <a:pt x="6077" y="1155"/>
                </a:moveTo>
                <a:cubicBezTo>
                  <a:pt x="6077" y="1186"/>
                  <a:pt x="6077" y="1216"/>
                  <a:pt x="6077" y="1247"/>
                </a:cubicBezTo>
                <a:lnTo>
                  <a:pt x="5925" y="1307"/>
                </a:lnTo>
                <a:cubicBezTo>
                  <a:pt x="5895" y="1277"/>
                  <a:pt x="5864" y="1247"/>
                  <a:pt x="5834" y="1216"/>
                </a:cubicBezTo>
                <a:lnTo>
                  <a:pt x="6077" y="1155"/>
                </a:lnTo>
                <a:close/>
                <a:moveTo>
                  <a:pt x="9298" y="1277"/>
                </a:moveTo>
                <a:lnTo>
                  <a:pt x="9358" y="1307"/>
                </a:lnTo>
                <a:lnTo>
                  <a:pt x="9389" y="1307"/>
                </a:lnTo>
                <a:cubicBezTo>
                  <a:pt x="9358" y="1368"/>
                  <a:pt x="9358" y="1398"/>
                  <a:pt x="9389" y="1459"/>
                </a:cubicBezTo>
                <a:cubicBezTo>
                  <a:pt x="9328" y="1368"/>
                  <a:pt x="9267" y="1307"/>
                  <a:pt x="9206" y="1277"/>
                </a:cubicBezTo>
                <a:close/>
                <a:moveTo>
                  <a:pt x="7444" y="1581"/>
                </a:moveTo>
                <a:cubicBezTo>
                  <a:pt x="7505" y="1642"/>
                  <a:pt x="7535" y="1702"/>
                  <a:pt x="7596" y="1763"/>
                </a:cubicBezTo>
                <a:lnTo>
                  <a:pt x="7596" y="1793"/>
                </a:lnTo>
                <a:lnTo>
                  <a:pt x="7566" y="1763"/>
                </a:lnTo>
                <a:cubicBezTo>
                  <a:pt x="7535" y="1702"/>
                  <a:pt x="7505" y="1672"/>
                  <a:pt x="7444" y="1642"/>
                </a:cubicBezTo>
                <a:lnTo>
                  <a:pt x="7444" y="1581"/>
                </a:lnTo>
                <a:close/>
                <a:moveTo>
                  <a:pt x="5348" y="1429"/>
                </a:moveTo>
                <a:lnTo>
                  <a:pt x="5348" y="1459"/>
                </a:lnTo>
                <a:cubicBezTo>
                  <a:pt x="5317" y="1490"/>
                  <a:pt x="5317" y="1520"/>
                  <a:pt x="5317" y="1550"/>
                </a:cubicBezTo>
                <a:lnTo>
                  <a:pt x="5105" y="1642"/>
                </a:lnTo>
                <a:cubicBezTo>
                  <a:pt x="5044" y="1642"/>
                  <a:pt x="4983" y="1642"/>
                  <a:pt x="4923" y="1672"/>
                </a:cubicBezTo>
                <a:cubicBezTo>
                  <a:pt x="4831" y="1702"/>
                  <a:pt x="4740" y="1763"/>
                  <a:pt x="4649" y="1824"/>
                </a:cubicBezTo>
                <a:cubicBezTo>
                  <a:pt x="4619" y="1854"/>
                  <a:pt x="4588" y="1885"/>
                  <a:pt x="4558" y="1915"/>
                </a:cubicBezTo>
                <a:lnTo>
                  <a:pt x="4467" y="1885"/>
                </a:lnTo>
                <a:lnTo>
                  <a:pt x="4406" y="1885"/>
                </a:lnTo>
                <a:lnTo>
                  <a:pt x="4467" y="1824"/>
                </a:lnTo>
                <a:cubicBezTo>
                  <a:pt x="4619" y="1733"/>
                  <a:pt x="4771" y="1672"/>
                  <a:pt x="4953" y="1581"/>
                </a:cubicBezTo>
                <a:cubicBezTo>
                  <a:pt x="5105" y="1520"/>
                  <a:pt x="5226" y="1459"/>
                  <a:pt x="5348" y="1429"/>
                </a:cubicBezTo>
                <a:close/>
                <a:moveTo>
                  <a:pt x="9966" y="1277"/>
                </a:moveTo>
                <a:cubicBezTo>
                  <a:pt x="10088" y="1307"/>
                  <a:pt x="10209" y="1368"/>
                  <a:pt x="10361" y="1429"/>
                </a:cubicBezTo>
                <a:cubicBezTo>
                  <a:pt x="10422" y="1459"/>
                  <a:pt x="10483" y="1520"/>
                  <a:pt x="10543" y="1581"/>
                </a:cubicBezTo>
                <a:cubicBezTo>
                  <a:pt x="10604" y="1642"/>
                  <a:pt x="10634" y="1702"/>
                  <a:pt x="10695" y="1763"/>
                </a:cubicBezTo>
                <a:lnTo>
                  <a:pt x="10817" y="1915"/>
                </a:lnTo>
                <a:cubicBezTo>
                  <a:pt x="10817" y="1945"/>
                  <a:pt x="10817" y="1945"/>
                  <a:pt x="10817" y="1976"/>
                </a:cubicBezTo>
                <a:lnTo>
                  <a:pt x="10726" y="1976"/>
                </a:lnTo>
                <a:cubicBezTo>
                  <a:pt x="10695" y="1945"/>
                  <a:pt x="10634" y="1885"/>
                  <a:pt x="10604" y="1824"/>
                </a:cubicBezTo>
                <a:cubicBezTo>
                  <a:pt x="10543" y="1793"/>
                  <a:pt x="10452" y="1702"/>
                  <a:pt x="10361" y="1611"/>
                </a:cubicBezTo>
                <a:cubicBezTo>
                  <a:pt x="10300" y="1581"/>
                  <a:pt x="10270" y="1550"/>
                  <a:pt x="10209" y="1490"/>
                </a:cubicBezTo>
                <a:lnTo>
                  <a:pt x="10179" y="1459"/>
                </a:lnTo>
                <a:cubicBezTo>
                  <a:pt x="10118" y="1398"/>
                  <a:pt x="10027" y="1338"/>
                  <a:pt x="9966" y="1277"/>
                </a:cubicBezTo>
                <a:close/>
                <a:moveTo>
                  <a:pt x="3798" y="2280"/>
                </a:moveTo>
                <a:lnTo>
                  <a:pt x="3829" y="2371"/>
                </a:lnTo>
                <a:lnTo>
                  <a:pt x="3677" y="2371"/>
                </a:lnTo>
                <a:cubicBezTo>
                  <a:pt x="3707" y="2340"/>
                  <a:pt x="3738" y="2310"/>
                  <a:pt x="3768" y="2310"/>
                </a:cubicBezTo>
                <a:lnTo>
                  <a:pt x="3798" y="2280"/>
                </a:lnTo>
                <a:close/>
                <a:moveTo>
                  <a:pt x="5591" y="2401"/>
                </a:moveTo>
                <a:lnTo>
                  <a:pt x="5621" y="2431"/>
                </a:lnTo>
                <a:lnTo>
                  <a:pt x="5652" y="2492"/>
                </a:lnTo>
                <a:lnTo>
                  <a:pt x="5591" y="2401"/>
                </a:lnTo>
                <a:close/>
                <a:moveTo>
                  <a:pt x="11911" y="2826"/>
                </a:moveTo>
                <a:cubicBezTo>
                  <a:pt x="12002" y="2918"/>
                  <a:pt x="12093" y="3009"/>
                  <a:pt x="12154" y="3130"/>
                </a:cubicBezTo>
                <a:lnTo>
                  <a:pt x="12184" y="3191"/>
                </a:lnTo>
                <a:cubicBezTo>
                  <a:pt x="12184" y="3191"/>
                  <a:pt x="12154" y="3221"/>
                  <a:pt x="12154" y="3221"/>
                </a:cubicBezTo>
                <a:cubicBezTo>
                  <a:pt x="12123" y="3221"/>
                  <a:pt x="12123" y="3252"/>
                  <a:pt x="12123" y="3252"/>
                </a:cubicBezTo>
                <a:cubicBezTo>
                  <a:pt x="12093" y="3161"/>
                  <a:pt x="12032" y="3070"/>
                  <a:pt x="12002" y="2978"/>
                </a:cubicBezTo>
                <a:lnTo>
                  <a:pt x="11911" y="2826"/>
                </a:lnTo>
                <a:close/>
                <a:moveTo>
                  <a:pt x="6776" y="2462"/>
                </a:moveTo>
                <a:lnTo>
                  <a:pt x="6867" y="2583"/>
                </a:lnTo>
                <a:cubicBezTo>
                  <a:pt x="6958" y="2766"/>
                  <a:pt x="7049" y="2948"/>
                  <a:pt x="7140" y="3130"/>
                </a:cubicBezTo>
                <a:lnTo>
                  <a:pt x="7183" y="3279"/>
                </a:lnTo>
                <a:lnTo>
                  <a:pt x="7183" y="3279"/>
                </a:lnTo>
                <a:lnTo>
                  <a:pt x="7019" y="2978"/>
                </a:lnTo>
                <a:lnTo>
                  <a:pt x="6928" y="2796"/>
                </a:lnTo>
                <a:lnTo>
                  <a:pt x="6776" y="2462"/>
                </a:lnTo>
                <a:close/>
                <a:moveTo>
                  <a:pt x="4102" y="3313"/>
                </a:moveTo>
                <a:cubicBezTo>
                  <a:pt x="4102" y="3313"/>
                  <a:pt x="4102" y="3313"/>
                  <a:pt x="4102" y="3343"/>
                </a:cubicBezTo>
                <a:lnTo>
                  <a:pt x="4072" y="3313"/>
                </a:lnTo>
                <a:close/>
                <a:moveTo>
                  <a:pt x="7685" y="3147"/>
                </a:moveTo>
                <a:lnTo>
                  <a:pt x="7685" y="3147"/>
                </a:lnTo>
                <a:cubicBezTo>
                  <a:pt x="7696" y="3174"/>
                  <a:pt x="7707" y="3200"/>
                  <a:pt x="7718" y="3221"/>
                </a:cubicBezTo>
                <a:cubicBezTo>
                  <a:pt x="7748" y="3313"/>
                  <a:pt x="7748" y="3343"/>
                  <a:pt x="7748" y="3373"/>
                </a:cubicBezTo>
                <a:lnTo>
                  <a:pt x="7687" y="3191"/>
                </a:lnTo>
                <a:cubicBezTo>
                  <a:pt x="7687" y="3176"/>
                  <a:pt x="7687" y="3162"/>
                  <a:pt x="7685" y="3147"/>
                </a:cubicBezTo>
                <a:close/>
                <a:moveTo>
                  <a:pt x="5500" y="2826"/>
                </a:moveTo>
                <a:lnTo>
                  <a:pt x="5561" y="2918"/>
                </a:lnTo>
                <a:lnTo>
                  <a:pt x="5652" y="3070"/>
                </a:lnTo>
                <a:cubicBezTo>
                  <a:pt x="5712" y="3100"/>
                  <a:pt x="5712" y="3191"/>
                  <a:pt x="5743" y="3252"/>
                </a:cubicBezTo>
                <a:cubicBezTo>
                  <a:pt x="5804" y="3343"/>
                  <a:pt x="5834" y="3434"/>
                  <a:pt x="5864" y="3525"/>
                </a:cubicBezTo>
                <a:lnTo>
                  <a:pt x="5773" y="3465"/>
                </a:lnTo>
                <a:lnTo>
                  <a:pt x="5712" y="3373"/>
                </a:lnTo>
                <a:lnTo>
                  <a:pt x="5621" y="3161"/>
                </a:lnTo>
                <a:cubicBezTo>
                  <a:pt x="5591" y="3100"/>
                  <a:pt x="5591" y="3039"/>
                  <a:pt x="5561" y="2978"/>
                </a:cubicBezTo>
                <a:lnTo>
                  <a:pt x="5500" y="2826"/>
                </a:lnTo>
                <a:close/>
                <a:moveTo>
                  <a:pt x="9541" y="3495"/>
                </a:moveTo>
                <a:lnTo>
                  <a:pt x="9571" y="3556"/>
                </a:lnTo>
                <a:cubicBezTo>
                  <a:pt x="9541" y="3525"/>
                  <a:pt x="9541" y="3525"/>
                  <a:pt x="9510" y="3495"/>
                </a:cubicBezTo>
                <a:close/>
                <a:moveTo>
                  <a:pt x="3373" y="2614"/>
                </a:moveTo>
                <a:lnTo>
                  <a:pt x="3373" y="2614"/>
                </a:lnTo>
                <a:cubicBezTo>
                  <a:pt x="3343" y="2675"/>
                  <a:pt x="3312" y="2766"/>
                  <a:pt x="3312" y="2826"/>
                </a:cubicBezTo>
                <a:lnTo>
                  <a:pt x="3221" y="2918"/>
                </a:lnTo>
                <a:lnTo>
                  <a:pt x="3100" y="3009"/>
                </a:lnTo>
                <a:lnTo>
                  <a:pt x="3039" y="3039"/>
                </a:lnTo>
                <a:cubicBezTo>
                  <a:pt x="2978" y="3070"/>
                  <a:pt x="2948" y="3070"/>
                  <a:pt x="2917" y="3100"/>
                </a:cubicBezTo>
                <a:cubicBezTo>
                  <a:pt x="2856" y="3161"/>
                  <a:pt x="2826" y="3221"/>
                  <a:pt x="2796" y="3252"/>
                </a:cubicBezTo>
                <a:lnTo>
                  <a:pt x="2765" y="3313"/>
                </a:lnTo>
                <a:lnTo>
                  <a:pt x="2492" y="3616"/>
                </a:lnTo>
                <a:lnTo>
                  <a:pt x="2370" y="3738"/>
                </a:lnTo>
                <a:cubicBezTo>
                  <a:pt x="2329" y="3717"/>
                  <a:pt x="2302" y="3711"/>
                  <a:pt x="2270" y="3709"/>
                </a:cubicBezTo>
                <a:lnTo>
                  <a:pt x="2270" y="3709"/>
                </a:lnTo>
                <a:cubicBezTo>
                  <a:pt x="2418" y="3508"/>
                  <a:pt x="2590" y="3335"/>
                  <a:pt x="2735" y="3161"/>
                </a:cubicBezTo>
                <a:cubicBezTo>
                  <a:pt x="2856" y="3039"/>
                  <a:pt x="3008" y="2918"/>
                  <a:pt x="3130" y="2826"/>
                </a:cubicBezTo>
                <a:lnTo>
                  <a:pt x="3373" y="2614"/>
                </a:lnTo>
                <a:close/>
                <a:moveTo>
                  <a:pt x="9875" y="1733"/>
                </a:moveTo>
                <a:lnTo>
                  <a:pt x="10057" y="1976"/>
                </a:lnTo>
                <a:cubicBezTo>
                  <a:pt x="10118" y="2037"/>
                  <a:pt x="10179" y="2128"/>
                  <a:pt x="10240" y="2219"/>
                </a:cubicBezTo>
                <a:lnTo>
                  <a:pt x="10422" y="2583"/>
                </a:lnTo>
                <a:cubicBezTo>
                  <a:pt x="10513" y="2735"/>
                  <a:pt x="10574" y="2857"/>
                  <a:pt x="10634" y="3009"/>
                </a:cubicBezTo>
                <a:cubicBezTo>
                  <a:pt x="10786" y="3282"/>
                  <a:pt x="10907" y="3554"/>
                  <a:pt x="11059" y="3857"/>
                </a:cubicBezTo>
                <a:lnTo>
                  <a:pt x="11059" y="3857"/>
                </a:lnTo>
                <a:cubicBezTo>
                  <a:pt x="10978" y="3771"/>
                  <a:pt x="10901" y="3667"/>
                  <a:pt x="10847" y="3586"/>
                </a:cubicBezTo>
                <a:lnTo>
                  <a:pt x="10756" y="3465"/>
                </a:lnTo>
                <a:lnTo>
                  <a:pt x="10665" y="3343"/>
                </a:lnTo>
                <a:lnTo>
                  <a:pt x="10634" y="3282"/>
                </a:lnTo>
                <a:lnTo>
                  <a:pt x="10422" y="2948"/>
                </a:lnTo>
                <a:lnTo>
                  <a:pt x="10240" y="2644"/>
                </a:lnTo>
                <a:cubicBezTo>
                  <a:pt x="10088" y="2371"/>
                  <a:pt x="9996" y="2097"/>
                  <a:pt x="9905" y="1824"/>
                </a:cubicBezTo>
                <a:cubicBezTo>
                  <a:pt x="9905" y="1793"/>
                  <a:pt x="9875" y="1763"/>
                  <a:pt x="9875" y="1733"/>
                </a:cubicBezTo>
                <a:close/>
                <a:moveTo>
                  <a:pt x="9176" y="3799"/>
                </a:moveTo>
                <a:lnTo>
                  <a:pt x="9176" y="3799"/>
                </a:lnTo>
                <a:cubicBezTo>
                  <a:pt x="9206" y="3829"/>
                  <a:pt x="9237" y="3859"/>
                  <a:pt x="9267" y="3920"/>
                </a:cubicBezTo>
                <a:lnTo>
                  <a:pt x="9237" y="3920"/>
                </a:lnTo>
                <a:lnTo>
                  <a:pt x="9176" y="3799"/>
                </a:lnTo>
                <a:close/>
                <a:moveTo>
                  <a:pt x="4771" y="2826"/>
                </a:moveTo>
                <a:cubicBezTo>
                  <a:pt x="4771" y="2826"/>
                  <a:pt x="4771" y="2826"/>
                  <a:pt x="4801" y="2857"/>
                </a:cubicBezTo>
                <a:lnTo>
                  <a:pt x="4892" y="3070"/>
                </a:lnTo>
                <a:lnTo>
                  <a:pt x="4923" y="3130"/>
                </a:lnTo>
                <a:cubicBezTo>
                  <a:pt x="4983" y="3252"/>
                  <a:pt x="5044" y="3373"/>
                  <a:pt x="5105" y="3465"/>
                </a:cubicBezTo>
                <a:lnTo>
                  <a:pt x="5226" y="3799"/>
                </a:lnTo>
                <a:cubicBezTo>
                  <a:pt x="5257" y="3859"/>
                  <a:pt x="5287" y="3920"/>
                  <a:pt x="5317" y="3981"/>
                </a:cubicBezTo>
                <a:lnTo>
                  <a:pt x="5257" y="3981"/>
                </a:lnTo>
                <a:lnTo>
                  <a:pt x="5135" y="3768"/>
                </a:lnTo>
                <a:cubicBezTo>
                  <a:pt x="5074" y="3708"/>
                  <a:pt x="5044" y="3647"/>
                  <a:pt x="5014" y="3556"/>
                </a:cubicBezTo>
                <a:cubicBezTo>
                  <a:pt x="4983" y="3495"/>
                  <a:pt x="4953" y="3434"/>
                  <a:pt x="4923" y="3373"/>
                </a:cubicBezTo>
                <a:cubicBezTo>
                  <a:pt x="4831" y="3252"/>
                  <a:pt x="4771" y="3100"/>
                  <a:pt x="4710" y="2978"/>
                </a:cubicBezTo>
                <a:cubicBezTo>
                  <a:pt x="4679" y="2948"/>
                  <a:pt x="4649" y="2918"/>
                  <a:pt x="4649" y="2887"/>
                </a:cubicBezTo>
                <a:lnTo>
                  <a:pt x="4771" y="2826"/>
                </a:lnTo>
                <a:close/>
                <a:moveTo>
                  <a:pt x="7657" y="4042"/>
                </a:moveTo>
                <a:lnTo>
                  <a:pt x="7657" y="4103"/>
                </a:lnTo>
                <a:lnTo>
                  <a:pt x="7687" y="4194"/>
                </a:lnTo>
                <a:lnTo>
                  <a:pt x="7627" y="4133"/>
                </a:lnTo>
                <a:lnTo>
                  <a:pt x="7535" y="4042"/>
                </a:lnTo>
                <a:close/>
                <a:moveTo>
                  <a:pt x="4467" y="3252"/>
                </a:moveTo>
                <a:lnTo>
                  <a:pt x="4497" y="3343"/>
                </a:lnTo>
                <a:cubicBezTo>
                  <a:pt x="4558" y="3434"/>
                  <a:pt x="4619" y="3525"/>
                  <a:pt x="4649" y="3616"/>
                </a:cubicBezTo>
                <a:lnTo>
                  <a:pt x="4740" y="3799"/>
                </a:lnTo>
                <a:cubicBezTo>
                  <a:pt x="4801" y="3951"/>
                  <a:pt x="4862" y="4072"/>
                  <a:pt x="4953" y="4224"/>
                </a:cubicBezTo>
                <a:lnTo>
                  <a:pt x="4953" y="4254"/>
                </a:lnTo>
                <a:cubicBezTo>
                  <a:pt x="5014" y="4376"/>
                  <a:pt x="5044" y="4467"/>
                  <a:pt x="5105" y="4589"/>
                </a:cubicBezTo>
                <a:cubicBezTo>
                  <a:pt x="5044" y="4528"/>
                  <a:pt x="4983" y="4437"/>
                  <a:pt x="4923" y="4346"/>
                </a:cubicBezTo>
                <a:cubicBezTo>
                  <a:pt x="4862" y="4254"/>
                  <a:pt x="4831" y="4163"/>
                  <a:pt x="4771" y="4072"/>
                </a:cubicBezTo>
                <a:cubicBezTo>
                  <a:pt x="4710" y="3981"/>
                  <a:pt x="4649" y="3829"/>
                  <a:pt x="4588" y="3708"/>
                </a:cubicBezTo>
                <a:lnTo>
                  <a:pt x="4497" y="3495"/>
                </a:lnTo>
                <a:cubicBezTo>
                  <a:pt x="4497" y="3404"/>
                  <a:pt x="4467" y="3313"/>
                  <a:pt x="4467" y="3252"/>
                </a:cubicBezTo>
                <a:close/>
                <a:moveTo>
                  <a:pt x="6472" y="4072"/>
                </a:moveTo>
                <a:cubicBezTo>
                  <a:pt x="6502" y="4133"/>
                  <a:pt x="6533" y="4224"/>
                  <a:pt x="6594" y="4285"/>
                </a:cubicBezTo>
                <a:cubicBezTo>
                  <a:pt x="6624" y="4346"/>
                  <a:pt x="6654" y="4376"/>
                  <a:pt x="6685" y="4437"/>
                </a:cubicBezTo>
                <a:cubicBezTo>
                  <a:pt x="6745" y="4498"/>
                  <a:pt x="6715" y="4498"/>
                  <a:pt x="6715" y="4558"/>
                </a:cubicBezTo>
                <a:lnTo>
                  <a:pt x="6715" y="4589"/>
                </a:lnTo>
                <a:lnTo>
                  <a:pt x="6685" y="4528"/>
                </a:lnTo>
                <a:cubicBezTo>
                  <a:pt x="6624" y="4437"/>
                  <a:pt x="6594" y="4346"/>
                  <a:pt x="6533" y="4254"/>
                </a:cubicBezTo>
                <a:lnTo>
                  <a:pt x="6472" y="4194"/>
                </a:lnTo>
                <a:lnTo>
                  <a:pt x="6472" y="4133"/>
                </a:lnTo>
                <a:lnTo>
                  <a:pt x="6472" y="4072"/>
                </a:lnTo>
                <a:close/>
                <a:moveTo>
                  <a:pt x="12457" y="3951"/>
                </a:moveTo>
                <a:lnTo>
                  <a:pt x="12549" y="4011"/>
                </a:lnTo>
                <a:lnTo>
                  <a:pt x="12579" y="4042"/>
                </a:lnTo>
                <a:lnTo>
                  <a:pt x="12609" y="4103"/>
                </a:lnTo>
                <a:cubicBezTo>
                  <a:pt x="12670" y="4254"/>
                  <a:pt x="12731" y="4437"/>
                  <a:pt x="12822" y="4619"/>
                </a:cubicBezTo>
                <a:lnTo>
                  <a:pt x="12792" y="4619"/>
                </a:lnTo>
                <a:lnTo>
                  <a:pt x="12609" y="4224"/>
                </a:lnTo>
                <a:cubicBezTo>
                  <a:pt x="12579" y="4194"/>
                  <a:pt x="12549" y="4163"/>
                  <a:pt x="12549" y="4133"/>
                </a:cubicBezTo>
                <a:cubicBezTo>
                  <a:pt x="12518" y="4103"/>
                  <a:pt x="12518" y="4072"/>
                  <a:pt x="12488" y="4011"/>
                </a:cubicBezTo>
                <a:cubicBezTo>
                  <a:pt x="12488" y="3981"/>
                  <a:pt x="12488" y="3981"/>
                  <a:pt x="12457" y="3951"/>
                </a:cubicBezTo>
                <a:close/>
                <a:moveTo>
                  <a:pt x="1915" y="4194"/>
                </a:moveTo>
                <a:lnTo>
                  <a:pt x="1915" y="4224"/>
                </a:lnTo>
                <a:cubicBezTo>
                  <a:pt x="1915" y="4254"/>
                  <a:pt x="1823" y="4315"/>
                  <a:pt x="1793" y="4376"/>
                </a:cubicBezTo>
                <a:cubicBezTo>
                  <a:pt x="1702" y="4498"/>
                  <a:pt x="1611" y="4619"/>
                  <a:pt x="1550" y="4741"/>
                </a:cubicBezTo>
                <a:lnTo>
                  <a:pt x="1580" y="4680"/>
                </a:lnTo>
                <a:cubicBezTo>
                  <a:pt x="1641" y="4528"/>
                  <a:pt x="1732" y="4406"/>
                  <a:pt x="1823" y="4285"/>
                </a:cubicBezTo>
                <a:lnTo>
                  <a:pt x="1915" y="4194"/>
                </a:lnTo>
                <a:close/>
                <a:moveTo>
                  <a:pt x="7171" y="4406"/>
                </a:moveTo>
                <a:lnTo>
                  <a:pt x="7201" y="4558"/>
                </a:lnTo>
                <a:cubicBezTo>
                  <a:pt x="7232" y="4649"/>
                  <a:pt x="7262" y="4741"/>
                  <a:pt x="7292" y="4832"/>
                </a:cubicBezTo>
                <a:lnTo>
                  <a:pt x="7292" y="4832"/>
                </a:lnTo>
                <a:lnTo>
                  <a:pt x="7262" y="4771"/>
                </a:lnTo>
                <a:lnTo>
                  <a:pt x="7232" y="4710"/>
                </a:lnTo>
                <a:lnTo>
                  <a:pt x="7232" y="4680"/>
                </a:lnTo>
                <a:lnTo>
                  <a:pt x="7140" y="4406"/>
                </a:lnTo>
                <a:close/>
                <a:moveTo>
                  <a:pt x="7687" y="4680"/>
                </a:moveTo>
                <a:lnTo>
                  <a:pt x="7687" y="4680"/>
                </a:lnTo>
                <a:cubicBezTo>
                  <a:pt x="7748" y="4710"/>
                  <a:pt x="7779" y="4771"/>
                  <a:pt x="7839" y="4832"/>
                </a:cubicBezTo>
                <a:lnTo>
                  <a:pt x="7809" y="4832"/>
                </a:lnTo>
                <a:lnTo>
                  <a:pt x="7809" y="4862"/>
                </a:lnTo>
                <a:cubicBezTo>
                  <a:pt x="7779" y="4801"/>
                  <a:pt x="7748" y="4741"/>
                  <a:pt x="7687" y="4680"/>
                </a:cubicBezTo>
                <a:close/>
                <a:moveTo>
                  <a:pt x="4376" y="4406"/>
                </a:moveTo>
                <a:lnTo>
                  <a:pt x="4436" y="4498"/>
                </a:lnTo>
                <a:lnTo>
                  <a:pt x="4528" y="4649"/>
                </a:lnTo>
                <a:lnTo>
                  <a:pt x="4528" y="4680"/>
                </a:lnTo>
                <a:lnTo>
                  <a:pt x="4619" y="4892"/>
                </a:lnTo>
                <a:lnTo>
                  <a:pt x="4588" y="4892"/>
                </a:lnTo>
                <a:cubicBezTo>
                  <a:pt x="4528" y="4741"/>
                  <a:pt x="4467" y="4649"/>
                  <a:pt x="4406" y="4528"/>
                </a:cubicBezTo>
                <a:cubicBezTo>
                  <a:pt x="4406" y="4467"/>
                  <a:pt x="4376" y="4437"/>
                  <a:pt x="4376" y="4406"/>
                </a:cubicBezTo>
                <a:close/>
                <a:moveTo>
                  <a:pt x="7292" y="4832"/>
                </a:moveTo>
                <a:cubicBezTo>
                  <a:pt x="7292" y="4832"/>
                  <a:pt x="7323" y="4862"/>
                  <a:pt x="7323" y="4892"/>
                </a:cubicBezTo>
                <a:lnTo>
                  <a:pt x="7292" y="4832"/>
                </a:lnTo>
                <a:close/>
                <a:moveTo>
                  <a:pt x="2917" y="4801"/>
                </a:moveTo>
                <a:lnTo>
                  <a:pt x="2948" y="4832"/>
                </a:lnTo>
                <a:lnTo>
                  <a:pt x="2978" y="4862"/>
                </a:lnTo>
                <a:cubicBezTo>
                  <a:pt x="2978" y="4892"/>
                  <a:pt x="2978" y="4923"/>
                  <a:pt x="2978" y="4953"/>
                </a:cubicBezTo>
                <a:lnTo>
                  <a:pt x="2917" y="4801"/>
                </a:lnTo>
                <a:close/>
                <a:moveTo>
                  <a:pt x="9237" y="4589"/>
                </a:moveTo>
                <a:cubicBezTo>
                  <a:pt x="9298" y="4710"/>
                  <a:pt x="9358" y="4862"/>
                  <a:pt x="9419" y="4984"/>
                </a:cubicBezTo>
                <a:lnTo>
                  <a:pt x="9510" y="5227"/>
                </a:lnTo>
                <a:lnTo>
                  <a:pt x="9389" y="4984"/>
                </a:lnTo>
                <a:cubicBezTo>
                  <a:pt x="9298" y="4862"/>
                  <a:pt x="9206" y="4741"/>
                  <a:pt x="9115" y="4619"/>
                </a:cubicBezTo>
                <a:lnTo>
                  <a:pt x="9146" y="4619"/>
                </a:lnTo>
                <a:cubicBezTo>
                  <a:pt x="9176" y="4619"/>
                  <a:pt x="9206" y="4619"/>
                  <a:pt x="9237" y="4589"/>
                </a:cubicBezTo>
                <a:close/>
                <a:moveTo>
                  <a:pt x="4771" y="5348"/>
                </a:moveTo>
                <a:cubicBezTo>
                  <a:pt x="4771" y="5379"/>
                  <a:pt x="4771" y="5409"/>
                  <a:pt x="4801" y="5439"/>
                </a:cubicBezTo>
                <a:lnTo>
                  <a:pt x="4771" y="5409"/>
                </a:lnTo>
                <a:cubicBezTo>
                  <a:pt x="4771" y="5409"/>
                  <a:pt x="4771" y="5348"/>
                  <a:pt x="4740" y="5348"/>
                </a:cubicBezTo>
                <a:close/>
                <a:moveTo>
                  <a:pt x="10026" y="5408"/>
                </a:moveTo>
                <a:cubicBezTo>
                  <a:pt x="10044" y="5446"/>
                  <a:pt x="10057" y="5480"/>
                  <a:pt x="10057" y="5500"/>
                </a:cubicBezTo>
                <a:lnTo>
                  <a:pt x="10027" y="5439"/>
                </a:lnTo>
                <a:cubicBezTo>
                  <a:pt x="10027" y="5429"/>
                  <a:pt x="10027" y="5418"/>
                  <a:pt x="10026" y="5408"/>
                </a:cubicBezTo>
                <a:close/>
                <a:moveTo>
                  <a:pt x="13247" y="5561"/>
                </a:moveTo>
                <a:lnTo>
                  <a:pt x="13247" y="5561"/>
                </a:lnTo>
                <a:cubicBezTo>
                  <a:pt x="13267" y="5581"/>
                  <a:pt x="13287" y="5601"/>
                  <a:pt x="13299" y="5638"/>
                </a:cubicBezTo>
                <a:lnTo>
                  <a:pt x="13299" y="5638"/>
                </a:lnTo>
                <a:lnTo>
                  <a:pt x="13247" y="5561"/>
                </a:lnTo>
                <a:close/>
                <a:moveTo>
                  <a:pt x="2705" y="5105"/>
                </a:moveTo>
                <a:lnTo>
                  <a:pt x="2796" y="5257"/>
                </a:lnTo>
                <a:cubicBezTo>
                  <a:pt x="2856" y="5348"/>
                  <a:pt x="2917" y="5470"/>
                  <a:pt x="2978" y="5591"/>
                </a:cubicBezTo>
                <a:lnTo>
                  <a:pt x="3039" y="5682"/>
                </a:lnTo>
                <a:cubicBezTo>
                  <a:pt x="2948" y="5591"/>
                  <a:pt x="2917" y="5500"/>
                  <a:pt x="2856" y="5409"/>
                </a:cubicBezTo>
                <a:lnTo>
                  <a:pt x="2856" y="5439"/>
                </a:lnTo>
                <a:cubicBezTo>
                  <a:pt x="2796" y="5348"/>
                  <a:pt x="2765" y="5287"/>
                  <a:pt x="2735" y="5227"/>
                </a:cubicBezTo>
                <a:lnTo>
                  <a:pt x="2705" y="5105"/>
                </a:lnTo>
                <a:close/>
                <a:moveTo>
                  <a:pt x="2158" y="5409"/>
                </a:moveTo>
                <a:cubicBezTo>
                  <a:pt x="2188" y="5500"/>
                  <a:pt x="2218" y="5591"/>
                  <a:pt x="2279" y="5682"/>
                </a:cubicBezTo>
                <a:cubicBezTo>
                  <a:pt x="2279" y="5713"/>
                  <a:pt x="2310" y="5743"/>
                  <a:pt x="2310" y="5774"/>
                </a:cubicBezTo>
                <a:lnTo>
                  <a:pt x="2218" y="5713"/>
                </a:lnTo>
                <a:cubicBezTo>
                  <a:pt x="2158" y="5713"/>
                  <a:pt x="2127" y="5682"/>
                  <a:pt x="2067" y="5682"/>
                </a:cubicBezTo>
                <a:cubicBezTo>
                  <a:pt x="2067" y="5682"/>
                  <a:pt x="2036" y="5652"/>
                  <a:pt x="2036" y="5622"/>
                </a:cubicBezTo>
                <a:lnTo>
                  <a:pt x="2097" y="5500"/>
                </a:lnTo>
                <a:lnTo>
                  <a:pt x="2158" y="5409"/>
                </a:lnTo>
                <a:close/>
                <a:moveTo>
                  <a:pt x="3312" y="5470"/>
                </a:moveTo>
                <a:cubicBezTo>
                  <a:pt x="3373" y="5591"/>
                  <a:pt x="3434" y="5713"/>
                  <a:pt x="3495" y="5865"/>
                </a:cubicBezTo>
                <a:cubicBezTo>
                  <a:pt x="3464" y="5804"/>
                  <a:pt x="3434" y="5743"/>
                  <a:pt x="3403" y="5682"/>
                </a:cubicBezTo>
                <a:lnTo>
                  <a:pt x="3312" y="5531"/>
                </a:lnTo>
                <a:cubicBezTo>
                  <a:pt x="3312" y="5500"/>
                  <a:pt x="3312" y="5500"/>
                  <a:pt x="3312" y="5470"/>
                </a:cubicBezTo>
                <a:close/>
                <a:moveTo>
                  <a:pt x="3464" y="4072"/>
                </a:moveTo>
                <a:cubicBezTo>
                  <a:pt x="3495" y="4163"/>
                  <a:pt x="3525" y="4254"/>
                  <a:pt x="3555" y="4346"/>
                </a:cubicBezTo>
                <a:cubicBezTo>
                  <a:pt x="3677" y="4558"/>
                  <a:pt x="3798" y="4832"/>
                  <a:pt x="3920" y="5075"/>
                </a:cubicBezTo>
                <a:lnTo>
                  <a:pt x="3920" y="5105"/>
                </a:lnTo>
                <a:lnTo>
                  <a:pt x="4133" y="5531"/>
                </a:lnTo>
                <a:lnTo>
                  <a:pt x="4163" y="5591"/>
                </a:lnTo>
                <a:lnTo>
                  <a:pt x="4163" y="5682"/>
                </a:lnTo>
                <a:cubicBezTo>
                  <a:pt x="4163" y="5743"/>
                  <a:pt x="4163" y="5804"/>
                  <a:pt x="4193" y="5865"/>
                </a:cubicBezTo>
                <a:lnTo>
                  <a:pt x="4072" y="5713"/>
                </a:lnTo>
                <a:lnTo>
                  <a:pt x="4041" y="5682"/>
                </a:lnTo>
                <a:cubicBezTo>
                  <a:pt x="4011" y="5561"/>
                  <a:pt x="3950" y="5470"/>
                  <a:pt x="3890" y="5379"/>
                </a:cubicBezTo>
                <a:cubicBezTo>
                  <a:pt x="3859" y="5287"/>
                  <a:pt x="3798" y="5166"/>
                  <a:pt x="3768" y="5075"/>
                </a:cubicBezTo>
                <a:cubicBezTo>
                  <a:pt x="3738" y="5044"/>
                  <a:pt x="3738" y="5014"/>
                  <a:pt x="3707" y="4984"/>
                </a:cubicBezTo>
                <a:lnTo>
                  <a:pt x="3646" y="4862"/>
                </a:lnTo>
                <a:cubicBezTo>
                  <a:pt x="3646" y="4832"/>
                  <a:pt x="3646" y="4832"/>
                  <a:pt x="3616" y="4801"/>
                </a:cubicBezTo>
                <a:cubicBezTo>
                  <a:pt x="3586" y="4771"/>
                  <a:pt x="3555" y="4649"/>
                  <a:pt x="3525" y="4558"/>
                </a:cubicBezTo>
                <a:cubicBezTo>
                  <a:pt x="3495" y="4498"/>
                  <a:pt x="3495" y="4437"/>
                  <a:pt x="3464" y="4376"/>
                </a:cubicBezTo>
                <a:cubicBezTo>
                  <a:pt x="3464" y="4346"/>
                  <a:pt x="3403" y="4194"/>
                  <a:pt x="3373" y="4103"/>
                </a:cubicBezTo>
                <a:lnTo>
                  <a:pt x="3373" y="4072"/>
                </a:lnTo>
                <a:close/>
                <a:moveTo>
                  <a:pt x="13065" y="5834"/>
                </a:moveTo>
                <a:lnTo>
                  <a:pt x="13095" y="5865"/>
                </a:lnTo>
                <a:cubicBezTo>
                  <a:pt x="13101" y="5878"/>
                  <a:pt x="13107" y="5892"/>
                  <a:pt x="13112" y="5905"/>
                </a:cubicBezTo>
                <a:lnTo>
                  <a:pt x="13112" y="5905"/>
                </a:lnTo>
                <a:lnTo>
                  <a:pt x="13065" y="5834"/>
                </a:lnTo>
                <a:close/>
                <a:moveTo>
                  <a:pt x="5196" y="5835"/>
                </a:moveTo>
                <a:lnTo>
                  <a:pt x="5226" y="5895"/>
                </a:lnTo>
                <a:cubicBezTo>
                  <a:pt x="5230" y="5906"/>
                  <a:pt x="5233" y="5916"/>
                  <a:pt x="5237" y="5926"/>
                </a:cubicBezTo>
                <a:lnTo>
                  <a:pt x="5237" y="5926"/>
                </a:lnTo>
                <a:cubicBezTo>
                  <a:pt x="5225" y="5896"/>
                  <a:pt x="5211" y="5865"/>
                  <a:pt x="5196" y="5835"/>
                </a:cubicBezTo>
                <a:close/>
                <a:moveTo>
                  <a:pt x="6634" y="4973"/>
                </a:moveTo>
                <a:cubicBezTo>
                  <a:pt x="6661" y="5027"/>
                  <a:pt x="6688" y="5081"/>
                  <a:pt x="6715" y="5136"/>
                </a:cubicBezTo>
                <a:lnTo>
                  <a:pt x="6837" y="5379"/>
                </a:lnTo>
                <a:lnTo>
                  <a:pt x="6928" y="5561"/>
                </a:lnTo>
                <a:lnTo>
                  <a:pt x="7019" y="5774"/>
                </a:lnTo>
                <a:cubicBezTo>
                  <a:pt x="7049" y="5865"/>
                  <a:pt x="7049" y="5926"/>
                  <a:pt x="7080" y="5986"/>
                </a:cubicBezTo>
                <a:lnTo>
                  <a:pt x="7110" y="6047"/>
                </a:lnTo>
                <a:cubicBezTo>
                  <a:pt x="7080" y="5986"/>
                  <a:pt x="7019" y="5926"/>
                  <a:pt x="6989" y="5834"/>
                </a:cubicBezTo>
                <a:lnTo>
                  <a:pt x="6806" y="5470"/>
                </a:lnTo>
                <a:cubicBezTo>
                  <a:pt x="6751" y="5304"/>
                  <a:pt x="6671" y="5138"/>
                  <a:pt x="6634" y="4973"/>
                </a:cubicBezTo>
                <a:close/>
                <a:moveTo>
                  <a:pt x="5743" y="4801"/>
                </a:moveTo>
                <a:lnTo>
                  <a:pt x="5773" y="4832"/>
                </a:lnTo>
                <a:cubicBezTo>
                  <a:pt x="5773" y="4832"/>
                  <a:pt x="5804" y="4862"/>
                  <a:pt x="5804" y="4892"/>
                </a:cubicBezTo>
                <a:lnTo>
                  <a:pt x="5864" y="4953"/>
                </a:lnTo>
                <a:cubicBezTo>
                  <a:pt x="5956" y="5166"/>
                  <a:pt x="6077" y="5348"/>
                  <a:pt x="6168" y="5561"/>
                </a:cubicBezTo>
                <a:cubicBezTo>
                  <a:pt x="6168" y="5622"/>
                  <a:pt x="6199" y="5713"/>
                  <a:pt x="6229" y="5774"/>
                </a:cubicBezTo>
                <a:lnTo>
                  <a:pt x="6199" y="6047"/>
                </a:lnTo>
                <a:lnTo>
                  <a:pt x="6199" y="6077"/>
                </a:lnTo>
                <a:cubicBezTo>
                  <a:pt x="6168" y="6077"/>
                  <a:pt x="6168" y="6108"/>
                  <a:pt x="6138" y="6108"/>
                </a:cubicBezTo>
                <a:cubicBezTo>
                  <a:pt x="6107" y="6017"/>
                  <a:pt x="6077" y="5895"/>
                  <a:pt x="6016" y="5804"/>
                </a:cubicBezTo>
                <a:cubicBezTo>
                  <a:pt x="5986" y="5682"/>
                  <a:pt x="5925" y="5500"/>
                  <a:pt x="5895" y="5348"/>
                </a:cubicBezTo>
                <a:cubicBezTo>
                  <a:pt x="5834" y="5196"/>
                  <a:pt x="5834" y="5136"/>
                  <a:pt x="5804" y="5014"/>
                </a:cubicBezTo>
                <a:cubicBezTo>
                  <a:pt x="5773" y="4923"/>
                  <a:pt x="5773" y="4892"/>
                  <a:pt x="5743" y="4801"/>
                </a:cubicBezTo>
                <a:close/>
                <a:moveTo>
                  <a:pt x="7718" y="5895"/>
                </a:moveTo>
                <a:lnTo>
                  <a:pt x="7809" y="6047"/>
                </a:lnTo>
                <a:cubicBezTo>
                  <a:pt x="7839" y="6108"/>
                  <a:pt x="7870" y="6169"/>
                  <a:pt x="7870" y="6199"/>
                </a:cubicBezTo>
                <a:lnTo>
                  <a:pt x="7809" y="6077"/>
                </a:lnTo>
                <a:cubicBezTo>
                  <a:pt x="7779" y="6017"/>
                  <a:pt x="7748" y="5956"/>
                  <a:pt x="7718" y="5926"/>
                </a:cubicBezTo>
                <a:lnTo>
                  <a:pt x="7718" y="5895"/>
                </a:lnTo>
                <a:close/>
                <a:moveTo>
                  <a:pt x="13176" y="6040"/>
                </a:moveTo>
                <a:cubicBezTo>
                  <a:pt x="13213" y="6116"/>
                  <a:pt x="13253" y="6192"/>
                  <a:pt x="13286" y="6268"/>
                </a:cubicBezTo>
                <a:lnTo>
                  <a:pt x="13286" y="6268"/>
                </a:lnTo>
                <a:cubicBezTo>
                  <a:pt x="13284" y="6266"/>
                  <a:pt x="13281" y="6263"/>
                  <a:pt x="13278" y="6260"/>
                </a:cubicBezTo>
                <a:lnTo>
                  <a:pt x="13217" y="6138"/>
                </a:lnTo>
                <a:lnTo>
                  <a:pt x="13187" y="6108"/>
                </a:lnTo>
                <a:cubicBezTo>
                  <a:pt x="13187" y="6085"/>
                  <a:pt x="13182" y="6063"/>
                  <a:pt x="13176" y="6040"/>
                </a:cubicBezTo>
                <a:close/>
                <a:moveTo>
                  <a:pt x="8044" y="6480"/>
                </a:moveTo>
                <a:lnTo>
                  <a:pt x="8113" y="6594"/>
                </a:lnTo>
                <a:lnTo>
                  <a:pt x="8052" y="6503"/>
                </a:lnTo>
                <a:lnTo>
                  <a:pt x="8044" y="6480"/>
                </a:lnTo>
                <a:close/>
                <a:moveTo>
                  <a:pt x="9055" y="4953"/>
                </a:moveTo>
                <a:cubicBezTo>
                  <a:pt x="9115" y="5044"/>
                  <a:pt x="9176" y="5136"/>
                  <a:pt x="9237" y="5257"/>
                </a:cubicBezTo>
                <a:cubicBezTo>
                  <a:pt x="9358" y="5470"/>
                  <a:pt x="9480" y="5713"/>
                  <a:pt x="9571" y="5926"/>
                </a:cubicBezTo>
                <a:lnTo>
                  <a:pt x="9753" y="6351"/>
                </a:lnTo>
                <a:lnTo>
                  <a:pt x="9905" y="6655"/>
                </a:lnTo>
                <a:cubicBezTo>
                  <a:pt x="9845" y="6594"/>
                  <a:pt x="9814" y="6533"/>
                  <a:pt x="9784" y="6472"/>
                </a:cubicBezTo>
                <a:lnTo>
                  <a:pt x="9571" y="6108"/>
                </a:lnTo>
                <a:cubicBezTo>
                  <a:pt x="9541" y="6047"/>
                  <a:pt x="9510" y="5986"/>
                  <a:pt x="9480" y="5956"/>
                </a:cubicBezTo>
                <a:lnTo>
                  <a:pt x="9358" y="5652"/>
                </a:lnTo>
                <a:cubicBezTo>
                  <a:pt x="9328" y="5591"/>
                  <a:pt x="9298" y="5561"/>
                  <a:pt x="9267" y="5500"/>
                </a:cubicBezTo>
                <a:lnTo>
                  <a:pt x="9206" y="5348"/>
                </a:lnTo>
                <a:lnTo>
                  <a:pt x="9055" y="4953"/>
                </a:lnTo>
                <a:close/>
                <a:moveTo>
                  <a:pt x="1550" y="6776"/>
                </a:moveTo>
                <a:lnTo>
                  <a:pt x="1550" y="6837"/>
                </a:lnTo>
                <a:lnTo>
                  <a:pt x="1520" y="6837"/>
                </a:lnTo>
                <a:cubicBezTo>
                  <a:pt x="1520" y="6807"/>
                  <a:pt x="1550" y="6776"/>
                  <a:pt x="1550" y="6776"/>
                </a:cubicBezTo>
                <a:close/>
                <a:moveTo>
                  <a:pt x="9632" y="6746"/>
                </a:moveTo>
                <a:lnTo>
                  <a:pt x="9693" y="6867"/>
                </a:lnTo>
                <a:lnTo>
                  <a:pt x="9753" y="6989"/>
                </a:lnTo>
                <a:lnTo>
                  <a:pt x="9632" y="6776"/>
                </a:lnTo>
                <a:lnTo>
                  <a:pt x="9632" y="6746"/>
                </a:lnTo>
                <a:close/>
                <a:moveTo>
                  <a:pt x="10027" y="4558"/>
                </a:moveTo>
                <a:cubicBezTo>
                  <a:pt x="10088" y="4619"/>
                  <a:pt x="10118" y="4680"/>
                  <a:pt x="10148" y="4741"/>
                </a:cubicBezTo>
                <a:cubicBezTo>
                  <a:pt x="10209" y="4801"/>
                  <a:pt x="10240" y="4862"/>
                  <a:pt x="10270" y="4923"/>
                </a:cubicBezTo>
                <a:cubicBezTo>
                  <a:pt x="10300" y="4984"/>
                  <a:pt x="10331" y="5044"/>
                  <a:pt x="10391" y="5105"/>
                </a:cubicBezTo>
                <a:cubicBezTo>
                  <a:pt x="10391" y="5136"/>
                  <a:pt x="10391" y="5166"/>
                  <a:pt x="10422" y="5196"/>
                </a:cubicBezTo>
                <a:lnTo>
                  <a:pt x="10483" y="5348"/>
                </a:lnTo>
                <a:cubicBezTo>
                  <a:pt x="10543" y="5470"/>
                  <a:pt x="10604" y="5591"/>
                  <a:pt x="10665" y="5713"/>
                </a:cubicBezTo>
                <a:lnTo>
                  <a:pt x="10999" y="6564"/>
                </a:lnTo>
                <a:lnTo>
                  <a:pt x="11212" y="7050"/>
                </a:lnTo>
                <a:lnTo>
                  <a:pt x="11151" y="7019"/>
                </a:lnTo>
                <a:lnTo>
                  <a:pt x="10878" y="6655"/>
                </a:lnTo>
                <a:lnTo>
                  <a:pt x="10817" y="6594"/>
                </a:lnTo>
                <a:lnTo>
                  <a:pt x="10756" y="6472"/>
                </a:lnTo>
                <a:cubicBezTo>
                  <a:pt x="10695" y="6320"/>
                  <a:pt x="10665" y="6169"/>
                  <a:pt x="10604" y="6047"/>
                </a:cubicBezTo>
                <a:cubicBezTo>
                  <a:pt x="10543" y="5895"/>
                  <a:pt x="10483" y="5774"/>
                  <a:pt x="10422" y="5622"/>
                </a:cubicBezTo>
                <a:lnTo>
                  <a:pt x="10270" y="5318"/>
                </a:lnTo>
                <a:lnTo>
                  <a:pt x="10148" y="5044"/>
                </a:lnTo>
                <a:cubicBezTo>
                  <a:pt x="10118" y="4953"/>
                  <a:pt x="10088" y="4892"/>
                  <a:pt x="10057" y="4832"/>
                </a:cubicBezTo>
                <a:lnTo>
                  <a:pt x="10057" y="4801"/>
                </a:lnTo>
                <a:cubicBezTo>
                  <a:pt x="10057" y="4771"/>
                  <a:pt x="10057" y="4741"/>
                  <a:pt x="10057" y="4741"/>
                </a:cubicBezTo>
                <a:cubicBezTo>
                  <a:pt x="10057" y="4680"/>
                  <a:pt x="10027" y="4619"/>
                  <a:pt x="9996" y="4558"/>
                </a:cubicBezTo>
                <a:close/>
                <a:moveTo>
                  <a:pt x="10452" y="6776"/>
                </a:moveTo>
                <a:lnTo>
                  <a:pt x="10574" y="7019"/>
                </a:lnTo>
                <a:cubicBezTo>
                  <a:pt x="10634" y="7050"/>
                  <a:pt x="10665" y="7110"/>
                  <a:pt x="10695" y="7171"/>
                </a:cubicBezTo>
                <a:cubicBezTo>
                  <a:pt x="10680" y="7156"/>
                  <a:pt x="10672" y="7148"/>
                  <a:pt x="10665" y="7148"/>
                </a:cubicBezTo>
                <a:cubicBezTo>
                  <a:pt x="10657" y="7148"/>
                  <a:pt x="10650" y="7156"/>
                  <a:pt x="10634" y="7171"/>
                </a:cubicBezTo>
                <a:lnTo>
                  <a:pt x="10604" y="7171"/>
                </a:lnTo>
                <a:lnTo>
                  <a:pt x="10452" y="6776"/>
                </a:lnTo>
                <a:close/>
                <a:moveTo>
                  <a:pt x="9814" y="7080"/>
                </a:moveTo>
                <a:cubicBezTo>
                  <a:pt x="9848" y="7131"/>
                  <a:pt x="9872" y="7172"/>
                  <a:pt x="9898" y="7209"/>
                </a:cubicBezTo>
                <a:lnTo>
                  <a:pt x="9898" y="7209"/>
                </a:lnTo>
                <a:cubicBezTo>
                  <a:pt x="9878" y="7189"/>
                  <a:pt x="9858" y="7168"/>
                  <a:pt x="9845" y="7141"/>
                </a:cubicBezTo>
                <a:lnTo>
                  <a:pt x="9814" y="7080"/>
                </a:lnTo>
                <a:close/>
                <a:moveTo>
                  <a:pt x="1793" y="6077"/>
                </a:moveTo>
                <a:cubicBezTo>
                  <a:pt x="1793" y="6108"/>
                  <a:pt x="1793" y="6138"/>
                  <a:pt x="1823" y="6169"/>
                </a:cubicBezTo>
                <a:cubicBezTo>
                  <a:pt x="1854" y="6260"/>
                  <a:pt x="1884" y="6351"/>
                  <a:pt x="1915" y="6412"/>
                </a:cubicBezTo>
                <a:cubicBezTo>
                  <a:pt x="1945" y="6564"/>
                  <a:pt x="2006" y="6685"/>
                  <a:pt x="2097" y="6837"/>
                </a:cubicBezTo>
                <a:cubicBezTo>
                  <a:pt x="2127" y="6898"/>
                  <a:pt x="2158" y="6959"/>
                  <a:pt x="2188" y="7050"/>
                </a:cubicBezTo>
                <a:cubicBezTo>
                  <a:pt x="2218" y="7110"/>
                  <a:pt x="2218" y="7141"/>
                  <a:pt x="2249" y="7202"/>
                </a:cubicBezTo>
                <a:lnTo>
                  <a:pt x="2310" y="7323"/>
                </a:lnTo>
                <a:lnTo>
                  <a:pt x="2249" y="7262"/>
                </a:lnTo>
                <a:cubicBezTo>
                  <a:pt x="2188" y="7202"/>
                  <a:pt x="2097" y="7110"/>
                  <a:pt x="2036" y="7080"/>
                </a:cubicBezTo>
                <a:cubicBezTo>
                  <a:pt x="2006" y="6989"/>
                  <a:pt x="1975" y="6959"/>
                  <a:pt x="1975" y="6898"/>
                </a:cubicBezTo>
                <a:cubicBezTo>
                  <a:pt x="1915" y="6776"/>
                  <a:pt x="1854" y="6624"/>
                  <a:pt x="1823" y="6503"/>
                </a:cubicBezTo>
                <a:cubicBezTo>
                  <a:pt x="1823" y="6442"/>
                  <a:pt x="1793" y="6412"/>
                  <a:pt x="1793" y="6351"/>
                </a:cubicBezTo>
                <a:cubicBezTo>
                  <a:pt x="1793" y="6320"/>
                  <a:pt x="1763" y="6229"/>
                  <a:pt x="1763" y="6169"/>
                </a:cubicBezTo>
                <a:lnTo>
                  <a:pt x="1793" y="6108"/>
                </a:lnTo>
                <a:lnTo>
                  <a:pt x="1793" y="6077"/>
                </a:lnTo>
                <a:close/>
                <a:moveTo>
                  <a:pt x="4528" y="6989"/>
                </a:moveTo>
                <a:cubicBezTo>
                  <a:pt x="4528" y="7019"/>
                  <a:pt x="4528" y="7019"/>
                  <a:pt x="4558" y="7050"/>
                </a:cubicBezTo>
                <a:cubicBezTo>
                  <a:pt x="4588" y="7141"/>
                  <a:pt x="4619" y="7262"/>
                  <a:pt x="4679" y="7354"/>
                </a:cubicBezTo>
                <a:lnTo>
                  <a:pt x="4619" y="7354"/>
                </a:lnTo>
                <a:lnTo>
                  <a:pt x="4619" y="7323"/>
                </a:lnTo>
                <a:lnTo>
                  <a:pt x="4497" y="7141"/>
                </a:lnTo>
                <a:cubicBezTo>
                  <a:pt x="4497" y="7110"/>
                  <a:pt x="4528" y="7080"/>
                  <a:pt x="4528" y="7050"/>
                </a:cubicBezTo>
                <a:cubicBezTo>
                  <a:pt x="4528" y="7019"/>
                  <a:pt x="4528" y="6989"/>
                  <a:pt x="4528" y="6989"/>
                </a:cubicBezTo>
                <a:close/>
                <a:moveTo>
                  <a:pt x="6229" y="7202"/>
                </a:moveTo>
                <a:cubicBezTo>
                  <a:pt x="6242" y="7261"/>
                  <a:pt x="6257" y="7320"/>
                  <a:pt x="6273" y="7378"/>
                </a:cubicBezTo>
                <a:lnTo>
                  <a:pt x="6273" y="7378"/>
                </a:lnTo>
                <a:lnTo>
                  <a:pt x="6229" y="7262"/>
                </a:lnTo>
                <a:lnTo>
                  <a:pt x="6229" y="7202"/>
                </a:lnTo>
                <a:close/>
                <a:moveTo>
                  <a:pt x="5834" y="7323"/>
                </a:moveTo>
                <a:lnTo>
                  <a:pt x="5864" y="7354"/>
                </a:lnTo>
                <a:lnTo>
                  <a:pt x="5895" y="7414"/>
                </a:lnTo>
                <a:lnTo>
                  <a:pt x="5834" y="7323"/>
                </a:lnTo>
                <a:close/>
                <a:moveTo>
                  <a:pt x="7414" y="6108"/>
                </a:moveTo>
                <a:cubicBezTo>
                  <a:pt x="7444" y="6169"/>
                  <a:pt x="7475" y="6199"/>
                  <a:pt x="7505" y="6260"/>
                </a:cubicBezTo>
                <a:lnTo>
                  <a:pt x="7657" y="6533"/>
                </a:lnTo>
                <a:lnTo>
                  <a:pt x="7657" y="6564"/>
                </a:lnTo>
                <a:lnTo>
                  <a:pt x="7930" y="7445"/>
                </a:lnTo>
                <a:lnTo>
                  <a:pt x="7930" y="7445"/>
                </a:lnTo>
                <a:lnTo>
                  <a:pt x="7779" y="7202"/>
                </a:lnTo>
                <a:lnTo>
                  <a:pt x="7718" y="7141"/>
                </a:lnTo>
                <a:cubicBezTo>
                  <a:pt x="7718" y="7080"/>
                  <a:pt x="7687" y="7019"/>
                  <a:pt x="7687" y="6959"/>
                </a:cubicBezTo>
                <a:cubicBezTo>
                  <a:pt x="7657" y="6898"/>
                  <a:pt x="7657" y="6837"/>
                  <a:pt x="7627" y="6776"/>
                </a:cubicBezTo>
                <a:cubicBezTo>
                  <a:pt x="7627" y="6715"/>
                  <a:pt x="7596" y="6624"/>
                  <a:pt x="7566" y="6564"/>
                </a:cubicBezTo>
                <a:lnTo>
                  <a:pt x="7475" y="6320"/>
                </a:lnTo>
                <a:cubicBezTo>
                  <a:pt x="7475" y="6260"/>
                  <a:pt x="7444" y="6199"/>
                  <a:pt x="7414" y="6138"/>
                </a:cubicBezTo>
                <a:lnTo>
                  <a:pt x="7414" y="6108"/>
                </a:lnTo>
                <a:close/>
                <a:moveTo>
                  <a:pt x="11850" y="5014"/>
                </a:moveTo>
                <a:lnTo>
                  <a:pt x="11911" y="5136"/>
                </a:lnTo>
                <a:cubicBezTo>
                  <a:pt x="11911" y="5136"/>
                  <a:pt x="11911" y="5136"/>
                  <a:pt x="11911" y="5166"/>
                </a:cubicBezTo>
                <a:cubicBezTo>
                  <a:pt x="11941" y="5287"/>
                  <a:pt x="12002" y="5409"/>
                  <a:pt x="12032" y="5531"/>
                </a:cubicBezTo>
                <a:lnTo>
                  <a:pt x="12123" y="5713"/>
                </a:lnTo>
                <a:lnTo>
                  <a:pt x="12275" y="6169"/>
                </a:lnTo>
                <a:cubicBezTo>
                  <a:pt x="12306" y="6290"/>
                  <a:pt x="12336" y="6412"/>
                  <a:pt x="12397" y="6533"/>
                </a:cubicBezTo>
                <a:cubicBezTo>
                  <a:pt x="12427" y="6685"/>
                  <a:pt x="12427" y="6685"/>
                  <a:pt x="12457" y="6746"/>
                </a:cubicBezTo>
                <a:lnTo>
                  <a:pt x="12488" y="6959"/>
                </a:lnTo>
                <a:cubicBezTo>
                  <a:pt x="12549" y="7141"/>
                  <a:pt x="12579" y="7323"/>
                  <a:pt x="12640" y="7505"/>
                </a:cubicBezTo>
                <a:lnTo>
                  <a:pt x="12579" y="7384"/>
                </a:lnTo>
                <a:cubicBezTo>
                  <a:pt x="12518" y="7232"/>
                  <a:pt x="12457" y="7110"/>
                  <a:pt x="12397" y="6959"/>
                </a:cubicBezTo>
                <a:lnTo>
                  <a:pt x="12397" y="6928"/>
                </a:lnTo>
                <a:cubicBezTo>
                  <a:pt x="12397" y="6867"/>
                  <a:pt x="12366" y="6807"/>
                  <a:pt x="12336" y="6715"/>
                </a:cubicBezTo>
                <a:cubicBezTo>
                  <a:pt x="12306" y="6594"/>
                  <a:pt x="12245" y="6442"/>
                  <a:pt x="12214" y="6320"/>
                </a:cubicBezTo>
                <a:cubicBezTo>
                  <a:pt x="12154" y="6169"/>
                  <a:pt x="12123" y="6017"/>
                  <a:pt x="12062" y="5865"/>
                </a:cubicBezTo>
                <a:lnTo>
                  <a:pt x="12062" y="5895"/>
                </a:lnTo>
                <a:cubicBezTo>
                  <a:pt x="12032" y="5804"/>
                  <a:pt x="12002" y="5743"/>
                  <a:pt x="11971" y="5682"/>
                </a:cubicBezTo>
                <a:lnTo>
                  <a:pt x="11941" y="5561"/>
                </a:lnTo>
                <a:cubicBezTo>
                  <a:pt x="11941" y="5470"/>
                  <a:pt x="11911" y="5379"/>
                  <a:pt x="11911" y="5287"/>
                </a:cubicBezTo>
                <a:cubicBezTo>
                  <a:pt x="11880" y="5196"/>
                  <a:pt x="11880" y="5105"/>
                  <a:pt x="11850" y="5014"/>
                </a:cubicBezTo>
                <a:close/>
                <a:moveTo>
                  <a:pt x="13247" y="6746"/>
                </a:moveTo>
                <a:cubicBezTo>
                  <a:pt x="13247" y="6776"/>
                  <a:pt x="13308" y="6807"/>
                  <a:pt x="13308" y="6837"/>
                </a:cubicBezTo>
                <a:lnTo>
                  <a:pt x="13460" y="7050"/>
                </a:lnTo>
                <a:cubicBezTo>
                  <a:pt x="13490" y="7110"/>
                  <a:pt x="13521" y="7171"/>
                  <a:pt x="13551" y="7202"/>
                </a:cubicBezTo>
                <a:cubicBezTo>
                  <a:pt x="13582" y="7262"/>
                  <a:pt x="13612" y="7323"/>
                  <a:pt x="13673" y="7384"/>
                </a:cubicBezTo>
                <a:lnTo>
                  <a:pt x="13673" y="7505"/>
                </a:lnTo>
                <a:lnTo>
                  <a:pt x="13673" y="7566"/>
                </a:lnTo>
                <a:cubicBezTo>
                  <a:pt x="13612" y="7414"/>
                  <a:pt x="13551" y="7293"/>
                  <a:pt x="13460" y="7171"/>
                </a:cubicBezTo>
                <a:lnTo>
                  <a:pt x="13369" y="6959"/>
                </a:lnTo>
                <a:lnTo>
                  <a:pt x="13247" y="6776"/>
                </a:lnTo>
                <a:lnTo>
                  <a:pt x="13247" y="6746"/>
                </a:lnTo>
                <a:close/>
                <a:moveTo>
                  <a:pt x="8994" y="6624"/>
                </a:moveTo>
                <a:lnTo>
                  <a:pt x="9115" y="6807"/>
                </a:lnTo>
                <a:cubicBezTo>
                  <a:pt x="9176" y="6898"/>
                  <a:pt x="9237" y="7019"/>
                  <a:pt x="9298" y="7110"/>
                </a:cubicBezTo>
                <a:cubicBezTo>
                  <a:pt x="9356" y="7313"/>
                  <a:pt x="9441" y="7516"/>
                  <a:pt x="9501" y="7718"/>
                </a:cubicBezTo>
                <a:lnTo>
                  <a:pt x="9450" y="7718"/>
                </a:lnTo>
                <a:cubicBezTo>
                  <a:pt x="9358" y="7566"/>
                  <a:pt x="9298" y="7384"/>
                  <a:pt x="9237" y="7202"/>
                </a:cubicBezTo>
                <a:cubicBezTo>
                  <a:pt x="9176" y="7019"/>
                  <a:pt x="9085" y="6837"/>
                  <a:pt x="8994" y="6624"/>
                </a:cubicBezTo>
                <a:close/>
                <a:moveTo>
                  <a:pt x="2583" y="7202"/>
                </a:moveTo>
                <a:lnTo>
                  <a:pt x="2765" y="7475"/>
                </a:lnTo>
                <a:lnTo>
                  <a:pt x="2887" y="7748"/>
                </a:lnTo>
                <a:cubicBezTo>
                  <a:pt x="2856" y="7688"/>
                  <a:pt x="2796" y="7627"/>
                  <a:pt x="2765" y="7566"/>
                </a:cubicBezTo>
                <a:cubicBezTo>
                  <a:pt x="2735" y="7505"/>
                  <a:pt x="2705" y="7445"/>
                  <a:pt x="2674" y="7384"/>
                </a:cubicBezTo>
                <a:lnTo>
                  <a:pt x="2583" y="7202"/>
                </a:lnTo>
                <a:close/>
                <a:moveTo>
                  <a:pt x="6442" y="6412"/>
                </a:moveTo>
                <a:lnTo>
                  <a:pt x="6442" y="6442"/>
                </a:lnTo>
                <a:lnTo>
                  <a:pt x="6563" y="6746"/>
                </a:lnTo>
                <a:cubicBezTo>
                  <a:pt x="6594" y="6867"/>
                  <a:pt x="6624" y="6989"/>
                  <a:pt x="6685" y="7080"/>
                </a:cubicBezTo>
                <a:lnTo>
                  <a:pt x="6897" y="7627"/>
                </a:lnTo>
                <a:lnTo>
                  <a:pt x="6950" y="7768"/>
                </a:lnTo>
                <a:lnTo>
                  <a:pt x="6806" y="7566"/>
                </a:lnTo>
                <a:lnTo>
                  <a:pt x="6685" y="7293"/>
                </a:lnTo>
                <a:lnTo>
                  <a:pt x="6624" y="7171"/>
                </a:lnTo>
                <a:lnTo>
                  <a:pt x="6472" y="6867"/>
                </a:lnTo>
                <a:lnTo>
                  <a:pt x="6411" y="6746"/>
                </a:lnTo>
                <a:lnTo>
                  <a:pt x="6411" y="6624"/>
                </a:lnTo>
                <a:cubicBezTo>
                  <a:pt x="6411" y="6564"/>
                  <a:pt x="6442" y="6472"/>
                  <a:pt x="6442" y="6412"/>
                </a:cubicBezTo>
                <a:close/>
                <a:moveTo>
                  <a:pt x="12822" y="7050"/>
                </a:moveTo>
                <a:lnTo>
                  <a:pt x="12883" y="7202"/>
                </a:lnTo>
                <a:cubicBezTo>
                  <a:pt x="12913" y="7232"/>
                  <a:pt x="12944" y="7293"/>
                  <a:pt x="12974" y="7323"/>
                </a:cubicBezTo>
                <a:lnTo>
                  <a:pt x="13065" y="7566"/>
                </a:lnTo>
                <a:lnTo>
                  <a:pt x="13065" y="7627"/>
                </a:lnTo>
                <a:cubicBezTo>
                  <a:pt x="13035" y="7657"/>
                  <a:pt x="13035" y="7657"/>
                  <a:pt x="13035" y="7688"/>
                </a:cubicBezTo>
                <a:cubicBezTo>
                  <a:pt x="13004" y="7748"/>
                  <a:pt x="13004" y="7809"/>
                  <a:pt x="13004" y="7870"/>
                </a:cubicBezTo>
                <a:cubicBezTo>
                  <a:pt x="13004" y="7840"/>
                  <a:pt x="13004" y="7809"/>
                  <a:pt x="12974" y="7748"/>
                </a:cubicBezTo>
                <a:cubicBezTo>
                  <a:pt x="12913" y="7505"/>
                  <a:pt x="12852" y="7293"/>
                  <a:pt x="12822" y="7050"/>
                </a:cubicBezTo>
                <a:close/>
                <a:moveTo>
                  <a:pt x="6412" y="7804"/>
                </a:moveTo>
                <a:cubicBezTo>
                  <a:pt x="6431" y="7853"/>
                  <a:pt x="6451" y="7903"/>
                  <a:pt x="6472" y="7952"/>
                </a:cubicBezTo>
                <a:lnTo>
                  <a:pt x="6472" y="7952"/>
                </a:lnTo>
                <a:lnTo>
                  <a:pt x="6472" y="7961"/>
                </a:lnTo>
                <a:lnTo>
                  <a:pt x="6442" y="7900"/>
                </a:lnTo>
                <a:lnTo>
                  <a:pt x="6412" y="7804"/>
                </a:lnTo>
                <a:close/>
                <a:moveTo>
                  <a:pt x="4376" y="7536"/>
                </a:moveTo>
                <a:cubicBezTo>
                  <a:pt x="4436" y="7597"/>
                  <a:pt x="4467" y="7657"/>
                  <a:pt x="4497" y="7718"/>
                </a:cubicBezTo>
                <a:cubicBezTo>
                  <a:pt x="4528" y="7779"/>
                  <a:pt x="4558" y="7840"/>
                  <a:pt x="4588" y="7900"/>
                </a:cubicBezTo>
                <a:lnTo>
                  <a:pt x="4619" y="8052"/>
                </a:lnTo>
                <a:lnTo>
                  <a:pt x="4436" y="7627"/>
                </a:lnTo>
                <a:lnTo>
                  <a:pt x="4376" y="7566"/>
                </a:lnTo>
                <a:lnTo>
                  <a:pt x="4376" y="7536"/>
                </a:lnTo>
                <a:close/>
                <a:moveTo>
                  <a:pt x="4983" y="6989"/>
                </a:moveTo>
                <a:lnTo>
                  <a:pt x="4983" y="6989"/>
                </a:lnTo>
                <a:cubicBezTo>
                  <a:pt x="5074" y="7050"/>
                  <a:pt x="5135" y="7110"/>
                  <a:pt x="5196" y="7232"/>
                </a:cubicBezTo>
                <a:lnTo>
                  <a:pt x="5317" y="7566"/>
                </a:lnTo>
                <a:cubicBezTo>
                  <a:pt x="5348" y="7627"/>
                  <a:pt x="5378" y="7718"/>
                  <a:pt x="5409" y="7779"/>
                </a:cubicBezTo>
                <a:lnTo>
                  <a:pt x="5530" y="8022"/>
                </a:lnTo>
                <a:lnTo>
                  <a:pt x="5439" y="8113"/>
                </a:lnTo>
                <a:lnTo>
                  <a:pt x="5409" y="8143"/>
                </a:lnTo>
                <a:cubicBezTo>
                  <a:pt x="5409" y="8083"/>
                  <a:pt x="5378" y="8052"/>
                  <a:pt x="5348" y="7992"/>
                </a:cubicBezTo>
                <a:cubicBezTo>
                  <a:pt x="5287" y="7809"/>
                  <a:pt x="5226" y="7657"/>
                  <a:pt x="5166" y="7475"/>
                </a:cubicBezTo>
                <a:cubicBezTo>
                  <a:pt x="5135" y="7414"/>
                  <a:pt x="5105" y="7384"/>
                  <a:pt x="5105" y="7323"/>
                </a:cubicBezTo>
                <a:cubicBezTo>
                  <a:pt x="5074" y="7262"/>
                  <a:pt x="5074" y="7232"/>
                  <a:pt x="5044" y="7202"/>
                </a:cubicBezTo>
                <a:lnTo>
                  <a:pt x="4983" y="6989"/>
                </a:lnTo>
                <a:close/>
                <a:moveTo>
                  <a:pt x="11806" y="7650"/>
                </a:moveTo>
                <a:lnTo>
                  <a:pt x="11880" y="7748"/>
                </a:lnTo>
                <a:lnTo>
                  <a:pt x="11971" y="7900"/>
                </a:lnTo>
                <a:cubicBezTo>
                  <a:pt x="12002" y="8052"/>
                  <a:pt x="12032" y="8204"/>
                  <a:pt x="12062" y="8356"/>
                </a:cubicBezTo>
                <a:cubicBezTo>
                  <a:pt x="12062" y="8356"/>
                  <a:pt x="12062" y="8387"/>
                  <a:pt x="12062" y="8387"/>
                </a:cubicBezTo>
                <a:cubicBezTo>
                  <a:pt x="12032" y="8356"/>
                  <a:pt x="12002" y="8295"/>
                  <a:pt x="12002" y="8235"/>
                </a:cubicBezTo>
                <a:cubicBezTo>
                  <a:pt x="11971" y="8204"/>
                  <a:pt x="11941" y="8113"/>
                  <a:pt x="11911" y="8083"/>
                </a:cubicBezTo>
                <a:lnTo>
                  <a:pt x="11789" y="7840"/>
                </a:lnTo>
                <a:cubicBezTo>
                  <a:pt x="11789" y="7809"/>
                  <a:pt x="11819" y="7748"/>
                  <a:pt x="11789" y="7718"/>
                </a:cubicBezTo>
                <a:cubicBezTo>
                  <a:pt x="11812" y="7695"/>
                  <a:pt x="11818" y="7673"/>
                  <a:pt x="11806" y="7650"/>
                </a:cubicBezTo>
                <a:close/>
                <a:moveTo>
                  <a:pt x="11212" y="7718"/>
                </a:moveTo>
                <a:lnTo>
                  <a:pt x="11212" y="7718"/>
                </a:lnTo>
                <a:cubicBezTo>
                  <a:pt x="11303" y="7809"/>
                  <a:pt x="11364" y="7840"/>
                  <a:pt x="11455" y="7900"/>
                </a:cubicBezTo>
                <a:lnTo>
                  <a:pt x="11516" y="7900"/>
                </a:lnTo>
                <a:cubicBezTo>
                  <a:pt x="11516" y="7992"/>
                  <a:pt x="11546" y="8052"/>
                  <a:pt x="11546" y="8113"/>
                </a:cubicBezTo>
                <a:cubicBezTo>
                  <a:pt x="11546" y="8174"/>
                  <a:pt x="11546" y="8204"/>
                  <a:pt x="11576" y="8265"/>
                </a:cubicBezTo>
                <a:cubicBezTo>
                  <a:pt x="11604" y="8319"/>
                  <a:pt x="11631" y="8447"/>
                  <a:pt x="11636" y="8539"/>
                </a:cubicBezTo>
                <a:lnTo>
                  <a:pt x="11636" y="8539"/>
                </a:lnTo>
                <a:cubicBezTo>
                  <a:pt x="11627" y="8528"/>
                  <a:pt x="11617" y="8518"/>
                  <a:pt x="11607" y="8508"/>
                </a:cubicBezTo>
                <a:cubicBezTo>
                  <a:pt x="11546" y="8387"/>
                  <a:pt x="11485" y="8235"/>
                  <a:pt x="11424" y="8113"/>
                </a:cubicBezTo>
                <a:cubicBezTo>
                  <a:pt x="11364" y="7992"/>
                  <a:pt x="11303" y="7840"/>
                  <a:pt x="11212" y="7718"/>
                </a:cubicBezTo>
                <a:close/>
                <a:moveTo>
                  <a:pt x="8204" y="7354"/>
                </a:moveTo>
                <a:lnTo>
                  <a:pt x="8325" y="7505"/>
                </a:lnTo>
                <a:lnTo>
                  <a:pt x="8417" y="7627"/>
                </a:lnTo>
                <a:lnTo>
                  <a:pt x="8568" y="7840"/>
                </a:lnTo>
                <a:cubicBezTo>
                  <a:pt x="8599" y="7870"/>
                  <a:pt x="8629" y="7900"/>
                  <a:pt x="8660" y="7961"/>
                </a:cubicBezTo>
                <a:lnTo>
                  <a:pt x="8690" y="7961"/>
                </a:lnTo>
                <a:lnTo>
                  <a:pt x="8751" y="8295"/>
                </a:lnTo>
                <a:lnTo>
                  <a:pt x="8781" y="8417"/>
                </a:lnTo>
                <a:cubicBezTo>
                  <a:pt x="8781" y="8447"/>
                  <a:pt x="8751" y="8478"/>
                  <a:pt x="8751" y="8508"/>
                </a:cubicBezTo>
                <a:cubicBezTo>
                  <a:pt x="8720" y="8508"/>
                  <a:pt x="8720" y="8538"/>
                  <a:pt x="8751" y="8569"/>
                </a:cubicBezTo>
                <a:lnTo>
                  <a:pt x="8751" y="8599"/>
                </a:lnTo>
                <a:cubicBezTo>
                  <a:pt x="8629" y="8478"/>
                  <a:pt x="8568" y="8356"/>
                  <a:pt x="8477" y="8235"/>
                </a:cubicBezTo>
                <a:cubicBezTo>
                  <a:pt x="8386" y="7992"/>
                  <a:pt x="8325" y="7748"/>
                  <a:pt x="8234" y="7505"/>
                </a:cubicBezTo>
                <a:cubicBezTo>
                  <a:pt x="8234" y="7475"/>
                  <a:pt x="8204" y="7414"/>
                  <a:pt x="8204" y="7354"/>
                </a:cubicBezTo>
                <a:close/>
                <a:moveTo>
                  <a:pt x="1520" y="7110"/>
                </a:moveTo>
                <a:cubicBezTo>
                  <a:pt x="1580" y="7141"/>
                  <a:pt x="1611" y="7141"/>
                  <a:pt x="1672" y="7171"/>
                </a:cubicBezTo>
                <a:cubicBezTo>
                  <a:pt x="1702" y="7262"/>
                  <a:pt x="1732" y="7323"/>
                  <a:pt x="1763" y="7414"/>
                </a:cubicBezTo>
                <a:cubicBezTo>
                  <a:pt x="1793" y="7475"/>
                  <a:pt x="1823" y="7566"/>
                  <a:pt x="1884" y="7627"/>
                </a:cubicBezTo>
                <a:cubicBezTo>
                  <a:pt x="1915" y="7718"/>
                  <a:pt x="1915" y="7748"/>
                  <a:pt x="1945" y="7779"/>
                </a:cubicBezTo>
                <a:cubicBezTo>
                  <a:pt x="2006" y="7931"/>
                  <a:pt x="2097" y="8083"/>
                  <a:pt x="2158" y="8204"/>
                </a:cubicBezTo>
                <a:cubicBezTo>
                  <a:pt x="2244" y="8348"/>
                  <a:pt x="2303" y="8491"/>
                  <a:pt x="2386" y="8635"/>
                </a:cubicBezTo>
                <a:lnTo>
                  <a:pt x="2386" y="8635"/>
                </a:lnTo>
                <a:cubicBezTo>
                  <a:pt x="2308" y="8523"/>
                  <a:pt x="2218" y="8416"/>
                  <a:pt x="2127" y="8326"/>
                </a:cubicBezTo>
                <a:cubicBezTo>
                  <a:pt x="1975" y="8174"/>
                  <a:pt x="1823" y="8052"/>
                  <a:pt x="1641" y="7961"/>
                </a:cubicBezTo>
                <a:lnTo>
                  <a:pt x="1611" y="7961"/>
                </a:lnTo>
                <a:lnTo>
                  <a:pt x="1611" y="7900"/>
                </a:lnTo>
                <a:cubicBezTo>
                  <a:pt x="1580" y="7809"/>
                  <a:pt x="1550" y="7718"/>
                  <a:pt x="1550" y="7627"/>
                </a:cubicBezTo>
                <a:cubicBezTo>
                  <a:pt x="1520" y="7536"/>
                  <a:pt x="1489" y="7475"/>
                  <a:pt x="1489" y="7384"/>
                </a:cubicBezTo>
                <a:cubicBezTo>
                  <a:pt x="1459" y="7323"/>
                  <a:pt x="1459" y="7262"/>
                  <a:pt x="1459" y="7202"/>
                </a:cubicBezTo>
                <a:cubicBezTo>
                  <a:pt x="1459" y="7171"/>
                  <a:pt x="1459" y="7141"/>
                  <a:pt x="1459" y="7110"/>
                </a:cubicBezTo>
                <a:close/>
                <a:moveTo>
                  <a:pt x="7991" y="8022"/>
                </a:moveTo>
                <a:lnTo>
                  <a:pt x="8052" y="8143"/>
                </a:lnTo>
                <a:lnTo>
                  <a:pt x="8234" y="8387"/>
                </a:lnTo>
                <a:lnTo>
                  <a:pt x="8295" y="8660"/>
                </a:lnTo>
                <a:lnTo>
                  <a:pt x="8265" y="8599"/>
                </a:lnTo>
                <a:lnTo>
                  <a:pt x="8234" y="8538"/>
                </a:lnTo>
                <a:cubicBezTo>
                  <a:pt x="8173" y="8417"/>
                  <a:pt x="8113" y="8295"/>
                  <a:pt x="8082" y="8204"/>
                </a:cubicBezTo>
                <a:lnTo>
                  <a:pt x="7991" y="8052"/>
                </a:lnTo>
                <a:lnTo>
                  <a:pt x="7991" y="8022"/>
                </a:lnTo>
                <a:close/>
                <a:moveTo>
                  <a:pt x="2411" y="8672"/>
                </a:moveTo>
                <a:lnTo>
                  <a:pt x="2411" y="8672"/>
                </a:lnTo>
                <a:cubicBezTo>
                  <a:pt x="2416" y="8677"/>
                  <a:pt x="2419" y="8683"/>
                  <a:pt x="2422" y="8688"/>
                </a:cubicBezTo>
                <a:lnTo>
                  <a:pt x="2422" y="8688"/>
                </a:lnTo>
                <a:cubicBezTo>
                  <a:pt x="2418" y="8683"/>
                  <a:pt x="2415" y="8677"/>
                  <a:pt x="2411" y="8672"/>
                </a:cubicBezTo>
                <a:close/>
                <a:moveTo>
                  <a:pt x="13308" y="8478"/>
                </a:moveTo>
                <a:cubicBezTo>
                  <a:pt x="13308" y="8538"/>
                  <a:pt x="13369" y="8630"/>
                  <a:pt x="13369" y="8721"/>
                </a:cubicBezTo>
                <a:lnTo>
                  <a:pt x="13308" y="8630"/>
                </a:lnTo>
                <a:lnTo>
                  <a:pt x="13308" y="8478"/>
                </a:lnTo>
                <a:close/>
                <a:moveTo>
                  <a:pt x="2401" y="7779"/>
                </a:moveTo>
                <a:lnTo>
                  <a:pt x="2401" y="7779"/>
                </a:lnTo>
                <a:cubicBezTo>
                  <a:pt x="2462" y="7870"/>
                  <a:pt x="2522" y="7961"/>
                  <a:pt x="2583" y="8052"/>
                </a:cubicBezTo>
                <a:cubicBezTo>
                  <a:pt x="2644" y="8113"/>
                  <a:pt x="2705" y="8204"/>
                  <a:pt x="2735" y="8295"/>
                </a:cubicBezTo>
                <a:lnTo>
                  <a:pt x="2856" y="8478"/>
                </a:lnTo>
                <a:lnTo>
                  <a:pt x="3008" y="8721"/>
                </a:lnTo>
                <a:lnTo>
                  <a:pt x="3008" y="8690"/>
                </a:lnTo>
                <a:lnTo>
                  <a:pt x="3039" y="8781"/>
                </a:lnTo>
                <a:cubicBezTo>
                  <a:pt x="3039" y="8812"/>
                  <a:pt x="3039" y="8842"/>
                  <a:pt x="3039" y="8873"/>
                </a:cubicBezTo>
                <a:cubicBezTo>
                  <a:pt x="2948" y="8751"/>
                  <a:pt x="2856" y="8630"/>
                  <a:pt x="2796" y="8478"/>
                </a:cubicBezTo>
                <a:lnTo>
                  <a:pt x="2674" y="8295"/>
                </a:lnTo>
                <a:cubicBezTo>
                  <a:pt x="2644" y="8265"/>
                  <a:pt x="2613" y="8204"/>
                  <a:pt x="2583" y="8143"/>
                </a:cubicBezTo>
                <a:lnTo>
                  <a:pt x="2401" y="7779"/>
                </a:lnTo>
                <a:close/>
                <a:moveTo>
                  <a:pt x="9176" y="8873"/>
                </a:moveTo>
                <a:lnTo>
                  <a:pt x="9206" y="8903"/>
                </a:lnTo>
                <a:lnTo>
                  <a:pt x="9206" y="8933"/>
                </a:lnTo>
                <a:lnTo>
                  <a:pt x="9176" y="8903"/>
                </a:lnTo>
                <a:lnTo>
                  <a:pt x="9176" y="8873"/>
                </a:lnTo>
                <a:close/>
                <a:moveTo>
                  <a:pt x="7110" y="7050"/>
                </a:moveTo>
                <a:lnTo>
                  <a:pt x="7171" y="7141"/>
                </a:lnTo>
                <a:lnTo>
                  <a:pt x="7171" y="7202"/>
                </a:lnTo>
                <a:lnTo>
                  <a:pt x="7292" y="7475"/>
                </a:lnTo>
                <a:cubicBezTo>
                  <a:pt x="7323" y="7597"/>
                  <a:pt x="7384" y="7718"/>
                  <a:pt x="7444" y="7840"/>
                </a:cubicBezTo>
                <a:lnTo>
                  <a:pt x="7779" y="8751"/>
                </a:lnTo>
                <a:cubicBezTo>
                  <a:pt x="7839" y="8873"/>
                  <a:pt x="7870" y="9025"/>
                  <a:pt x="7930" y="9176"/>
                </a:cubicBezTo>
                <a:lnTo>
                  <a:pt x="7900" y="9146"/>
                </a:lnTo>
                <a:lnTo>
                  <a:pt x="7839" y="9085"/>
                </a:lnTo>
                <a:lnTo>
                  <a:pt x="7809" y="8964"/>
                </a:lnTo>
                <a:cubicBezTo>
                  <a:pt x="7779" y="8903"/>
                  <a:pt x="7718" y="8812"/>
                  <a:pt x="7687" y="8751"/>
                </a:cubicBezTo>
                <a:cubicBezTo>
                  <a:pt x="7627" y="8538"/>
                  <a:pt x="7535" y="8356"/>
                  <a:pt x="7444" y="8143"/>
                </a:cubicBezTo>
                <a:cubicBezTo>
                  <a:pt x="7414" y="8113"/>
                  <a:pt x="7414" y="8052"/>
                  <a:pt x="7384" y="8022"/>
                </a:cubicBezTo>
                <a:cubicBezTo>
                  <a:pt x="7292" y="7779"/>
                  <a:pt x="7232" y="7505"/>
                  <a:pt x="7171" y="7262"/>
                </a:cubicBezTo>
                <a:cubicBezTo>
                  <a:pt x="7171" y="7202"/>
                  <a:pt x="7110" y="7141"/>
                  <a:pt x="7110" y="7080"/>
                </a:cubicBezTo>
                <a:lnTo>
                  <a:pt x="7110" y="7050"/>
                </a:lnTo>
                <a:close/>
                <a:moveTo>
                  <a:pt x="7080" y="8553"/>
                </a:moveTo>
                <a:lnTo>
                  <a:pt x="7232" y="8781"/>
                </a:lnTo>
                <a:lnTo>
                  <a:pt x="7384" y="9116"/>
                </a:lnTo>
                <a:lnTo>
                  <a:pt x="7414" y="9207"/>
                </a:lnTo>
                <a:lnTo>
                  <a:pt x="7384" y="9146"/>
                </a:lnTo>
                <a:cubicBezTo>
                  <a:pt x="7384" y="9116"/>
                  <a:pt x="7353" y="9085"/>
                  <a:pt x="7323" y="9055"/>
                </a:cubicBezTo>
                <a:lnTo>
                  <a:pt x="7080" y="8569"/>
                </a:lnTo>
                <a:cubicBezTo>
                  <a:pt x="7080" y="8564"/>
                  <a:pt x="7080" y="8558"/>
                  <a:pt x="7080" y="8553"/>
                </a:cubicBezTo>
                <a:close/>
                <a:moveTo>
                  <a:pt x="3890" y="8538"/>
                </a:moveTo>
                <a:lnTo>
                  <a:pt x="3920" y="8599"/>
                </a:lnTo>
                <a:lnTo>
                  <a:pt x="4133" y="9085"/>
                </a:lnTo>
                <a:lnTo>
                  <a:pt x="4224" y="9237"/>
                </a:lnTo>
                <a:lnTo>
                  <a:pt x="4133" y="9176"/>
                </a:lnTo>
                <a:lnTo>
                  <a:pt x="4072" y="8994"/>
                </a:lnTo>
                <a:lnTo>
                  <a:pt x="3920" y="8721"/>
                </a:lnTo>
                <a:lnTo>
                  <a:pt x="3859" y="8569"/>
                </a:lnTo>
                <a:cubicBezTo>
                  <a:pt x="3890" y="8569"/>
                  <a:pt x="3890" y="8569"/>
                  <a:pt x="3890" y="8538"/>
                </a:cubicBezTo>
                <a:close/>
                <a:moveTo>
                  <a:pt x="5652" y="8295"/>
                </a:moveTo>
                <a:cubicBezTo>
                  <a:pt x="5652" y="8387"/>
                  <a:pt x="5712" y="8508"/>
                  <a:pt x="5743" y="8599"/>
                </a:cubicBezTo>
                <a:cubicBezTo>
                  <a:pt x="5773" y="8721"/>
                  <a:pt x="5834" y="8873"/>
                  <a:pt x="5864" y="8994"/>
                </a:cubicBezTo>
                <a:cubicBezTo>
                  <a:pt x="5895" y="9146"/>
                  <a:pt x="5925" y="9176"/>
                  <a:pt x="5956" y="9298"/>
                </a:cubicBezTo>
                <a:cubicBezTo>
                  <a:pt x="5864" y="9146"/>
                  <a:pt x="5773" y="8994"/>
                  <a:pt x="5712" y="8842"/>
                </a:cubicBezTo>
                <a:lnTo>
                  <a:pt x="5652" y="8781"/>
                </a:lnTo>
                <a:cubicBezTo>
                  <a:pt x="5652" y="8751"/>
                  <a:pt x="5621" y="8690"/>
                  <a:pt x="5591" y="8660"/>
                </a:cubicBezTo>
                <a:lnTo>
                  <a:pt x="5530" y="8447"/>
                </a:lnTo>
                <a:lnTo>
                  <a:pt x="5530" y="8417"/>
                </a:lnTo>
                <a:lnTo>
                  <a:pt x="5561" y="8387"/>
                </a:lnTo>
                <a:cubicBezTo>
                  <a:pt x="5591" y="8356"/>
                  <a:pt x="5621" y="8326"/>
                  <a:pt x="5652" y="8295"/>
                </a:cubicBezTo>
                <a:close/>
                <a:moveTo>
                  <a:pt x="1550" y="8478"/>
                </a:moveTo>
                <a:lnTo>
                  <a:pt x="1611" y="8538"/>
                </a:lnTo>
                <a:cubicBezTo>
                  <a:pt x="1641" y="8599"/>
                  <a:pt x="1672" y="8690"/>
                  <a:pt x="1702" y="8751"/>
                </a:cubicBezTo>
                <a:cubicBezTo>
                  <a:pt x="1732" y="8812"/>
                  <a:pt x="1763" y="8873"/>
                  <a:pt x="1823" y="8933"/>
                </a:cubicBezTo>
                <a:lnTo>
                  <a:pt x="1915" y="9146"/>
                </a:lnTo>
                <a:lnTo>
                  <a:pt x="2067" y="9389"/>
                </a:lnTo>
                <a:lnTo>
                  <a:pt x="2036" y="9359"/>
                </a:lnTo>
                <a:cubicBezTo>
                  <a:pt x="2006" y="9328"/>
                  <a:pt x="1975" y="9298"/>
                  <a:pt x="1915" y="9268"/>
                </a:cubicBezTo>
                <a:lnTo>
                  <a:pt x="1884" y="9237"/>
                </a:lnTo>
                <a:cubicBezTo>
                  <a:pt x="1854" y="9176"/>
                  <a:pt x="1854" y="9146"/>
                  <a:pt x="1823" y="9116"/>
                </a:cubicBezTo>
                <a:lnTo>
                  <a:pt x="1702" y="8842"/>
                </a:lnTo>
                <a:cubicBezTo>
                  <a:pt x="1672" y="8781"/>
                  <a:pt x="1641" y="8721"/>
                  <a:pt x="1611" y="8660"/>
                </a:cubicBezTo>
                <a:lnTo>
                  <a:pt x="1550" y="8478"/>
                </a:lnTo>
                <a:close/>
                <a:moveTo>
                  <a:pt x="6806" y="8933"/>
                </a:moveTo>
                <a:lnTo>
                  <a:pt x="6928" y="9116"/>
                </a:lnTo>
                <a:lnTo>
                  <a:pt x="7080" y="9602"/>
                </a:lnTo>
                <a:cubicBezTo>
                  <a:pt x="7049" y="9541"/>
                  <a:pt x="7019" y="9511"/>
                  <a:pt x="6958" y="9450"/>
                </a:cubicBezTo>
                <a:lnTo>
                  <a:pt x="6928" y="9328"/>
                </a:lnTo>
                <a:cubicBezTo>
                  <a:pt x="6897" y="9207"/>
                  <a:pt x="6837" y="9085"/>
                  <a:pt x="6806" y="8933"/>
                </a:cubicBezTo>
                <a:close/>
                <a:moveTo>
                  <a:pt x="12609" y="8417"/>
                </a:moveTo>
                <a:lnTo>
                  <a:pt x="12640" y="8508"/>
                </a:lnTo>
                <a:cubicBezTo>
                  <a:pt x="12670" y="8538"/>
                  <a:pt x="12670" y="8599"/>
                  <a:pt x="12701" y="8630"/>
                </a:cubicBezTo>
                <a:lnTo>
                  <a:pt x="12792" y="8873"/>
                </a:lnTo>
                <a:cubicBezTo>
                  <a:pt x="12822" y="8933"/>
                  <a:pt x="12822" y="9025"/>
                  <a:pt x="12852" y="9085"/>
                </a:cubicBezTo>
                <a:cubicBezTo>
                  <a:pt x="12883" y="9146"/>
                  <a:pt x="12883" y="9176"/>
                  <a:pt x="12913" y="9237"/>
                </a:cubicBezTo>
                <a:cubicBezTo>
                  <a:pt x="12944" y="9389"/>
                  <a:pt x="13004" y="9541"/>
                  <a:pt x="13035" y="9663"/>
                </a:cubicBezTo>
                <a:cubicBezTo>
                  <a:pt x="13035" y="9688"/>
                  <a:pt x="13037" y="9710"/>
                  <a:pt x="13041" y="9731"/>
                </a:cubicBezTo>
                <a:lnTo>
                  <a:pt x="13041" y="9731"/>
                </a:lnTo>
                <a:cubicBezTo>
                  <a:pt x="13029" y="9700"/>
                  <a:pt x="13017" y="9669"/>
                  <a:pt x="13004" y="9632"/>
                </a:cubicBezTo>
                <a:cubicBezTo>
                  <a:pt x="12913" y="9328"/>
                  <a:pt x="12792" y="9025"/>
                  <a:pt x="12701" y="8721"/>
                </a:cubicBezTo>
                <a:cubicBezTo>
                  <a:pt x="12701" y="8721"/>
                  <a:pt x="12670" y="8690"/>
                  <a:pt x="12670" y="8660"/>
                </a:cubicBezTo>
                <a:lnTo>
                  <a:pt x="12609" y="8417"/>
                </a:lnTo>
                <a:close/>
                <a:moveTo>
                  <a:pt x="8508" y="9845"/>
                </a:moveTo>
                <a:lnTo>
                  <a:pt x="8508" y="9845"/>
                </a:lnTo>
                <a:cubicBezTo>
                  <a:pt x="8512" y="9857"/>
                  <a:pt x="8516" y="9870"/>
                  <a:pt x="8520" y="9883"/>
                </a:cubicBezTo>
                <a:lnTo>
                  <a:pt x="8520" y="9883"/>
                </a:lnTo>
                <a:cubicBezTo>
                  <a:pt x="8514" y="9872"/>
                  <a:pt x="8508" y="9858"/>
                  <a:pt x="8508" y="9845"/>
                </a:cubicBezTo>
                <a:close/>
                <a:moveTo>
                  <a:pt x="13369" y="9085"/>
                </a:moveTo>
                <a:cubicBezTo>
                  <a:pt x="13399" y="9116"/>
                  <a:pt x="13460" y="9146"/>
                  <a:pt x="13490" y="9146"/>
                </a:cubicBezTo>
                <a:lnTo>
                  <a:pt x="13612" y="9146"/>
                </a:lnTo>
                <a:cubicBezTo>
                  <a:pt x="13612" y="9176"/>
                  <a:pt x="13642" y="9207"/>
                  <a:pt x="13642" y="9237"/>
                </a:cubicBezTo>
                <a:lnTo>
                  <a:pt x="13612" y="9237"/>
                </a:lnTo>
                <a:cubicBezTo>
                  <a:pt x="13642" y="9328"/>
                  <a:pt x="13673" y="9420"/>
                  <a:pt x="13673" y="9511"/>
                </a:cubicBezTo>
                <a:cubicBezTo>
                  <a:pt x="13673" y="9541"/>
                  <a:pt x="13673" y="9541"/>
                  <a:pt x="13673" y="9571"/>
                </a:cubicBezTo>
                <a:cubicBezTo>
                  <a:pt x="13642" y="9693"/>
                  <a:pt x="13612" y="9784"/>
                  <a:pt x="13551" y="9906"/>
                </a:cubicBezTo>
                <a:cubicBezTo>
                  <a:pt x="13521" y="9784"/>
                  <a:pt x="13490" y="9602"/>
                  <a:pt x="13460" y="9480"/>
                </a:cubicBezTo>
                <a:lnTo>
                  <a:pt x="13399" y="9268"/>
                </a:lnTo>
                <a:cubicBezTo>
                  <a:pt x="13399" y="9207"/>
                  <a:pt x="13399" y="9146"/>
                  <a:pt x="13369" y="9085"/>
                </a:cubicBezTo>
                <a:close/>
                <a:moveTo>
                  <a:pt x="11485" y="8933"/>
                </a:moveTo>
                <a:lnTo>
                  <a:pt x="11576" y="9146"/>
                </a:lnTo>
                <a:lnTo>
                  <a:pt x="11759" y="9602"/>
                </a:lnTo>
                <a:cubicBezTo>
                  <a:pt x="11819" y="9754"/>
                  <a:pt x="11880" y="9936"/>
                  <a:pt x="11941" y="10088"/>
                </a:cubicBezTo>
                <a:lnTo>
                  <a:pt x="11819" y="9845"/>
                </a:lnTo>
                <a:cubicBezTo>
                  <a:pt x="11789" y="9815"/>
                  <a:pt x="11759" y="9754"/>
                  <a:pt x="11728" y="9693"/>
                </a:cubicBezTo>
                <a:cubicBezTo>
                  <a:pt x="11698" y="9632"/>
                  <a:pt x="11667" y="9571"/>
                  <a:pt x="11637" y="9511"/>
                </a:cubicBezTo>
                <a:cubicBezTo>
                  <a:pt x="11607" y="9450"/>
                  <a:pt x="11576" y="9298"/>
                  <a:pt x="11516" y="9237"/>
                </a:cubicBezTo>
                <a:cubicBezTo>
                  <a:pt x="11485" y="9176"/>
                  <a:pt x="11455" y="9116"/>
                  <a:pt x="11424" y="9055"/>
                </a:cubicBezTo>
                <a:cubicBezTo>
                  <a:pt x="11424" y="9025"/>
                  <a:pt x="11424" y="8994"/>
                  <a:pt x="11394" y="8964"/>
                </a:cubicBezTo>
                <a:lnTo>
                  <a:pt x="11455" y="8964"/>
                </a:lnTo>
                <a:cubicBezTo>
                  <a:pt x="11455" y="8964"/>
                  <a:pt x="11485" y="8933"/>
                  <a:pt x="11485" y="8933"/>
                </a:cubicBezTo>
                <a:close/>
                <a:moveTo>
                  <a:pt x="8642" y="10209"/>
                </a:moveTo>
                <a:cubicBezTo>
                  <a:pt x="8653" y="10234"/>
                  <a:pt x="8660" y="10256"/>
                  <a:pt x="8660" y="10270"/>
                </a:cubicBezTo>
                <a:cubicBezTo>
                  <a:pt x="8654" y="10250"/>
                  <a:pt x="8649" y="10229"/>
                  <a:pt x="8642" y="10209"/>
                </a:cubicBezTo>
                <a:close/>
                <a:moveTo>
                  <a:pt x="10270" y="8994"/>
                </a:moveTo>
                <a:cubicBezTo>
                  <a:pt x="10270" y="8994"/>
                  <a:pt x="10270" y="9025"/>
                  <a:pt x="10300" y="9055"/>
                </a:cubicBezTo>
                <a:cubicBezTo>
                  <a:pt x="10331" y="9146"/>
                  <a:pt x="10391" y="9237"/>
                  <a:pt x="10422" y="9328"/>
                </a:cubicBezTo>
                <a:cubicBezTo>
                  <a:pt x="10452" y="9420"/>
                  <a:pt x="10483" y="9511"/>
                  <a:pt x="10513" y="9541"/>
                </a:cubicBezTo>
                <a:lnTo>
                  <a:pt x="10513" y="9511"/>
                </a:lnTo>
                <a:cubicBezTo>
                  <a:pt x="10543" y="9602"/>
                  <a:pt x="10574" y="9693"/>
                  <a:pt x="10634" y="9784"/>
                </a:cubicBezTo>
                <a:cubicBezTo>
                  <a:pt x="10665" y="9845"/>
                  <a:pt x="10726" y="10058"/>
                  <a:pt x="10786" y="10179"/>
                </a:cubicBezTo>
                <a:cubicBezTo>
                  <a:pt x="10817" y="10240"/>
                  <a:pt x="10847" y="10301"/>
                  <a:pt x="10847" y="10361"/>
                </a:cubicBezTo>
                <a:lnTo>
                  <a:pt x="10756" y="10361"/>
                </a:lnTo>
                <a:lnTo>
                  <a:pt x="10665" y="10209"/>
                </a:lnTo>
                <a:lnTo>
                  <a:pt x="10634" y="10149"/>
                </a:lnTo>
                <a:cubicBezTo>
                  <a:pt x="10574" y="10027"/>
                  <a:pt x="10513" y="9906"/>
                  <a:pt x="10452" y="9754"/>
                </a:cubicBezTo>
                <a:cubicBezTo>
                  <a:pt x="10422" y="9632"/>
                  <a:pt x="10361" y="9541"/>
                  <a:pt x="10300" y="9389"/>
                </a:cubicBezTo>
                <a:lnTo>
                  <a:pt x="10179" y="9085"/>
                </a:lnTo>
                <a:lnTo>
                  <a:pt x="10209" y="9085"/>
                </a:lnTo>
                <a:cubicBezTo>
                  <a:pt x="10240" y="9055"/>
                  <a:pt x="10240" y="9055"/>
                  <a:pt x="10270" y="9025"/>
                </a:cubicBezTo>
                <a:cubicBezTo>
                  <a:pt x="10270" y="8994"/>
                  <a:pt x="10270" y="8994"/>
                  <a:pt x="10270" y="8994"/>
                </a:cubicBezTo>
                <a:close/>
                <a:moveTo>
                  <a:pt x="7657" y="10209"/>
                </a:moveTo>
                <a:lnTo>
                  <a:pt x="7657" y="10209"/>
                </a:lnTo>
                <a:cubicBezTo>
                  <a:pt x="7687" y="10240"/>
                  <a:pt x="7718" y="10270"/>
                  <a:pt x="7718" y="10301"/>
                </a:cubicBezTo>
                <a:cubicBezTo>
                  <a:pt x="7748" y="10331"/>
                  <a:pt x="7718" y="10361"/>
                  <a:pt x="7718" y="10392"/>
                </a:cubicBezTo>
                <a:cubicBezTo>
                  <a:pt x="7718" y="10331"/>
                  <a:pt x="7687" y="10270"/>
                  <a:pt x="7657" y="10209"/>
                </a:cubicBezTo>
                <a:close/>
                <a:moveTo>
                  <a:pt x="3008" y="9602"/>
                </a:moveTo>
                <a:lnTo>
                  <a:pt x="3160" y="9845"/>
                </a:lnTo>
                <a:lnTo>
                  <a:pt x="3373" y="10149"/>
                </a:lnTo>
                <a:lnTo>
                  <a:pt x="3403" y="10179"/>
                </a:lnTo>
                <a:lnTo>
                  <a:pt x="3434" y="10331"/>
                </a:lnTo>
                <a:cubicBezTo>
                  <a:pt x="3434" y="10351"/>
                  <a:pt x="3434" y="10385"/>
                  <a:pt x="3443" y="10414"/>
                </a:cubicBezTo>
                <a:lnTo>
                  <a:pt x="3443" y="10414"/>
                </a:lnTo>
                <a:lnTo>
                  <a:pt x="3312" y="10179"/>
                </a:lnTo>
                <a:lnTo>
                  <a:pt x="3008" y="9602"/>
                </a:lnTo>
                <a:close/>
                <a:moveTo>
                  <a:pt x="6715" y="10270"/>
                </a:moveTo>
                <a:lnTo>
                  <a:pt x="6806" y="10483"/>
                </a:lnTo>
                <a:cubicBezTo>
                  <a:pt x="6806" y="10513"/>
                  <a:pt x="6837" y="10574"/>
                  <a:pt x="6837" y="10604"/>
                </a:cubicBezTo>
                <a:lnTo>
                  <a:pt x="6806" y="10574"/>
                </a:lnTo>
                <a:lnTo>
                  <a:pt x="6745" y="10422"/>
                </a:lnTo>
                <a:lnTo>
                  <a:pt x="6715" y="10270"/>
                </a:lnTo>
                <a:close/>
                <a:moveTo>
                  <a:pt x="11546" y="9906"/>
                </a:moveTo>
                <a:lnTo>
                  <a:pt x="11728" y="10240"/>
                </a:lnTo>
                <a:cubicBezTo>
                  <a:pt x="11789" y="10361"/>
                  <a:pt x="11850" y="10483"/>
                  <a:pt x="11941" y="10604"/>
                </a:cubicBezTo>
                <a:lnTo>
                  <a:pt x="11941" y="10635"/>
                </a:lnTo>
                <a:lnTo>
                  <a:pt x="11850" y="10635"/>
                </a:lnTo>
                <a:lnTo>
                  <a:pt x="11759" y="10453"/>
                </a:lnTo>
                <a:cubicBezTo>
                  <a:pt x="11728" y="10331"/>
                  <a:pt x="11667" y="10209"/>
                  <a:pt x="11607" y="10088"/>
                </a:cubicBezTo>
                <a:lnTo>
                  <a:pt x="11546" y="9906"/>
                </a:lnTo>
                <a:close/>
                <a:moveTo>
                  <a:pt x="11273" y="10088"/>
                </a:moveTo>
                <a:lnTo>
                  <a:pt x="11273" y="10088"/>
                </a:lnTo>
                <a:cubicBezTo>
                  <a:pt x="11364" y="10270"/>
                  <a:pt x="11455" y="10483"/>
                  <a:pt x="11546" y="10696"/>
                </a:cubicBezTo>
                <a:lnTo>
                  <a:pt x="11607" y="10848"/>
                </a:lnTo>
                <a:cubicBezTo>
                  <a:pt x="11607" y="10878"/>
                  <a:pt x="11576" y="10908"/>
                  <a:pt x="11576" y="10939"/>
                </a:cubicBezTo>
                <a:lnTo>
                  <a:pt x="11576" y="10908"/>
                </a:lnTo>
                <a:cubicBezTo>
                  <a:pt x="11516" y="10756"/>
                  <a:pt x="11455" y="10574"/>
                  <a:pt x="11394" y="10422"/>
                </a:cubicBezTo>
                <a:cubicBezTo>
                  <a:pt x="11364" y="10301"/>
                  <a:pt x="11303" y="10209"/>
                  <a:pt x="11273" y="10088"/>
                </a:cubicBezTo>
                <a:close/>
                <a:moveTo>
                  <a:pt x="9753" y="8903"/>
                </a:moveTo>
                <a:lnTo>
                  <a:pt x="9753" y="8933"/>
                </a:lnTo>
                <a:cubicBezTo>
                  <a:pt x="9875" y="9237"/>
                  <a:pt x="9996" y="9511"/>
                  <a:pt x="10148" y="9784"/>
                </a:cubicBezTo>
                <a:cubicBezTo>
                  <a:pt x="10209" y="9906"/>
                  <a:pt x="10270" y="10027"/>
                  <a:pt x="10331" y="10149"/>
                </a:cubicBezTo>
                <a:lnTo>
                  <a:pt x="10422" y="10301"/>
                </a:lnTo>
                <a:lnTo>
                  <a:pt x="10543" y="10574"/>
                </a:lnTo>
                <a:lnTo>
                  <a:pt x="10634" y="10696"/>
                </a:lnTo>
                <a:lnTo>
                  <a:pt x="10634" y="10817"/>
                </a:lnTo>
                <a:cubicBezTo>
                  <a:pt x="10604" y="10908"/>
                  <a:pt x="10604" y="10939"/>
                  <a:pt x="10604" y="10999"/>
                </a:cubicBezTo>
                <a:cubicBezTo>
                  <a:pt x="10543" y="10908"/>
                  <a:pt x="10513" y="10817"/>
                  <a:pt x="10483" y="10696"/>
                </a:cubicBezTo>
                <a:cubicBezTo>
                  <a:pt x="10452" y="10604"/>
                  <a:pt x="10452" y="10574"/>
                  <a:pt x="10422" y="10513"/>
                </a:cubicBezTo>
                <a:cubicBezTo>
                  <a:pt x="10391" y="10453"/>
                  <a:pt x="10361" y="10392"/>
                  <a:pt x="10361" y="10331"/>
                </a:cubicBezTo>
                <a:lnTo>
                  <a:pt x="10209" y="10027"/>
                </a:lnTo>
                <a:cubicBezTo>
                  <a:pt x="10179" y="9936"/>
                  <a:pt x="10118" y="9815"/>
                  <a:pt x="10088" y="9723"/>
                </a:cubicBezTo>
                <a:cubicBezTo>
                  <a:pt x="9936" y="9450"/>
                  <a:pt x="9784" y="9176"/>
                  <a:pt x="9601" y="8933"/>
                </a:cubicBezTo>
                <a:lnTo>
                  <a:pt x="9632" y="8933"/>
                </a:lnTo>
                <a:cubicBezTo>
                  <a:pt x="9662" y="8933"/>
                  <a:pt x="9723" y="8933"/>
                  <a:pt x="9753" y="8903"/>
                </a:cubicBezTo>
                <a:close/>
                <a:moveTo>
                  <a:pt x="2765" y="9693"/>
                </a:moveTo>
                <a:lnTo>
                  <a:pt x="3039" y="10209"/>
                </a:lnTo>
                <a:cubicBezTo>
                  <a:pt x="3191" y="10483"/>
                  <a:pt x="3343" y="10726"/>
                  <a:pt x="3464" y="10999"/>
                </a:cubicBezTo>
                <a:lnTo>
                  <a:pt x="3525" y="11121"/>
                </a:lnTo>
                <a:lnTo>
                  <a:pt x="3495" y="11091"/>
                </a:lnTo>
                <a:cubicBezTo>
                  <a:pt x="3434" y="10999"/>
                  <a:pt x="3373" y="10939"/>
                  <a:pt x="3312" y="10848"/>
                </a:cubicBezTo>
                <a:cubicBezTo>
                  <a:pt x="3191" y="10574"/>
                  <a:pt x="3069" y="10301"/>
                  <a:pt x="2917" y="9997"/>
                </a:cubicBezTo>
                <a:lnTo>
                  <a:pt x="2765" y="9693"/>
                </a:lnTo>
                <a:close/>
                <a:moveTo>
                  <a:pt x="12488" y="10726"/>
                </a:moveTo>
                <a:lnTo>
                  <a:pt x="12549" y="10817"/>
                </a:lnTo>
                <a:cubicBezTo>
                  <a:pt x="12579" y="10848"/>
                  <a:pt x="12609" y="10908"/>
                  <a:pt x="12640" y="10939"/>
                </a:cubicBezTo>
                <a:lnTo>
                  <a:pt x="12640" y="10969"/>
                </a:lnTo>
                <a:cubicBezTo>
                  <a:pt x="12640" y="10999"/>
                  <a:pt x="12640" y="10999"/>
                  <a:pt x="12640" y="11030"/>
                </a:cubicBezTo>
                <a:lnTo>
                  <a:pt x="12640" y="11121"/>
                </a:lnTo>
                <a:cubicBezTo>
                  <a:pt x="12640" y="11060"/>
                  <a:pt x="12609" y="11030"/>
                  <a:pt x="12609" y="10999"/>
                </a:cubicBezTo>
                <a:lnTo>
                  <a:pt x="12579" y="10939"/>
                </a:lnTo>
                <a:cubicBezTo>
                  <a:pt x="12579" y="10908"/>
                  <a:pt x="12549" y="10878"/>
                  <a:pt x="12549" y="10848"/>
                </a:cubicBezTo>
                <a:cubicBezTo>
                  <a:pt x="12518" y="10817"/>
                  <a:pt x="12488" y="10756"/>
                  <a:pt x="12488" y="10726"/>
                </a:cubicBezTo>
                <a:close/>
                <a:moveTo>
                  <a:pt x="12913" y="10604"/>
                </a:moveTo>
                <a:cubicBezTo>
                  <a:pt x="12944" y="10635"/>
                  <a:pt x="12974" y="10665"/>
                  <a:pt x="13004" y="10696"/>
                </a:cubicBezTo>
                <a:cubicBezTo>
                  <a:pt x="13035" y="10726"/>
                  <a:pt x="13095" y="10726"/>
                  <a:pt x="13126" y="10726"/>
                </a:cubicBezTo>
                <a:lnTo>
                  <a:pt x="12883" y="11182"/>
                </a:lnTo>
                <a:lnTo>
                  <a:pt x="12913" y="11030"/>
                </a:lnTo>
                <a:cubicBezTo>
                  <a:pt x="12913" y="10999"/>
                  <a:pt x="12913" y="10969"/>
                  <a:pt x="12913" y="10969"/>
                </a:cubicBezTo>
                <a:lnTo>
                  <a:pt x="12913" y="10939"/>
                </a:lnTo>
                <a:cubicBezTo>
                  <a:pt x="12913" y="10908"/>
                  <a:pt x="12913" y="10878"/>
                  <a:pt x="12913" y="10878"/>
                </a:cubicBezTo>
                <a:cubicBezTo>
                  <a:pt x="12913" y="10848"/>
                  <a:pt x="12913" y="10817"/>
                  <a:pt x="12913" y="10787"/>
                </a:cubicBezTo>
                <a:lnTo>
                  <a:pt x="12913" y="10604"/>
                </a:lnTo>
                <a:close/>
                <a:moveTo>
                  <a:pt x="6047" y="10149"/>
                </a:moveTo>
                <a:lnTo>
                  <a:pt x="6107" y="10270"/>
                </a:lnTo>
                <a:cubicBezTo>
                  <a:pt x="6168" y="10392"/>
                  <a:pt x="6229" y="10483"/>
                  <a:pt x="6290" y="10604"/>
                </a:cubicBezTo>
                <a:lnTo>
                  <a:pt x="6320" y="10696"/>
                </a:lnTo>
                <a:cubicBezTo>
                  <a:pt x="6351" y="10817"/>
                  <a:pt x="6381" y="10939"/>
                  <a:pt x="6411" y="11060"/>
                </a:cubicBezTo>
                <a:lnTo>
                  <a:pt x="6442" y="11212"/>
                </a:lnTo>
                <a:lnTo>
                  <a:pt x="6290" y="11060"/>
                </a:lnTo>
                <a:lnTo>
                  <a:pt x="6259" y="11030"/>
                </a:lnTo>
                <a:cubicBezTo>
                  <a:pt x="6259" y="10999"/>
                  <a:pt x="6259" y="10969"/>
                  <a:pt x="6259" y="10939"/>
                </a:cubicBezTo>
                <a:cubicBezTo>
                  <a:pt x="6259" y="10908"/>
                  <a:pt x="6259" y="10878"/>
                  <a:pt x="6259" y="10878"/>
                </a:cubicBezTo>
                <a:cubicBezTo>
                  <a:pt x="6229" y="10817"/>
                  <a:pt x="6229" y="10787"/>
                  <a:pt x="6229" y="10756"/>
                </a:cubicBezTo>
                <a:lnTo>
                  <a:pt x="6138" y="10544"/>
                </a:lnTo>
                <a:cubicBezTo>
                  <a:pt x="6107" y="10392"/>
                  <a:pt x="6077" y="10270"/>
                  <a:pt x="6047" y="10149"/>
                </a:cubicBezTo>
                <a:close/>
                <a:moveTo>
                  <a:pt x="5257" y="11091"/>
                </a:moveTo>
                <a:lnTo>
                  <a:pt x="5257" y="11091"/>
                </a:lnTo>
                <a:cubicBezTo>
                  <a:pt x="5317" y="11182"/>
                  <a:pt x="5378" y="11242"/>
                  <a:pt x="5439" y="11334"/>
                </a:cubicBezTo>
                <a:cubicBezTo>
                  <a:pt x="5469" y="11394"/>
                  <a:pt x="5439" y="11455"/>
                  <a:pt x="5439" y="11516"/>
                </a:cubicBezTo>
                <a:lnTo>
                  <a:pt x="5409" y="11516"/>
                </a:lnTo>
                <a:lnTo>
                  <a:pt x="5378" y="11486"/>
                </a:lnTo>
                <a:cubicBezTo>
                  <a:pt x="5348" y="11364"/>
                  <a:pt x="5317" y="11273"/>
                  <a:pt x="5287" y="11151"/>
                </a:cubicBezTo>
                <a:lnTo>
                  <a:pt x="5287" y="11182"/>
                </a:lnTo>
                <a:lnTo>
                  <a:pt x="5257" y="11091"/>
                </a:lnTo>
                <a:close/>
                <a:moveTo>
                  <a:pt x="10908" y="11212"/>
                </a:moveTo>
                <a:lnTo>
                  <a:pt x="11029" y="11425"/>
                </a:lnTo>
                <a:lnTo>
                  <a:pt x="10999" y="11486"/>
                </a:lnTo>
                <a:lnTo>
                  <a:pt x="10999" y="11516"/>
                </a:lnTo>
                <a:lnTo>
                  <a:pt x="10969" y="11516"/>
                </a:lnTo>
                <a:cubicBezTo>
                  <a:pt x="10969" y="11486"/>
                  <a:pt x="10938" y="11425"/>
                  <a:pt x="10938" y="11394"/>
                </a:cubicBezTo>
                <a:cubicBezTo>
                  <a:pt x="10938" y="11334"/>
                  <a:pt x="10908" y="11273"/>
                  <a:pt x="10908" y="11212"/>
                </a:cubicBezTo>
                <a:close/>
                <a:moveTo>
                  <a:pt x="12609" y="11212"/>
                </a:moveTo>
                <a:cubicBezTo>
                  <a:pt x="12609" y="11303"/>
                  <a:pt x="12579" y="11425"/>
                  <a:pt x="12579" y="11516"/>
                </a:cubicBezTo>
                <a:lnTo>
                  <a:pt x="12549" y="11516"/>
                </a:lnTo>
                <a:cubicBezTo>
                  <a:pt x="12549" y="11435"/>
                  <a:pt x="12549" y="11354"/>
                  <a:pt x="12549" y="11273"/>
                </a:cubicBezTo>
                <a:lnTo>
                  <a:pt x="12579" y="11273"/>
                </a:lnTo>
                <a:cubicBezTo>
                  <a:pt x="12579" y="11242"/>
                  <a:pt x="12579" y="11242"/>
                  <a:pt x="12609" y="11212"/>
                </a:cubicBezTo>
                <a:close/>
                <a:moveTo>
                  <a:pt x="4163" y="10999"/>
                </a:moveTo>
                <a:lnTo>
                  <a:pt x="4315" y="11334"/>
                </a:lnTo>
                <a:cubicBezTo>
                  <a:pt x="4345" y="11394"/>
                  <a:pt x="4345" y="11425"/>
                  <a:pt x="4376" y="11486"/>
                </a:cubicBezTo>
                <a:cubicBezTo>
                  <a:pt x="4376" y="11516"/>
                  <a:pt x="4376" y="11546"/>
                  <a:pt x="4376" y="11577"/>
                </a:cubicBezTo>
                <a:lnTo>
                  <a:pt x="4345" y="11577"/>
                </a:lnTo>
                <a:cubicBezTo>
                  <a:pt x="4315" y="11546"/>
                  <a:pt x="4315" y="11516"/>
                  <a:pt x="4284" y="11486"/>
                </a:cubicBezTo>
                <a:cubicBezTo>
                  <a:pt x="4254" y="11425"/>
                  <a:pt x="4224" y="11334"/>
                  <a:pt x="4193" y="11242"/>
                </a:cubicBezTo>
                <a:cubicBezTo>
                  <a:pt x="4133" y="11182"/>
                  <a:pt x="4163" y="11151"/>
                  <a:pt x="4133" y="11121"/>
                </a:cubicBezTo>
                <a:lnTo>
                  <a:pt x="4106" y="11015"/>
                </a:lnTo>
                <a:lnTo>
                  <a:pt x="4106" y="11015"/>
                </a:lnTo>
                <a:cubicBezTo>
                  <a:pt x="4109" y="11020"/>
                  <a:pt x="4115" y="11022"/>
                  <a:pt x="4121" y="11022"/>
                </a:cubicBezTo>
                <a:cubicBezTo>
                  <a:pt x="4133" y="11022"/>
                  <a:pt x="4148" y="11015"/>
                  <a:pt x="4163" y="10999"/>
                </a:cubicBezTo>
                <a:close/>
                <a:moveTo>
                  <a:pt x="9146" y="9268"/>
                </a:moveTo>
                <a:lnTo>
                  <a:pt x="9206" y="9328"/>
                </a:lnTo>
                <a:cubicBezTo>
                  <a:pt x="9298" y="9420"/>
                  <a:pt x="9358" y="9511"/>
                  <a:pt x="9419" y="9602"/>
                </a:cubicBezTo>
                <a:cubicBezTo>
                  <a:pt x="9480" y="9663"/>
                  <a:pt x="9510" y="9754"/>
                  <a:pt x="9541" y="9845"/>
                </a:cubicBezTo>
                <a:cubicBezTo>
                  <a:pt x="9571" y="9936"/>
                  <a:pt x="9632" y="10088"/>
                  <a:pt x="9693" y="10209"/>
                </a:cubicBezTo>
                <a:lnTo>
                  <a:pt x="10270" y="11607"/>
                </a:lnTo>
                <a:lnTo>
                  <a:pt x="10209" y="11546"/>
                </a:lnTo>
                <a:cubicBezTo>
                  <a:pt x="10148" y="11394"/>
                  <a:pt x="10057" y="11242"/>
                  <a:pt x="9996" y="11091"/>
                </a:cubicBezTo>
                <a:cubicBezTo>
                  <a:pt x="9845" y="10817"/>
                  <a:pt x="9723" y="10544"/>
                  <a:pt x="9571" y="10270"/>
                </a:cubicBezTo>
                <a:cubicBezTo>
                  <a:pt x="9541" y="10209"/>
                  <a:pt x="9510" y="10149"/>
                  <a:pt x="9480" y="10088"/>
                </a:cubicBezTo>
                <a:cubicBezTo>
                  <a:pt x="9450" y="9997"/>
                  <a:pt x="9419" y="9906"/>
                  <a:pt x="9358" y="9784"/>
                </a:cubicBezTo>
                <a:lnTo>
                  <a:pt x="9237" y="9511"/>
                </a:lnTo>
                <a:cubicBezTo>
                  <a:pt x="9206" y="9450"/>
                  <a:pt x="9176" y="9359"/>
                  <a:pt x="9146" y="9268"/>
                </a:cubicBezTo>
                <a:close/>
                <a:moveTo>
                  <a:pt x="7110" y="10939"/>
                </a:moveTo>
                <a:cubicBezTo>
                  <a:pt x="7140" y="11030"/>
                  <a:pt x="7171" y="11121"/>
                  <a:pt x="7201" y="11212"/>
                </a:cubicBezTo>
                <a:cubicBezTo>
                  <a:pt x="7262" y="11303"/>
                  <a:pt x="7262" y="11303"/>
                  <a:pt x="7262" y="11364"/>
                </a:cubicBezTo>
                <a:cubicBezTo>
                  <a:pt x="7292" y="11394"/>
                  <a:pt x="7353" y="11546"/>
                  <a:pt x="7414" y="11637"/>
                </a:cubicBezTo>
                <a:lnTo>
                  <a:pt x="7444" y="11698"/>
                </a:lnTo>
                <a:lnTo>
                  <a:pt x="7323" y="11698"/>
                </a:lnTo>
                <a:lnTo>
                  <a:pt x="7262" y="11729"/>
                </a:lnTo>
                <a:lnTo>
                  <a:pt x="7080" y="11364"/>
                </a:lnTo>
                <a:cubicBezTo>
                  <a:pt x="7019" y="11242"/>
                  <a:pt x="6958" y="11121"/>
                  <a:pt x="6897" y="10969"/>
                </a:cubicBezTo>
                <a:lnTo>
                  <a:pt x="6897" y="10969"/>
                </a:lnTo>
                <a:cubicBezTo>
                  <a:pt x="6928" y="10984"/>
                  <a:pt x="6951" y="10992"/>
                  <a:pt x="6973" y="10992"/>
                </a:cubicBezTo>
                <a:cubicBezTo>
                  <a:pt x="6996" y="10992"/>
                  <a:pt x="7019" y="10984"/>
                  <a:pt x="7049" y="10969"/>
                </a:cubicBezTo>
                <a:cubicBezTo>
                  <a:pt x="7080" y="10969"/>
                  <a:pt x="7080" y="10969"/>
                  <a:pt x="7110" y="10939"/>
                </a:cubicBezTo>
                <a:close/>
                <a:moveTo>
                  <a:pt x="8757" y="9741"/>
                </a:moveTo>
                <a:lnTo>
                  <a:pt x="8757" y="9741"/>
                </a:lnTo>
                <a:cubicBezTo>
                  <a:pt x="8772" y="9765"/>
                  <a:pt x="8812" y="9790"/>
                  <a:pt x="8812" y="9815"/>
                </a:cubicBezTo>
                <a:cubicBezTo>
                  <a:pt x="8842" y="9815"/>
                  <a:pt x="8903" y="9936"/>
                  <a:pt x="8933" y="10027"/>
                </a:cubicBezTo>
                <a:cubicBezTo>
                  <a:pt x="8963" y="10088"/>
                  <a:pt x="8994" y="10209"/>
                  <a:pt x="9055" y="10301"/>
                </a:cubicBezTo>
                <a:cubicBezTo>
                  <a:pt x="9085" y="10361"/>
                  <a:pt x="9085" y="10361"/>
                  <a:pt x="9085" y="10422"/>
                </a:cubicBezTo>
                <a:lnTo>
                  <a:pt x="9115" y="10422"/>
                </a:lnTo>
                <a:cubicBezTo>
                  <a:pt x="9206" y="10726"/>
                  <a:pt x="9328" y="10999"/>
                  <a:pt x="9450" y="11303"/>
                </a:cubicBezTo>
                <a:cubicBezTo>
                  <a:pt x="9480" y="11394"/>
                  <a:pt x="9510" y="11486"/>
                  <a:pt x="9541" y="11546"/>
                </a:cubicBezTo>
                <a:lnTo>
                  <a:pt x="9571" y="11729"/>
                </a:lnTo>
                <a:cubicBezTo>
                  <a:pt x="9541" y="11698"/>
                  <a:pt x="9510" y="11698"/>
                  <a:pt x="9480" y="11668"/>
                </a:cubicBezTo>
                <a:cubicBezTo>
                  <a:pt x="9419" y="11668"/>
                  <a:pt x="9389" y="11637"/>
                  <a:pt x="9358" y="11637"/>
                </a:cubicBezTo>
                <a:cubicBezTo>
                  <a:pt x="9358" y="11637"/>
                  <a:pt x="9358" y="11607"/>
                  <a:pt x="9358" y="11607"/>
                </a:cubicBezTo>
                <a:lnTo>
                  <a:pt x="9328" y="11516"/>
                </a:lnTo>
                <a:cubicBezTo>
                  <a:pt x="9328" y="11486"/>
                  <a:pt x="9328" y="11455"/>
                  <a:pt x="9298" y="11394"/>
                </a:cubicBezTo>
                <a:lnTo>
                  <a:pt x="9237" y="11182"/>
                </a:lnTo>
                <a:cubicBezTo>
                  <a:pt x="9176" y="11030"/>
                  <a:pt x="9146" y="10908"/>
                  <a:pt x="9115" y="10787"/>
                </a:cubicBezTo>
                <a:cubicBezTo>
                  <a:pt x="9085" y="10665"/>
                  <a:pt x="9024" y="10483"/>
                  <a:pt x="8963" y="10331"/>
                </a:cubicBezTo>
                <a:cubicBezTo>
                  <a:pt x="8933" y="10209"/>
                  <a:pt x="8872" y="10058"/>
                  <a:pt x="8812" y="9906"/>
                </a:cubicBezTo>
                <a:lnTo>
                  <a:pt x="8757" y="9741"/>
                </a:lnTo>
                <a:close/>
                <a:moveTo>
                  <a:pt x="6715" y="11486"/>
                </a:moveTo>
                <a:lnTo>
                  <a:pt x="6776" y="11577"/>
                </a:lnTo>
                <a:lnTo>
                  <a:pt x="6806" y="11698"/>
                </a:lnTo>
                <a:cubicBezTo>
                  <a:pt x="6745" y="11698"/>
                  <a:pt x="6685" y="11729"/>
                  <a:pt x="6624" y="11789"/>
                </a:cubicBezTo>
                <a:lnTo>
                  <a:pt x="6654" y="11759"/>
                </a:lnTo>
                <a:lnTo>
                  <a:pt x="6563" y="11577"/>
                </a:lnTo>
                <a:lnTo>
                  <a:pt x="6654" y="11577"/>
                </a:lnTo>
                <a:cubicBezTo>
                  <a:pt x="6685" y="11577"/>
                  <a:pt x="6685" y="11546"/>
                  <a:pt x="6715" y="11516"/>
                </a:cubicBezTo>
                <a:lnTo>
                  <a:pt x="6715" y="11486"/>
                </a:lnTo>
                <a:close/>
                <a:moveTo>
                  <a:pt x="3677" y="11759"/>
                </a:moveTo>
                <a:lnTo>
                  <a:pt x="3707" y="11789"/>
                </a:lnTo>
                <a:lnTo>
                  <a:pt x="3768" y="11850"/>
                </a:lnTo>
                <a:lnTo>
                  <a:pt x="3768" y="11850"/>
                </a:lnTo>
                <a:lnTo>
                  <a:pt x="3677" y="11789"/>
                </a:lnTo>
                <a:lnTo>
                  <a:pt x="3677" y="11759"/>
                </a:lnTo>
                <a:close/>
                <a:moveTo>
                  <a:pt x="6100" y="11307"/>
                </a:moveTo>
                <a:cubicBezTo>
                  <a:pt x="6146" y="11380"/>
                  <a:pt x="6172" y="11433"/>
                  <a:pt x="6199" y="11486"/>
                </a:cubicBezTo>
                <a:cubicBezTo>
                  <a:pt x="6259" y="11607"/>
                  <a:pt x="6320" y="11759"/>
                  <a:pt x="6411" y="11881"/>
                </a:cubicBezTo>
                <a:lnTo>
                  <a:pt x="6472" y="11972"/>
                </a:lnTo>
                <a:lnTo>
                  <a:pt x="6442" y="11972"/>
                </a:lnTo>
                <a:cubicBezTo>
                  <a:pt x="6381" y="11941"/>
                  <a:pt x="6320" y="11911"/>
                  <a:pt x="6229" y="11881"/>
                </a:cubicBezTo>
                <a:cubicBezTo>
                  <a:pt x="6229" y="11850"/>
                  <a:pt x="6199" y="11850"/>
                  <a:pt x="6168" y="11850"/>
                </a:cubicBezTo>
                <a:cubicBezTo>
                  <a:pt x="6168" y="11820"/>
                  <a:pt x="6199" y="11789"/>
                  <a:pt x="6199" y="11759"/>
                </a:cubicBezTo>
                <a:cubicBezTo>
                  <a:pt x="6168" y="11668"/>
                  <a:pt x="6168" y="11607"/>
                  <a:pt x="6107" y="11516"/>
                </a:cubicBezTo>
                <a:cubicBezTo>
                  <a:pt x="6138" y="11516"/>
                  <a:pt x="6138" y="11486"/>
                  <a:pt x="6107" y="11486"/>
                </a:cubicBezTo>
                <a:cubicBezTo>
                  <a:pt x="6138" y="11455"/>
                  <a:pt x="6138" y="11455"/>
                  <a:pt x="6107" y="11425"/>
                </a:cubicBezTo>
                <a:lnTo>
                  <a:pt x="6107" y="11394"/>
                </a:lnTo>
                <a:cubicBezTo>
                  <a:pt x="6107" y="11356"/>
                  <a:pt x="6107" y="11329"/>
                  <a:pt x="6100" y="11307"/>
                </a:cubicBezTo>
                <a:close/>
                <a:moveTo>
                  <a:pt x="12002" y="10908"/>
                </a:moveTo>
                <a:lnTo>
                  <a:pt x="12062" y="10969"/>
                </a:lnTo>
                <a:cubicBezTo>
                  <a:pt x="12093" y="10999"/>
                  <a:pt x="12123" y="11030"/>
                  <a:pt x="12154" y="11060"/>
                </a:cubicBezTo>
                <a:cubicBezTo>
                  <a:pt x="12184" y="11121"/>
                  <a:pt x="12214" y="11182"/>
                  <a:pt x="12245" y="11242"/>
                </a:cubicBezTo>
                <a:cubicBezTo>
                  <a:pt x="12275" y="11334"/>
                  <a:pt x="12275" y="11394"/>
                  <a:pt x="12275" y="11486"/>
                </a:cubicBezTo>
                <a:cubicBezTo>
                  <a:pt x="12275" y="11607"/>
                  <a:pt x="12245" y="11729"/>
                  <a:pt x="12214" y="11850"/>
                </a:cubicBezTo>
                <a:lnTo>
                  <a:pt x="12184" y="12002"/>
                </a:lnTo>
                <a:cubicBezTo>
                  <a:pt x="12154" y="11972"/>
                  <a:pt x="12123" y="11972"/>
                  <a:pt x="12093" y="11941"/>
                </a:cubicBezTo>
                <a:cubicBezTo>
                  <a:pt x="12032" y="11881"/>
                  <a:pt x="11971" y="11820"/>
                  <a:pt x="11941" y="11729"/>
                </a:cubicBezTo>
                <a:cubicBezTo>
                  <a:pt x="11880" y="11637"/>
                  <a:pt x="11819" y="11516"/>
                  <a:pt x="11789" y="11425"/>
                </a:cubicBezTo>
                <a:cubicBezTo>
                  <a:pt x="11789" y="11364"/>
                  <a:pt x="11789" y="11334"/>
                  <a:pt x="11789" y="11273"/>
                </a:cubicBezTo>
                <a:lnTo>
                  <a:pt x="11789" y="11212"/>
                </a:lnTo>
                <a:cubicBezTo>
                  <a:pt x="11850" y="11303"/>
                  <a:pt x="11880" y="11364"/>
                  <a:pt x="11941" y="11455"/>
                </a:cubicBezTo>
                <a:cubicBezTo>
                  <a:pt x="11941" y="11486"/>
                  <a:pt x="11941" y="11486"/>
                  <a:pt x="11971" y="11516"/>
                </a:cubicBezTo>
                <a:cubicBezTo>
                  <a:pt x="12002" y="11546"/>
                  <a:pt x="12032" y="11577"/>
                  <a:pt x="12062" y="11577"/>
                </a:cubicBezTo>
                <a:lnTo>
                  <a:pt x="12123" y="11577"/>
                </a:lnTo>
                <a:cubicBezTo>
                  <a:pt x="12154" y="11546"/>
                  <a:pt x="12154" y="11546"/>
                  <a:pt x="12184" y="11516"/>
                </a:cubicBezTo>
                <a:cubicBezTo>
                  <a:pt x="12214" y="11486"/>
                  <a:pt x="12214" y="11425"/>
                  <a:pt x="12184" y="11394"/>
                </a:cubicBezTo>
                <a:cubicBezTo>
                  <a:pt x="12123" y="11242"/>
                  <a:pt x="12032" y="11060"/>
                  <a:pt x="11971" y="10908"/>
                </a:cubicBezTo>
                <a:close/>
                <a:moveTo>
                  <a:pt x="8082" y="10878"/>
                </a:moveTo>
                <a:lnTo>
                  <a:pt x="8325" y="11273"/>
                </a:lnTo>
                <a:cubicBezTo>
                  <a:pt x="8386" y="11364"/>
                  <a:pt x="8477" y="11455"/>
                  <a:pt x="8538" y="11577"/>
                </a:cubicBezTo>
                <a:lnTo>
                  <a:pt x="8599" y="11637"/>
                </a:lnTo>
                <a:lnTo>
                  <a:pt x="8660" y="11789"/>
                </a:lnTo>
                <a:cubicBezTo>
                  <a:pt x="8690" y="11850"/>
                  <a:pt x="8720" y="11911"/>
                  <a:pt x="8751" y="11972"/>
                </a:cubicBezTo>
                <a:cubicBezTo>
                  <a:pt x="8720" y="12002"/>
                  <a:pt x="8720" y="12032"/>
                  <a:pt x="8720" y="12063"/>
                </a:cubicBezTo>
                <a:lnTo>
                  <a:pt x="8690" y="12154"/>
                </a:lnTo>
                <a:cubicBezTo>
                  <a:pt x="8660" y="12032"/>
                  <a:pt x="8599" y="11911"/>
                  <a:pt x="8538" y="11820"/>
                </a:cubicBezTo>
                <a:cubicBezTo>
                  <a:pt x="8508" y="11759"/>
                  <a:pt x="8477" y="11698"/>
                  <a:pt x="8447" y="11637"/>
                </a:cubicBezTo>
                <a:lnTo>
                  <a:pt x="8325" y="11364"/>
                </a:lnTo>
                <a:cubicBezTo>
                  <a:pt x="8295" y="11334"/>
                  <a:pt x="8265" y="11273"/>
                  <a:pt x="8234" y="11212"/>
                </a:cubicBezTo>
                <a:cubicBezTo>
                  <a:pt x="8204" y="11182"/>
                  <a:pt x="8204" y="11121"/>
                  <a:pt x="8173" y="11091"/>
                </a:cubicBezTo>
                <a:cubicBezTo>
                  <a:pt x="8143" y="11060"/>
                  <a:pt x="8143" y="11030"/>
                  <a:pt x="8113" y="10999"/>
                </a:cubicBezTo>
                <a:lnTo>
                  <a:pt x="8082" y="10969"/>
                </a:lnTo>
                <a:lnTo>
                  <a:pt x="8082" y="10878"/>
                </a:lnTo>
                <a:close/>
                <a:moveTo>
                  <a:pt x="3768" y="11850"/>
                </a:moveTo>
                <a:lnTo>
                  <a:pt x="3829" y="11911"/>
                </a:lnTo>
                <a:cubicBezTo>
                  <a:pt x="3859" y="11911"/>
                  <a:pt x="3890" y="11941"/>
                  <a:pt x="3920" y="11972"/>
                </a:cubicBezTo>
                <a:lnTo>
                  <a:pt x="3981" y="11972"/>
                </a:lnTo>
                <a:cubicBezTo>
                  <a:pt x="3950" y="12002"/>
                  <a:pt x="3950" y="12063"/>
                  <a:pt x="3981" y="12093"/>
                </a:cubicBezTo>
                <a:cubicBezTo>
                  <a:pt x="3981" y="12114"/>
                  <a:pt x="3995" y="12136"/>
                  <a:pt x="4015" y="12157"/>
                </a:cubicBezTo>
                <a:lnTo>
                  <a:pt x="4015" y="12157"/>
                </a:lnTo>
                <a:cubicBezTo>
                  <a:pt x="3932" y="12069"/>
                  <a:pt x="3850" y="11960"/>
                  <a:pt x="3768" y="11850"/>
                </a:cubicBezTo>
                <a:close/>
                <a:moveTo>
                  <a:pt x="6958" y="11941"/>
                </a:moveTo>
                <a:lnTo>
                  <a:pt x="6989" y="12032"/>
                </a:lnTo>
                <a:cubicBezTo>
                  <a:pt x="7019" y="12063"/>
                  <a:pt x="7049" y="12124"/>
                  <a:pt x="7080" y="12184"/>
                </a:cubicBezTo>
                <a:cubicBezTo>
                  <a:pt x="7049" y="12154"/>
                  <a:pt x="6989" y="12124"/>
                  <a:pt x="6958" y="12093"/>
                </a:cubicBezTo>
                <a:cubicBezTo>
                  <a:pt x="6897" y="12063"/>
                  <a:pt x="6837" y="12032"/>
                  <a:pt x="6806" y="12002"/>
                </a:cubicBezTo>
                <a:lnTo>
                  <a:pt x="6806" y="11972"/>
                </a:lnTo>
                <a:lnTo>
                  <a:pt x="6837" y="11941"/>
                </a:lnTo>
                <a:close/>
                <a:moveTo>
                  <a:pt x="6290" y="12245"/>
                </a:moveTo>
                <a:lnTo>
                  <a:pt x="6320" y="12276"/>
                </a:lnTo>
                <a:lnTo>
                  <a:pt x="6320" y="12306"/>
                </a:lnTo>
                <a:lnTo>
                  <a:pt x="6290" y="12245"/>
                </a:lnTo>
                <a:close/>
                <a:moveTo>
                  <a:pt x="10924" y="12079"/>
                </a:moveTo>
                <a:lnTo>
                  <a:pt x="10969" y="12154"/>
                </a:lnTo>
                <a:lnTo>
                  <a:pt x="10969" y="12276"/>
                </a:lnTo>
                <a:lnTo>
                  <a:pt x="10969" y="12306"/>
                </a:lnTo>
                <a:cubicBezTo>
                  <a:pt x="10969" y="12245"/>
                  <a:pt x="10938" y="12184"/>
                  <a:pt x="10938" y="12124"/>
                </a:cubicBezTo>
                <a:cubicBezTo>
                  <a:pt x="10930" y="12107"/>
                  <a:pt x="10926" y="12092"/>
                  <a:pt x="10924" y="12079"/>
                </a:cubicBezTo>
                <a:close/>
                <a:moveTo>
                  <a:pt x="7596" y="12124"/>
                </a:moveTo>
                <a:lnTo>
                  <a:pt x="7687" y="12184"/>
                </a:lnTo>
                <a:lnTo>
                  <a:pt x="7718" y="12245"/>
                </a:lnTo>
                <a:cubicBezTo>
                  <a:pt x="7718" y="12245"/>
                  <a:pt x="7748" y="12306"/>
                  <a:pt x="7779" y="12336"/>
                </a:cubicBezTo>
                <a:lnTo>
                  <a:pt x="7779" y="12367"/>
                </a:lnTo>
                <a:lnTo>
                  <a:pt x="7748" y="12306"/>
                </a:lnTo>
                <a:cubicBezTo>
                  <a:pt x="7687" y="12245"/>
                  <a:pt x="7657" y="12184"/>
                  <a:pt x="7596" y="12124"/>
                </a:cubicBezTo>
                <a:close/>
                <a:moveTo>
                  <a:pt x="9601" y="12063"/>
                </a:moveTo>
                <a:lnTo>
                  <a:pt x="9693" y="12154"/>
                </a:lnTo>
                <a:lnTo>
                  <a:pt x="9753" y="12184"/>
                </a:lnTo>
                <a:cubicBezTo>
                  <a:pt x="9723" y="12245"/>
                  <a:pt x="9753" y="12306"/>
                  <a:pt x="9784" y="12367"/>
                </a:cubicBezTo>
                <a:lnTo>
                  <a:pt x="9601" y="12063"/>
                </a:lnTo>
                <a:close/>
                <a:moveTo>
                  <a:pt x="8134" y="12178"/>
                </a:moveTo>
                <a:cubicBezTo>
                  <a:pt x="8166" y="12251"/>
                  <a:pt x="8210" y="12324"/>
                  <a:pt x="8234" y="12397"/>
                </a:cubicBezTo>
                <a:lnTo>
                  <a:pt x="8204" y="12397"/>
                </a:lnTo>
                <a:lnTo>
                  <a:pt x="8143" y="12306"/>
                </a:lnTo>
                <a:lnTo>
                  <a:pt x="8143" y="12215"/>
                </a:lnTo>
                <a:lnTo>
                  <a:pt x="8134" y="12178"/>
                </a:lnTo>
                <a:close/>
                <a:moveTo>
                  <a:pt x="11637" y="12215"/>
                </a:moveTo>
                <a:lnTo>
                  <a:pt x="11698" y="12276"/>
                </a:lnTo>
                <a:lnTo>
                  <a:pt x="11667" y="12276"/>
                </a:lnTo>
                <a:lnTo>
                  <a:pt x="11667" y="12397"/>
                </a:lnTo>
                <a:cubicBezTo>
                  <a:pt x="11667" y="12336"/>
                  <a:pt x="11667" y="12276"/>
                  <a:pt x="11637" y="12215"/>
                </a:cubicBezTo>
                <a:close/>
                <a:moveTo>
                  <a:pt x="11941" y="12184"/>
                </a:moveTo>
                <a:cubicBezTo>
                  <a:pt x="11971" y="12184"/>
                  <a:pt x="12002" y="12215"/>
                  <a:pt x="12032" y="12245"/>
                </a:cubicBezTo>
                <a:lnTo>
                  <a:pt x="12032" y="12276"/>
                </a:lnTo>
                <a:cubicBezTo>
                  <a:pt x="12002" y="12336"/>
                  <a:pt x="11971" y="12397"/>
                  <a:pt x="11941" y="12427"/>
                </a:cubicBezTo>
                <a:lnTo>
                  <a:pt x="11941" y="12276"/>
                </a:lnTo>
                <a:cubicBezTo>
                  <a:pt x="11941" y="12276"/>
                  <a:pt x="11941" y="12276"/>
                  <a:pt x="11941" y="12245"/>
                </a:cubicBezTo>
                <a:cubicBezTo>
                  <a:pt x="11941" y="12215"/>
                  <a:pt x="11941" y="12184"/>
                  <a:pt x="11941" y="12184"/>
                </a:cubicBezTo>
                <a:close/>
                <a:moveTo>
                  <a:pt x="4149" y="12352"/>
                </a:moveTo>
                <a:lnTo>
                  <a:pt x="4254" y="12458"/>
                </a:lnTo>
                <a:lnTo>
                  <a:pt x="4345" y="12701"/>
                </a:lnTo>
                <a:cubicBezTo>
                  <a:pt x="4276" y="12585"/>
                  <a:pt x="4224" y="12469"/>
                  <a:pt x="4149" y="12352"/>
                </a:cubicBezTo>
                <a:close/>
                <a:moveTo>
                  <a:pt x="11394" y="12701"/>
                </a:moveTo>
                <a:cubicBezTo>
                  <a:pt x="11424" y="12731"/>
                  <a:pt x="11394" y="12792"/>
                  <a:pt x="11394" y="12853"/>
                </a:cubicBezTo>
                <a:lnTo>
                  <a:pt x="11394" y="12822"/>
                </a:lnTo>
                <a:cubicBezTo>
                  <a:pt x="11394" y="12883"/>
                  <a:pt x="11364" y="12974"/>
                  <a:pt x="11364" y="13035"/>
                </a:cubicBezTo>
                <a:cubicBezTo>
                  <a:pt x="11333" y="13096"/>
                  <a:pt x="11333" y="13126"/>
                  <a:pt x="11303" y="13157"/>
                </a:cubicBezTo>
                <a:lnTo>
                  <a:pt x="11151" y="13309"/>
                </a:lnTo>
                <a:lnTo>
                  <a:pt x="11060" y="13309"/>
                </a:lnTo>
                <a:cubicBezTo>
                  <a:pt x="11090" y="13126"/>
                  <a:pt x="11090" y="12944"/>
                  <a:pt x="11060" y="12792"/>
                </a:cubicBezTo>
                <a:lnTo>
                  <a:pt x="11060" y="12792"/>
                </a:lnTo>
                <a:cubicBezTo>
                  <a:pt x="11060" y="12792"/>
                  <a:pt x="11090" y="12822"/>
                  <a:pt x="11090" y="12822"/>
                </a:cubicBezTo>
                <a:cubicBezTo>
                  <a:pt x="11090" y="12853"/>
                  <a:pt x="11121" y="12853"/>
                  <a:pt x="11121" y="12883"/>
                </a:cubicBezTo>
                <a:cubicBezTo>
                  <a:pt x="11151" y="12883"/>
                  <a:pt x="11181" y="12914"/>
                  <a:pt x="11212" y="12914"/>
                </a:cubicBezTo>
                <a:lnTo>
                  <a:pt x="11273" y="12914"/>
                </a:lnTo>
                <a:cubicBezTo>
                  <a:pt x="11303" y="12883"/>
                  <a:pt x="11333" y="12853"/>
                  <a:pt x="11333" y="12853"/>
                </a:cubicBezTo>
                <a:cubicBezTo>
                  <a:pt x="11364" y="12792"/>
                  <a:pt x="11394" y="12731"/>
                  <a:pt x="11394" y="12701"/>
                </a:cubicBezTo>
                <a:close/>
                <a:moveTo>
                  <a:pt x="8356" y="13278"/>
                </a:moveTo>
                <a:lnTo>
                  <a:pt x="8386" y="13339"/>
                </a:lnTo>
                <a:lnTo>
                  <a:pt x="8386" y="13339"/>
                </a:lnTo>
                <a:lnTo>
                  <a:pt x="8356" y="13309"/>
                </a:lnTo>
                <a:lnTo>
                  <a:pt x="8356" y="13278"/>
                </a:lnTo>
                <a:close/>
                <a:moveTo>
                  <a:pt x="9632" y="12974"/>
                </a:moveTo>
                <a:lnTo>
                  <a:pt x="9632" y="12974"/>
                </a:lnTo>
                <a:cubicBezTo>
                  <a:pt x="9662" y="13035"/>
                  <a:pt x="9693" y="13065"/>
                  <a:pt x="9723" y="13126"/>
                </a:cubicBezTo>
                <a:cubicBezTo>
                  <a:pt x="9753" y="13157"/>
                  <a:pt x="9784" y="13248"/>
                  <a:pt x="9814" y="13309"/>
                </a:cubicBezTo>
                <a:cubicBezTo>
                  <a:pt x="9814" y="13309"/>
                  <a:pt x="9814" y="13339"/>
                  <a:pt x="9845" y="13339"/>
                </a:cubicBezTo>
                <a:lnTo>
                  <a:pt x="9845" y="13369"/>
                </a:lnTo>
                <a:cubicBezTo>
                  <a:pt x="9784" y="13339"/>
                  <a:pt x="9753" y="13278"/>
                  <a:pt x="9693" y="13248"/>
                </a:cubicBezTo>
                <a:lnTo>
                  <a:pt x="9662" y="13096"/>
                </a:lnTo>
                <a:cubicBezTo>
                  <a:pt x="9662" y="13065"/>
                  <a:pt x="9632" y="13005"/>
                  <a:pt x="9632" y="12974"/>
                </a:cubicBezTo>
                <a:close/>
                <a:moveTo>
                  <a:pt x="3495" y="12792"/>
                </a:moveTo>
                <a:lnTo>
                  <a:pt x="3555" y="12822"/>
                </a:lnTo>
                <a:lnTo>
                  <a:pt x="3616" y="12883"/>
                </a:lnTo>
                <a:cubicBezTo>
                  <a:pt x="3646" y="12914"/>
                  <a:pt x="3646" y="12944"/>
                  <a:pt x="3707" y="12974"/>
                </a:cubicBezTo>
                <a:cubicBezTo>
                  <a:pt x="3707" y="13005"/>
                  <a:pt x="3707" y="13005"/>
                  <a:pt x="3738" y="13005"/>
                </a:cubicBezTo>
                <a:lnTo>
                  <a:pt x="3829" y="13096"/>
                </a:lnTo>
                <a:cubicBezTo>
                  <a:pt x="3859" y="13126"/>
                  <a:pt x="3890" y="13187"/>
                  <a:pt x="3950" y="13248"/>
                </a:cubicBezTo>
                <a:lnTo>
                  <a:pt x="4041" y="13339"/>
                </a:lnTo>
                <a:cubicBezTo>
                  <a:pt x="4041" y="13339"/>
                  <a:pt x="4011" y="13339"/>
                  <a:pt x="4011" y="13369"/>
                </a:cubicBezTo>
                <a:cubicBezTo>
                  <a:pt x="4011" y="13369"/>
                  <a:pt x="3981" y="13400"/>
                  <a:pt x="3981" y="13430"/>
                </a:cubicBezTo>
                <a:cubicBezTo>
                  <a:pt x="3890" y="13309"/>
                  <a:pt x="3798" y="13187"/>
                  <a:pt x="3707" y="13065"/>
                </a:cubicBezTo>
                <a:lnTo>
                  <a:pt x="3555" y="12853"/>
                </a:lnTo>
                <a:cubicBezTo>
                  <a:pt x="3525" y="12822"/>
                  <a:pt x="3495" y="12822"/>
                  <a:pt x="3495" y="12792"/>
                </a:cubicBezTo>
                <a:close/>
                <a:moveTo>
                  <a:pt x="9055" y="12944"/>
                </a:moveTo>
                <a:cubicBezTo>
                  <a:pt x="9085" y="13005"/>
                  <a:pt x="9146" y="13065"/>
                  <a:pt x="9206" y="13126"/>
                </a:cubicBezTo>
                <a:lnTo>
                  <a:pt x="9206" y="13248"/>
                </a:lnTo>
                <a:cubicBezTo>
                  <a:pt x="9237" y="13309"/>
                  <a:pt x="9237" y="13400"/>
                  <a:pt x="9267" y="13491"/>
                </a:cubicBezTo>
                <a:lnTo>
                  <a:pt x="9176" y="13369"/>
                </a:lnTo>
                <a:cubicBezTo>
                  <a:pt x="9176" y="13369"/>
                  <a:pt x="9176" y="13339"/>
                  <a:pt x="9176" y="13309"/>
                </a:cubicBezTo>
                <a:cubicBezTo>
                  <a:pt x="9146" y="13187"/>
                  <a:pt x="9085" y="13065"/>
                  <a:pt x="9055" y="12944"/>
                </a:cubicBezTo>
                <a:close/>
                <a:moveTo>
                  <a:pt x="5682" y="12579"/>
                </a:moveTo>
                <a:cubicBezTo>
                  <a:pt x="5682" y="12610"/>
                  <a:pt x="5712" y="12670"/>
                  <a:pt x="5743" y="12701"/>
                </a:cubicBezTo>
                <a:cubicBezTo>
                  <a:pt x="5834" y="12822"/>
                  <a:pt x="5864" y="12974"/>
                  <a:pt x="5925" y="13096"/>
                </a:cubicBezTo>
                <a:cubicBezTo>
                  <a:pt x="5956" y="13187"/>
                  <a:pt x="5986" y="13248"/>
                  <a:pt x="6016" y="13309"/>
                </a:cubicBezTo>
                <a:cubicBezTo>
                  <a:pt x="6047" y="13369"/>
                  <a:pt x="6047" y="13460"/>
                  <a:pt x="6077" y="13521"/>
                </a:cubicBezTo>
                <a:lnTo>
                  <a:pt x="5986" y="13430"/>
                </a:lnTo>
                <a:lnTo>
                  <a:pt x="5956" y="13369"/>
                </a:lnTo>
                <a:lnTo>
                  <a:pt x="5925" y="13309"/>
                </a:lnTo>
                <a:lnTo>
                  <a:pt x="5864" y="13157"/>
                </a:lnTo>
                <a:cubicBezTo>
                  <a:pt x="5834" y="13096"/>
                  <a:pt x="5804" y="13035"/>
                  <a:pt x="5804" y="13005"/>
                </a:cubicBezTo>
                <a:lnTo>
                  <a:pt x="5682" y="12701"/>
                </a:lnTo>
                <a:cubicBezTo>
                  <a:pt x="5682" y="12701"/>
                  <a:pt x="5682" y="12670"/>
                  <a:pt x="5682" y="12640"/>
                </a:cubicBezTo>
                <a:lnTo>
                  <a:pt x="5682" y="12610"/>
                </a:lnTo>
                <a:lnTo>
                  <a:pt x="5682" y="12579"/>
                </a:lnTo>
                <a:close/>
                <a:moveTo>
                  <a:pt x="10695" y="13400"/>
                </a:moveTo>
                <a:lnTo>
                  <a:pt x="10756" y="13460"/>
                </a:lnTo>
                <a:cubicBezTo>
                  <a:pt x="10726" y="13460"/>
                  <a:pt x="10695" y="13521"/>
                  <a:pt x="10695" y="13552"/>
                </a:cubicBezTo>
                <a:lnTo>
                  <a:pt x="10695" y="13582"/>
                </a:lnTo>
                <a:lnTo>
                  <a:pt x="10634" y="13521"/>
                </a:lnTo>
                <a:cubicBezTo>
                  <a:pt x="10634" y="13491"/>
                  <a:pt x="10634" y="13460"/>
                  <a:pt x="10634" y="13460"/>
                </a:cubicBezTo>
                <a:lnTo>
                  <a:pt x="10695" y="13400"/>
                </a:lnTo>
                <a:close/>
                <a:moveTo>
                  <a:pt x="6381" y="13005"/>
                </a:moveTo>
                <a:lnTo>
                  <a:pt x="6442" y="13096"/>
                </a:lnTo>
                <a:lnTo>
                  <a:pt x="6472" y="13157"/>
                </a:lnTo>
                <a:cubicBezTo>
                  <a:pt x="6533" y="13278"/>
                  <a:pt x="6624" y="13400"/>
                  <a:pt x="6685" y="13521"/>
                </a:cubicBezTo>
                <a:lnTo>
                  <a:pt x="6776" y="13734"/>
                </a:lnTo>
                <a:lnTo>
                  <a:pt x="6776" y="13734"/>
                </a:lnTo>
                <a:lnTo>
                  <a:pt x="6685" y="13673"/>
                </a:lnTo>
                <a:cubicBezTo>
                  <a:pt x="6654" y="13612"/>
                  <a:pt x="6624" y="13552"/>
                  <a:pt x="6594" y="13491"/>
                </a:cubicBezTo>
                <a:cubicBezTo>
                  <a:pt x="6533" y="13339"/>
                  <a:pt x="6472" y="13187"/>
                  <a:pt x="6381" y="13035"/>
                </a:cubicBezTo>
                <a:lnTo>
                  <a:pt x="6381" y="13005"/>
                </a:lnTo>
                <a:close/>
                <a:moveTo>
                  <a:pt x="8691" y="13279"/>
                </a:moveTo>
                <a:cubicBezTo>
                  <a:pt x="8720" y="13309"/>
                  <a:pt x="8721" y="13309"/>
                  <a:pt x="8751" y="13339"/>
                </a:cubicBezTo>
                <a:cubicBezTo>
                  <a:pt x="8842" y="13460"/>
                  <a:pt x="8903" y="13612"/>
                  <a:pt x="8994" y="13704"/>
                </a:cubicBezTo>
                <a:cubicBezTo>
                  <a:pt x="8994" y="13727"/>
                  <a:pt x="8994" y="13751"/>
                  <a:pt x="9008" y="13775"/>
                </a:cubicBezTo>
                <a:lnTo>
                  <a:pt x="9008" y="13775"/>
                </a:lnTo>
                <a:lnTo>
                  <a:pt x="8903" y="13643"/>
                </a:lnTo>
                <a:cubicBezTo>
                  <a:pt x="8872" y="13612"/>
                  <a:pt x="8842" y="13582"/>
                  <a:pt x="8812" y="13552"/>
                </a:cubicBezTo>
                <a:cubicBezTo>
                  <a:pt x="8812" y="13521"/>
                  <a:pt x="8781" y="13491"/>
                  <a:pt x="8751" y="13460"/>
                </a:cubicBezTo>
                <a:cubicBezTo>
                  <a:pt x="8751" y="13430"/>
                  <a:pt x="8720" y="13369"/>
                  <a:pt x="8690" y="13339"/>
                </a:cubicBezTo>
                <a:cubicBezTo>
                  <a:pt x="8720" y="13309"/>
                  <a:pt x="8720" y="13309"/>
                  <a:pt x="8691" y="13279"/>
                </a:cubicBezTo>
                <a:close/>
                <a:moveTo>
                  <a:pt x="6462" y="13791"/>
                </a:moveTo>
                <a:lnTo>
                  <a:pt x="6533" y="13886"/>
                </a:lnTo>
                <a:lnTo>
                  <a:pt x="6472" y="13825"/>
                </a:lnTo>
                <a:cubicBezTo>
                  <a:pt x="6472" y="13825"/>
                  <a:pt x="6472" y="13810"/>
                  <a:pt x="6462" y="13791"/>
                </a:cubicBezTo>
                <a:close/>
                <a:moveTo>
                  <a:pt x="7839" y="13491"/>
                </a:moveTo>
                <a:lnTo>
                  <a:pt x="7930" y="13643"/>
                </a:lnTo>
                <a:cubicBezTo>
                  <a:pt x="7961" y="13704"/>
                  <a:pt x="7991" y="13764"/>
                  <a:pt x="8022" y="13825"/>
                </a:cubicBezTo>
                <a:cubicBezTo>
                  <a:pt x="8052" y="13855"/>
                  <a:pt x="8052" y="13886"/>
                  <a:pt x="8052" y="13886"/>
                </a:cubicBezTo>
                <a:cubicBezTo>
                  <a:pt x="8052" y="13886"/>
                  <a:pt x="8052" y="13925"/>
                  <a:pt x="8068" y="13941"/>
                </a:cubicBezTo>
                <a:lnTo>
                  <a:pt x="8068" y="13941"/>
                </a:lnTo>
                <a:cubicBezTo>
                  <a:pt x="7923" y="13878"/>
                  <a:pt x="7805" y="13761"/>
                  <a:pt x="7687" y="13673"/>
                </a:cubicBezTo>
                <a:lnTo>
                  <a:pt x="7657" y="13582"/>
                </a:lnTo>
                <a:lnTo>
                  <a:pt x="7596" y="13491"/>
                </a:lnTo>
                <a:close/>
                <a:moveTo>
                  <a:pt x="9845" y="13643"/>
                </a:moveTo>
                <a:lnTo>
                  <a:pt x="9996" y="13734"/>
                </a:lnTo>
                <a:cubicBezTo>
                  <a:pt x="9966" y="13734"/>
                  <a:pt x="9936" y="13764"/>
                  <a:pt x="9936" y="13764"/>
                </a:cubicBezTo>
                <a:lnTo>
                  <a:pt x="9936" y="13795"/>
                </a:lnTo>
                <a:lnTo>
                  <a:pt x="9936" y="13825"/>
                </a:lnTo>
                <a:lnTo>
                  <a:pt x="9936" y="13855"/>
                </a:lnTo>
                <a:cubicBezTo>
                  <a:pt x="9905" y="13886"/>
                  <a:pt x="9875" y="13916"/>
                  <a:pt x="9845" y="13947"/>
                </a:cubicBezTo>
                <a:cubicBezTo>
                  <a:pt x="9845" y="13886"/>
                  <a:pt x="9845" y="13825"/>
                  <a:pt x="9845" y="13764"/>
                </a:cubicBezTo>
                <a:lnTo>
                  <a:pt x="9845" y="13643"/>
                </a:lnTo>
                <a:close/>
                <a:moveTo>
                  <a:pt x="8538" y="14068"/>
                </a:moveTo>
                <a:lnTo>
                  <a:pt x="8690" y="14220"/>
                </a:lnTo>
                <a:lnTo>
                  <a:pt x="8751" y="14281"/>
                </a:lnTo>
                <a:cubicBezTo>
                  <a:pt x="8660" y="14250"/>
                  <a:pt x="8568" y="14220"/>
                  <a:pt x="8477" y="14190"/>
                </a:cubicBezTo>
                <a:cubicBezTo>
                  <a:pt x="8447" y="14159"/>
                  <a:pt x="8447" y="14129"/>
                  <a:pt x="8417" y="14098"/>
                </a:cubicBezTo>
                <a:lnTo>
                  <a:pt x="8477" y="14098"/>
                </a:lnTo>
                <a:cubicBezTo>
                  <a:pt x="8508" y="14098"/>
                  <a:pt x="8508" y="14068"/>
                  <a:pt x="8538" y="14068"/>
                </a:cubicBezTo>
                <a:close/>
                <a:moveTo>
                  <a:pt x="9784" y="14250"/>
                </a:moveTo>
                <a:lnTo>
                  <a:pt x="9905" y="14311"/>
                </a:lnTo>
                <a:lnTo>
                  <a:pt x="9845" y="14311"/>
                </a:lnTo>
                <a:lnTo>
                  <a:pt x="9784" y="14250"/>
                </a:lnTo>
                <a:close/>
                <a:moveTo>
                  <a:pt x="7171" y="13977"/>
                </a:moveTo>
                <a:lnTo>
                  <a:pt x="7323" y="14159"/>
                </a:lnTo>
                <a:cubicBezTo>
                  <a:pt x="7414" y="14250"/>
                  <a:pt x="7505" y="14342"/>
                  <a:pt x="7596" y="14433"/>
                </a:cubicBezTo>
                <a:cubicBezTo>
                  <a:pt x="7535" y="14433"/>
                  <a:pt x="7505" y="14433"/>
                  <a:pt x="7444" y="14402"/>
                </a:cubicBezTo>
                <a:lnTo>
                  <a:pt x="7323" y="14372"/>
                </a:lnTo>
                <a:lnTo>
                  <a:pt x="7171" y="13977"/>
                </a:lnTo>
                <a:close/>
                <a:moveTo>
                  <a:pt x="8082" y="14463"/>
                </a:moveTo>
                <a:lnTo>
                  <a:pt x="8173" y="14524"/>
                </a:lnTo>
                <a:lnTo>
                  <a:pt x="8082" y="14493"/>
                </a:lnTo>
                <a:lnTo>
                  <a:pt x="8082" y="14463"/>
                </a:lnTo>
                <a:close/>
                <a:moveTo>
                  <a:pt x="9450" y="14311"/>
                </a:moveTo>
                <a:lnTo>
                  <a:pt x="9541" y="14402"/>
                </a:lnTo>
                <a:lnTo>
                  <a:pt x="9298" y="14524"/>
                </a:lnTo>
                <a:cubicBezTo>
                  <a:pt x="9358" y="14493"/>
                  <a:pt x="9389" y="14463"/>
                  <a:pt x="9389" y="14402"/>
                </a:cubicBezTo>
                <a:lnTo>
                  <a:pt x="9450" y="14342"/>
                </a:lnTo>
                <a:lnTo>
                  <a:pt x="9450" y="14311"/>
                </a:lnTo>
                <a:close/>
                <a:moveTo>
                  <a:pt x="7809" y="14706"/>
                </a:moveTo>
                <a:lnTo>
                  <a:pt x="7839" y="14737"/>
                </a:lnTo>
                <a:lnTo>
                  <a:pt x="7900" y="14797"/>
                </a:lnTo>
                <a:lnTo>
                  <a:pt x="7809" y="14767"/>
                </a:lnTo>
                <a:lnTo>
                  <a:pt x="7505" y="14767"/>
                </a:lnTo>
                <a:cubicBezTo>
                  <a:pt x="7505" y="14767"/>
                  <a:pt x="7505" y="14737"/>
                  <a:pt x="7505" y="14737"/>
                </a:cubicBezTo>
                <a:lnTo>
                  <a:pt x="7505" y="14706"/>
                </a:lnTo>
                <a:close/>
                <a:moveTo>
                  <a:pt x="6776" y="14524"/>
                </a:moveTo>
                <a:lnTo>
                  <a:pt x="6928" y="14585"/>
                </a:lnTo>
                <a:lnTo>
                  <a:pt x="6989" y="14645"/>
                </a:lnTo>
                <a:lnTo>
                  <a:pt x="7049" y="14767"/>
                </a:lnTo>
                <a:lnTo>
                  <a:pt x="7110" y="14828"/>
                </a:lnTo>
                <a:lnTo>
                  <a:pt x="7110" y="14828"/>
                </a:lnTo>
                <a:lnTo>
                  <a:pt x="6928" y="14767"/>
                </a:lnTo>
                <a:cubicBezTo>
                  <a:pt x="6837" y="14767"/>
                  <a:pt x="6776" y="14737"/>
                  <a:pt x="6715" y="14737"/>
                </a:cubicBezTo>
                <a:cubicBezTo>
                  <a:pt x="6715" y="14706"/>
                  <a:pt x="6715" y="14706"/>
                  <a:pt x="6745" y="14676"/>
                </a:cubicBezTo>
                <a:cubicBezTo>
                  <a:pt x="6745" y="14615"/>
                  <a:pt x="6745" y="14554"/>
                  <a:pt x="6715" y="14524"/>
                </a:cubicBezTo>
                <a:close/>
                <a:moveTo>
                  <a:pt x="7232" y="1"/>
                </a:moveTo>
                <a:cubicBezTo>
                  <a:pt x="7080" y="31"/>
                  <a:pt x="6928" y="31"/>
                  <a:pt x="6776" y="62"/>
                </a:cubicBezTo>
                <a:cubicBezTo>
                  <a:pt x="6594" y="92"/>
                  <a:pt x="6411" y="153"/>
                  <a:pt x="6199" y="214"/>
                </a:cubicBezTo>
                <a:cubicBezTo>
                  <a:pt x="5925" y="274"/>
                  <a:pt x="5621" y="365"/>
                  <a:pt x="5317" y="487"/>
                </a:cubicBezTo>
                <a:cubicBezTo>
                  <a:pt x="5014" y="578"/>
                  <a:pt x="4740" y="700"/>
                  <a:pt x="4467" y="821"/>
                </a:cubicBezTo>
                <a:lnTo>
                  <a:pt x="4436" y="852"/>
                </a:lnTo>
                <a:cubicBezTo>
                  <a:pt x="4133" y="1004"/>
                  <a:pt x="3829" y="1155"/>
                  <a:pt x="3555" y="1368"/>
                </a:cubicBezTo>
                <a:cubicBezTo>
                  <a:pt x="3312" y="1550"/>
                  <a:pt x="3069" y="1733"/>
                  <a:pt x="2826" y="1915"/>
                </a:cubicBezTo>
                <a:cubicBezTo>
                  <a:pt x="2705" y="2006"/>
                  <a:pt x="2583" y="2097"/>
                  <a:pt x="2492" y="2188"/>
                </a:cubicBezTo>
                <a:cubicBezTo>
                  <a:pt x="2340" y="2310"/>
                  <a:pt x="2188" y="2431"/>
                  <a:pt x="2067" y="2583"/>
                </a:cubicBezTo>
                <a:cubicBezTo>
                  <a:pt x="1823" y="2826"/>
                  <a:pt x="1641" y="3070"/>
                  <a:pt x="1429" y="3313"/>
                </a:cubicBezTo>
                <a:cubicBezTo>
                  <a:pt x="1246" y="3556"/>
                  <a:pt x="1064" y="3799"/>
                  <a:pt x="912" y="4072"/>
                </a:cubicBezTo>
                <a:cubicBezTo>
                  <a:pt x="730" y="4346"/>
                  <a:pt x="578" y="4649"/>
                  <a:pt x="426" y="4953"/>
                </a:cubicBezTo>
                <a:cubicBezTo>
                  <a:pt x="304" y="5287"/>
                  <a:pt x="213" y="5622"/>
                  <a:pt x="152" y="5956"/>
                </a:cubicBezTo>
                <a:cubicBezTo>
                  <a:pt x="122" y="6260"/>
                  <a:pt x="61" y="6564"/>
                  <a:pt x="61" y="6867"/>
                </a:cubicBezTo>
                <a:cubicBezTo>
                  <a:pt x="61" y="7050"/>
                  <a:pt x="31" y="7202"/>
                  <a:pt x="31" y="7354"/>
                </a:cubicBezTo>
                <a:cubicBezTo>
                  <a:pt x="1" y="7505"/>
                  <a:pt x="31" y="7657"/>
                  <a:pt x="31" y="7809"/>
                </a:cubicBezTo>
                <a:cubicBezTo>
                  <a:pt x="31" y="7900"/>
                  <a:pt x="61" y="7992"/>
                  <a:pt x="92" y="8083"/>
                </a:cubicBezTo>
                <a:cubicBezTo>
                  <a:pt x="183" y="8417"/>
                  <a:pt x="274" y="8751"/>
                  <a:pt x="426" y="9085"/>
                </a:cubicBezTo>
                <a:cubicBezTo>
                  <a:pt x="487" y="9237"/>
                  <a:pt x="547" y="9389"/>
                  <a:pt x="608" y="9571"/>
                </a:cubicBezTo>
                <a:cubicBezTo>
                  <a:pt x="699" y="9875"/>
                  <a:pt x="790" y="10149"/>
                  <a:pt x="882" y="10453"/>
                </a:cubicBezTo>
                <a:cubicBezTo>
                  <a:pt x="1003" y="10726"/>
                  <a:pt x="1094" y="11030"/>
                  <a:pt x="1216" y="11334"/>
                </a:cubicBezTo>
                <a:cubicBezTo>
                  <a:pt x="1368" y="11637"/>
                  <a:pt x="1520" y="11972"/>
                  <a:pt x="1702" y="12245"/>
                </a:cubicBezTo>
                <a:cubicBezTo>
                  <a:pt x="1884" y="12519"/>
                  <a:pt x="2067" y="12792"/>
                  <a:pt x="2279" y="13005"/>
                </a:cubicBezTo>
                <a:cubicBezTo>
                  <a:pt x="2522" y="13278"/>
                  <a:pt x="2796" y="13491"/>
                  <a:pt x="3039" y="13734"/>
                </a:cubicBezTo>
                <a:cubicBezTo>
                  <a:pt x="3282" y="13977"/>
                  <a:pt x="3525" y="14190"/>
                  <a:pt x="3768" y="14372"/>
                </a:cubicBezTo>
                <a:cubicBezTo>
                  <a:pt x="3920" y="14493"/>
                  <a:pt x="4072" y="14585"/>
                  <a:pt x="4254" y="14676"/>
                </a:cubicBezTo>
                <a:cubicBezTo>
                  <a:pt x="4376" y="14737"/>
                  <a:pt x="4528" y="14797"/>
                  <a:pt x="4649" y="14858"/>
                </a:cubicBezTo>
                <a:cubicBezTo>
                  <a:pt x="4953" y="14980"/>
                  <a:pt x="5226" y="15101"/>
                  <a:pt x="5530" y="15253"/>
                </a:cubicBezTo>
                <a:cubicBezTo>
                  <a:pt x="5864" y="15375"/>
                  <a:pt x="6199" y="15496"/>
                  <a:pt x="6533" y="15557"/>
                </a:cubicBezTo>
                <a:cubicBezTo>
                  <a:pt x="6685" y="15587"/>
                  <a:pt x="6867" y="15618"/>
                  <a:pt x="7019" y="15618"/>
                </a:cubicBezTo>
                <a:cubicBezTo>
                  <a:pt x="7171" y="15648"/>
                  <a:pt x="7414" y="15648"/>
                  <a:pt x="7627" y="15648"/>
                </a:cubicBezTo>
                <a:cubicBezTo>
                  <a:pt x="7930" y="15648"/>
                  <a:pt x="8234" y="15618"/>
                  <a:pt x="8508" y="15557"/>
                </a:cubicBezTo>
                <a:cubicBezTo>
                  <a:pt x="8660" y="15526"/>
                  <a:pt x="8812" y="15526"/>
                  <a:pt x="8963" y="15496"/>
                </a:cubicBezTo>
                <a:cubicBezTo>
                  <a:pt x="9115" y="15435"/>
                  <a:pt x="9358" y="15375"/>
                  <a:pt x="9541" y="15344"/>
                </a:cubicBezTo>
                <a:cubicBezTo>
                  <a:pt x="9845" y="15253"/>
                  <a:pt x="10148" y="15131"/>
                  <a:pt x="10452" y="14980"/>
                </a:cubicBezTo>
                <a:cubicBezTo>
                  <a:pt x="10786" y="14767"/>
                  <a:pt x="11121" y="14524"/>
                  <a:pt x="11424" y="14250"/>
                </a:cubicBezTo>
                <a:cubicBezTo>
                  <a:pt x="11698" y="14007"/>
                  <a:pt x="11971" y="13795"/>
                  <a:pt x="12214" y="13521"/>
                </a:cubicBezTo>
                <a:cubicBezTo>
                  <a:pt x="12457" y="13278"/>
                  <a:pt x="12640" y="13065"/>
                  <a:pt x="12852" y="12822"/>
                </a:cubicBezTo>
                <a:cubicBezTo>
                  <a:pt x="12944" y="12701"/>
                  <a:pt x="13035" y="12579"/>
                  <a:pt x="13126" y="12427"/>
                </a:cubicBezTo>
                <a:cubicBezTo>
                  <a:pt x="13247" y="12306"/>
                  <a:pt x="13308" y="12184"/>
                  <a:pt x="13399" y="12063"/>
                </a:cubicBezTo>
                <a:cubicBezTo>
                  <a:pt x="13582" y="11759"/>
                  <a:pt x="13764" y="11455"/>
                  <a:pt x="13916" y="11151"/>
                </a:cubicBezTo>
                <a:cubicBezTo>
                  <a:pt x="14068" y="10848"/>
                  <a:pt x="14220" y="10604"/>
                  <a:pt x="14341" y="10301"/>
                </a:cubicBezTo>
                <a:cubicBezTo>
                  <a:pt x="14493" y="9997"/>
                  <a:pt x="14584" y="9663"/>
                  <a:pt x="14675" y="9328"/>
                </a:cubicBezTo>
                <a:cubicBezTo>
                  <a:pt x="14767" y="9025"/>
                  <a:pt x="14797" y="8721"/>
                  <a:pt x="14827" y="8387"/>
                </a:cubicBezTo>
                <a:lnTo>
                  <a:pt x="14827" y="7870"/>
                </a:lnTo>
                <a:cubicBezTo>
                  <a:pt x="14827" y="7688"/>
                  <a:pt x="14797" y="7536"/>
                  <a:pt x="14767" y="7384"/>
                </a:cubicBezTo>
                <a:cubicBezTo>
                  <a:pt x="14736" y="7050"/>
                  <a:pt x="14645" y="6715"/>
                  <a:pt x="14554" y="6412"/>
                </a:cubicBezTo>
                <a:cubicBezTo>
                  <a:pt x="14463" y="6108"/>
                  <a:pt x="14372" y="5774"/>
                  <a:pt x="14280" y="5470"/>
                </a:cubicBezTo>
                <a:cubicBezTo>
                  <a:pt x="14220" y="5196"/>
                  <a:pt x="14129" y="4892"/>
                  <a:pt x="14007" y="4619"/>
                </a:cubicBezTo>
                <a:cubicBezTo>
                  <a:pt x="13946" y="4467"/>
                  <a:pt x="13885" y="4346"/>
                  <a:pt x="13825" y="4194"/>
                </a:cubicBezTo>
                <a:cubicBezTo>
                  <a:pt x="13764" y="4072"/>
                  <a:pt x="13703" y="3890"/>
                  <a:pt x="13612" y="3768"/>
                </a:cubicBezTo>
                <a:cubicBezTo>
                  <a:pt x="13490" y="3465"/>
                  <a:pt x="13308" y="3161"/>
                  <a:pt x="13126" y="2887"/>
                </a:cubicBezTo>
                <a:cubicBezTo>
                  <a:pt x="12944" y="2614"/>
                  <a:pt x="12761" y="2371"/>
                  <a:pt x="12549" y="2158"/>
                </a:cubicBezTo>
                <a:cubicBezTo>
                  <a:pt x="12336" y="1885"/>
                  <a:pt x="12123" y="1642"/>
                  <a:pt x="11880" y="1398"/>
                </a:cubicBezTo>
                <a:cubicBezTo>
                  <a:pt x="11789" y="1277"/>
                  <a:pt x="11667" y="1186"/>
                  <a:pt x="11546" y="1095"/>
                </a:cubicBezTo>
                <a:cubicBezTo>
                  <a:pt x="11394" y="973"/>
                  <a:pt x="11242" y="882"/>
                  <a:pt x="11060" y="791"/>
                </a:cubicBezTo>
                <a:cubicBezTo>
                  <a:pt x="10786" y="639"/>
                  <a:pt x="10483" y="487"/>
                  <a:pt x="10179" y="396"/>
                </a:cubicBezTo>
                <a:cubicBezTo>
                  <a:pt x="10118" y="365"/>
                  <a:pt x="10027" y="335"/>
                  <a:pt x="9966" y="335"/>
                </a:cubicBezTo>
                <a:cubicBezTo>
                  <a:pt x="9905" y="305"/>
                  <a:pt x="9753" y="274"/>
                  <a:pt x="9662" y="244"/>
                </a:cubicBezTo>
                <a:lnTo>
                  <a:pt x="9176" y="153"/>
                </a:lnTo>
                <a:cubicBezTo>
                  <a:pt x="8872" y="92"/>
                  <a:pt x="8568" y="31"/>
                  <a:pt x="82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54"/>
          <p:cNvSpPr/>
          <p:nvPr/>
        </p:nvSpPr>
        <p:spPr>
          <a:xfrm rot="-5714785" flipH="1">
            <a:off x="8194575" y="4258475"/>
            <a:ext cx="373585" cy="1285586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54"/>
          <p:cNvSpPr/>
          <p:nvPr/>
        </p:nvSpPr>
        <p:spPr>
          <a:xfrm rot="-4745172" flipH="1">
            <a:off x="8408408" y="4120426"/>
            <a:ext cx="310725" cy="1051088"/>
          </a:xfrm>
          <a:custGeom>
            <a:avLst/>
            <a:gdLst/>
            <a:ahLst/>
            <a:cxnLst/>
            <a:rect l="l" t="t" r="r" b="b"/>
            <a:pathLst>
              <a:path w="11121" h="37619" extrusionOk="0">
                <a:moveTo>
                  <a:pt x="5165" y="0"/>
                </a:moveTo>
                <a:cubicBezTo>
                  <a:pt x="4618" y="0"/>
                  <a:pt x="4071" y="91"/>
                  <a:pt x="3555" y="274"/>
                </a:cubicBezTo>
                <a:cubicBezTo>
                  <a:pt x="3373" y="365"/>
                  <a:pt x="3190" y="456"/>
                  <a:pt x="3038" y="577"/>
                </a:cubicBezTo>
                <a:lnTo>
                  <a:pt x="3008" y="577"/>
                </a:lnTo>
                <a:cubicBezTo>
                  <a:pt x="2826" y="699"/>
                  <a:pt x="2674" y="851"/>
                  <a:pt x="2522" y="1033"/>
                </a:cubicBezTo>
                <a:lnTo>
                  <a:pt x="2461" y="1124"/>
                </a:lnTo>
                <a:cubicBezTo>
                  <a:pt x="2370" y="1276"/>
                  <a:pt x="2279" y="1428"/>
                  <a:pt x="2218" y="1610"/>
                </a:cubicBezTo>
                <a:cubicBezTo>
                  <a:pt x="1914" y="2066"/>
                  <a:pt x="1702" y="2552"/>
                  <a:pt x="1580" y="3069"/>
                </a:cubicBezTo>
                <a:cubicBezTo>
                  <a:pt x="1428" y="3525"/>
                  <a:pt x="1307" y="4041"/>
                  <a:pt x="1246" y="4527"/>
                </a:cubicBezTo>
                <a:cubicBezTo>
                  <a:pt x="1215" y="5044"/>
                  <a:pt x="1155" y="5560"/>
                  <a:pt x="1155" y="5955"/>
                </a:cubicBezTo>
                <a:cubicBezTo>
                  <a:pt x="1124" y="6441"/>
                  <a:pt x="1064" y="6927"/>
                  <a:pt x="1003" y="7414"/>
                </a:cubicBezTo>
                <a:cubicBezTo>
                  <a:pt x="1003" y="7535"/>
                  <a:pt x="972" y="7687"/>
                  <a:pt x="972" y="7808"/>
                </a:cubicBezTo>
                <a:cubicBezTo>
                  <a:pt x="942" y="7960"/>
                  <a:pt x="942" y="8052"/>
                  <a:pt x="912" y="8173"/>
                </a:cubicBezTo>
                <a:cubicBezTo>
                  <a:pt x="881" y="8386"/>
                  <a:pt x="881" y="8598"/>
                  <a:pt x="881" y="8781"/>
                </a:cubicBezTo>
                <a:lnTo>
                  <a:pt x="881" y="8933"/>
                </a:lnTo>
                <a:cubicBezTo>
                  <a:pt x="881" y="9115"/>
                  <a:pt x="851" y="9267"/>
                  <a:pt x="820" y="9449"/>
                </a:cubicBezTo>
                <a:cubicBezTo>
                  <a:pt x="820" y="9753"/>
                  <a:pt x="790" y="10057"/>
                  <a:pt x="760" y="10361"/>
                </a:cubicBezTo>
                <a:lnTo>
                  <a:pt x="760" y="10664"/>
                </a:lnTo>
                <a:lnTo>
                  <a:pt x="760" y="11880"/>
                </a:lnTo>
                <a:cubicBezTo>
                  <a:pt x="760" y="12092"/>
                  <a:pt x="760" y="12305"/>
                  <a:pt x="790" y="12518"/>
                </a:cubicBezTo>
                <a:cubicBezTo>
                  <a:pt x="820" y="12761"/>
                  <a:pt x="790" y="13034"/>
                  <a:pt x="820" y="13277"/>
                </a:cubicBezTo>
                <a:lnTo>
                  <a:pt x="820" y="14766"/>
                </a:lnTo>
                <a:lnTo>
                  <a:pt x="820" y="15617"/>
                </a:lnTo>
                <a:lnTo>
                  <a:pt x="820" y="16346"/>
                </a:lnTo>
                <a:lnTo>
                  <a:pt x="820" y="16741"/>
                </a:lnTo>
                <a:cubicBezTo>
                  <a:pt x="790" y="17197"/>
                  <a:pt x="760" y="17683"/>
                  <a:pt x="699" y="18169"/>
                </a:cubicBezTo>
                <a:cubicBezTo>
                  <a:pt x="669" y="18503"/>
                  <a:pt x="638" y="18868"/>
                  <a:pt x="608" y="19232"/>
                </a:cubicBezTo>
                <a:cubicBezTo>
                  <a:pt x="608" y="19384"/>
                  <a:pt x="608" y="19536"/>
                  <a:pt x="608" y="19688"/>
                </a:cubicBezTo>
                <a:cubicBezTo>
                  <a:pt x="577" y="20022"/>
                  <a:pt x="547" y="20357"/>
                  <a:pt x="547" y="20691"/>
                </a:cubicBezTo>
                <a:lnTo>
                  <a:pt x="547" y="20843"/>
                </a:lnTo>
                <a:cubicBezTo>
                  <a:pt x="517" y="21268"/>
                  <a:pt x="456" y="21754"/>
                  <a:pt x="456" y="22210"/>
                </a:cubicBezTo>
                <a:lnTo>
                  <a:pt x="456" y="22271"/>
                </a:lnTo>
                <a:lnTo>
                  <a:pt x="456" y="22635"/>
                </a:lnTo>
                <a:lnTo>
                  <a:pt x="456" y="23030"/>
                </a:lnTo>
                <a:lnTo>
                  <a:pt x="456" y="23668"/>
                </a:lnTo>
                <a:lnTo>
                  <a:pt x="456" y="24063"/>
                </a:lnTo>
                <a:cubicBezTo>
                  <a:pt x="456" y="24367"/>
                  <a:pt x="426" y="24732"/>
                  <a:pt x="395" y="25187"/>
                </a:cubicBezTo>
                <a:cubicBezTo>
                  <a:pt x="395" y="25491"/>
                  <a:pt x="365" y="25795"/>
                  <a:pt x="334" y="26069"/>
                </a:cubicBezTo>
                <a:cubicBezTo>
                  <a:pt x="334" y="26251"/>
                  <a:pt x="304" y="26403"/>
                  <a:pt x="274" y="26585"/>
                </a:cubicBezTo>
                <a:cubicBezTo>
                  <a:pt x="243" y="27071"/>
                  <a:pt x="182" y="27527"/>
                  <a:pt x="122" y="28043"/>
                </a:cubicBezTo>
                <a:cubicBezTo>
                  <a:pt x="61" y="28560"/>
                  <a:pt x="31" y="29046"/>
                  <a:pt x="0" y="29502"/>
                </a:cubicBezTo>
                <a:lnTo>
                  <a:pt x="0" y="29593"/>
                </a:lnTo>
                <a:cubicBezTo>
                  <a:pt x="0" y="30079"/>
                  <a:pt x="0" y="30535"/>
                  <a:pt x="31" y="31021"/>
                </a:cubicBezTo>
                <a:lnTo>
                  <a:pt x="31" y="31112"/>
                </a:lnTo>
                <a:cubicBezTo>
                  <a:pt x="31" y="31325"/>
                  <a:pt x="61" y="31537"/>
                  <a:pt x="91" y="31750"/>
                </a:cubicBezTo>
                <a:cubicBezTo>
                  <a:pt x="91" y="31963"/>
                  <a:pt x="122" y="32206"/>
                  <a:pt x="182" y="32449"/>
                </a:cubicBezTo>
                <a:cubicBezTo>
                  <a:pt x="213" y="32662"/>
                  <a:pt x="243" y="32905"/>
                  <a:pt x="334" y="33117"/>
                </a:cubicBezTo>
                <a:cubicBezTo>
                  <a:pt x="395" y="33391"/>
                  <a:pt x="486" y="33664"/>
                  <a:pt x="577" y="33907"/>
                </a:cubicBezTo>
                <a:cubicBezTo>
                  <a:pt x="790" y="34393"/>
                  <a:pt x="1064" y="34819"/>
                  <a:pt x="1367" y="35244"/>
                </a:cubicBezTo>
                <a:cubicBezTo>
                  <a:pt x="1550" y="35426"/>
                  <a:pt x="1732" y="35609"/>
                  <a:pt x="1914" y="35791"/>
                </a:cubicBezTo>
                <a:lnTo>
                  <a:pt x="2066" y="35913"/>
                </a:lnTo>
                <a:lnTo>
                  <a:pt x="2431" y="36216"/>
                </a:lnTo>
                <a:cubicBezTo>
                  <a:pt x="2765" y="36490"/>
                  <a:pt x="3130" y="36763"/>
                  <a:pt x="3525" y="36976"/>
                </a:cubicBezTo>
                <a:cubicBezTo>
                  <a:pt x="3737" y="37097"/>
                  <a:pt x="3980" y="37219"/>
                  <a:pt x="4223" y="37341"/>
                </a:cubicBezTo>
                <a:cubicBezTo>
                  <a:pt x="4466" y="37432"/>
                  <a:pt x="4740" y="37523"/>
                  <a:pt x="5013" y="37584"/>
                </a:cubicBezTo>
                <a:cubicBezTo>
                  <a:pt x="5137" y="37607"/>
                  <a:pt x="5264" y="37618"/>
                  <a:pt x="5390" y="37618"/>
                </a:cubicBezTo>
                <a:cubicBezTo>
                  <a:pt x="5759" y="37618"/>
                  <a:pt x="6132" y="37522"/>
                  <a:pt x="6472" y="37341"/>
                </a:cubicBezTo>
                <a:cubicBezTo>
                  <a:pt x="6927" y="37037"/>
                  <a:pt x="7322" y="36672"/>
                  <a:pt x="7657" y="36247"/>
                </a:cubicBezTo>
                <a:cubicBezTo>
                  <a:pt x="8173" y="35487"/>
                  <a:pt x="8507" y="34636"/>
                  <a:pt x="8659" y="33755"/>
                </a:cubicBezTo>
                <a:cubicBezTo>
                  <a:pt x="8750" y="33391"/>
                  <a:pt x="8872" y="32905"/>
                  <a:pt x="8963" y="32419"/>
                </a:cubicBezTo>
                <a:lnTo>
                  <a:pt x="8963" y="32358"/>
                </a:lnTo>
                <a:cubicBezTo>
                  <a:pt x="9024" y="31993"/>
                  <a:pt x="9085" y="31568"/>
                  <a:pt x="9176" y="31173"/>
                </a:cubicBezTo>
                <a:cubicBezTo>
                  <a:pt x="9328" y="30413"/>
                  <a:pt x="9480" y="29593"/>
                  <a:pt x="9601" y="28833"/>
                </a:cubicBezTo>
                <a:cubicBezTo>
                  <a:pt x="9631" y="28681"/>
                  <a:pt x="9662" y="28499"/>
                  <a:pt x="9692" y="28317"/>
                </a:cubicBezTo>
                <a:lnTo>
                  <a:pt x="9783" y="27831"/>
                </a:lnTo>
                <a:cubicBezTo>
                  <a:pt x="9814" y="27527"/>
                  <a:pt x="9875" y="27223"/>
                  <a:pt x="9935" y="26950"/>
                </a:cubicBezTo>
                <a:cubicBezTo>
                  <a:pt x="9996" y="26494"/>
                  <a:pt x="10057" y="26038"/>
                  <a:pt x="10118" y="25552"/>
                </a:cubicBezTo>
                <a:lnTo>
                  <a:pt x="10148" y="25157"/>
                </a:lnTo>
                <a:cubicBezTo>
                  <a:pt x="10209" y="24823"/>
                  <a:pt x="10239" y="24458"/>
                  <a:pt x="10270" y="24124"/>
                </a:cubicBezTo>
                <a:cubicBezTo>
                  <a:pt x="10330" y="23699"/>
                  <a:pt x="10391" y="23243"/>
                  <a:pt x="10421" y="22726"/>
                </a:cubicBezTo>
                <a:cubicBezTo>
                  <a:pt x="10482" y="22088"/>
                  <a:pt x="10543" y="21450"/>
                  <a:pt x="10634" y="20812"/>
                </a:cubicBezTo>
                <a:cubicBezTo>
                  <a:pt x="10664" y="20508"/>
                  <a:pt x="10695" y="20205"/>
                  <a:pt x="10725" y="19901"/>
                </a:cubicBezTo>
                <a:cubicBezTo>
                  <a:pt x="10786" y="19506"/>
                  <a:pt x="10786" y="19081"/>
                  <a:pt x="10816" y="18716"/>
                </a:cubicBezTo>
                <a:lnTo>
                  <a:pt x="10816" y="18503"/>
                </a:lnTo>
                <a:cubicBezTo>
                  <a:pt x="10847" y="17987"/>
                  <a:pt x="10877" y="17531"/>
                  <a:pt x="10908" y="17045"/>
                </a:cubicBezTo>
                <a:lnTo>
                  <a:pt x="10908" y="16680"/>
                </a:lnTo>
                <a:cubicBezTo>
                  <a:pt x="10908" y="16407"/>
                  <a:pt x="10938" y="16164"/>
                  <a:pt x="10968" y="15890"/>
                </a:cubicBezTo>
                <a:lnTo>
                  <a:pt x="10968" y="15617"/>
                </a:lnTo>
                <a:cubicBezTo>
                  <a:pt x="10968" y="15374"/>
                  <a:pt x="10968" y="15131"/>
                  <a:pt x="10968" y="14888"/>
                </a:cubicBezTo>
                <a:lnTo>
                  <a:pt x="10968" y="14705"/>
                </a:lnTo>
                <a:lnTo>
                  <a:pt x="10968" y="14219"/>
                </a:lnTo>
                <a:cubicBezTo>
                  <a:pt x="10968" y="13703"/>
                  <a:pt x="10999" y="13217"/>
                  <a:pt x="10999" y="12761"/>
                </a:cubicBezTo>
                <a:lnTo>
                  <a:pt x="10999" y="12700"/>
                </a:lnTo>
                <a:lnTo>
                  <a:pt x="10999" y="12092"/>
                </a:lnTo>
                <a:lnTo>
                  <a:pt x="10999" y="12062"/>
                </a:lnTo>
                <a:cubicBezTo>
                  <a:pt x="10999" y="11910"/>
                  <a:pt x="10999" y="11789"/>
                  <a:pt x="11029" y="11637"/>
                </a:cubicBezTo>
                <a:cubicBezTo>
                  <a:pt x="11059" y="11515"/>
                  <a:pt x="11029" y="11485"/>
                  <a:pt x="11029" y="11394"/>
                </a:cubicBezTo>
                <a:lnTo>
                  <a:pt x="11029" y="11120"/>
                </a:lnTo>
                <a:cubicBezTo>
                  <a:pt x="11029" y="11029"/>
                  <a:pt x="11029" y="10877"/>
                  <a:pt x="11059" y="10756"/>
                </a:cubicBezTo>
                <a:lnTo>
                  <a:pt x="11059" y="10604"/>
                </a:lnTo>
                <a:cubicBezTo>
                  <a:pt x="11059" y="10421"/>
                  <a:pt x="11090" y="10209"/>
                  <a:pt x="11090" y="10026"/>
                </a:cubicBezTo>
                <a:lnTo>
                  <a:pt x="11090" y="9692"/>
                </a:lnTo>
                <a:cubicBezTo>
                  <a:pt x="11090" y="9510"/>
                  <a:pt x="11120" y="9328"/>
                  <a:pt x="11120" y="9145"/>
                </a:cubicBezTo>
                <a:cubicBezTo>
                  <a:pt x="11120" y="8963"/>
                  <a:pt x="11120" y="8811"/>
                  <a:pt x="11120" y="8659"/>
                </a:cubicBezTo>
                <a:cubicBezTo>
                  <a:pt x="11120" y="8386"/>
                  <a:pt x="11090" y="8112"/>
                  <a:pt x="11059" y="7869"/>
                </a:cubicBezTo>
                <a:cubicBezTo>
                  <a:pt x="11059" y="7748"/>
                  <a:pt x="11059" y="7626"/>
                  <a:pt x="11059" y="7535"/>
                </a:cubicBezTo>
                <a:lnTo>
                  <a:pt x="11029" y="7201"/>
                </a:lnTo>
                <a:cubicBezTo>
                  <a:pt x="11029" y="6988"/>
                  <a:pt x="10999" y="6806"/>
                  <a:pt x="10999" y="6593"/>
                </a:cubicBezTo>
                <a:cubicBezTo>
                  <a:pt x="10968" y="6411"/>
                  <a:pt x="10968" y="6137"/>
                  <a:pt x="10938" y="5925"/>
                </a:cubicBezTo>
                <a:cubicBezTo>
                  <a:pt x="10908" y="5469"/>
                  <a:pt x="10847" y="5044"/>
                  <a:pt x="10786" y="4679"/>
                </a:cubicBezTo>
                <a:cubicBezTo>
                  <a:pt x="10786" y="4406"/>
                  <a:pt x="10695" y="4132"/>
                  <a:pt x="10573" y="3889"/>
                </a:cubicBezTo>
                <a:cubicBezTo>
                  <a:pt x="10482" y="3676"/>
                  <a:pt x="10361" y="3494"/>
                  <a:pt x="10209" y="3312"/>
                </a:cubicBezTo>
                <a:cubicBezTo>
                  <a:pt x="10118" y="2978"/>
                  <a:pt x="9996" y="2613"/>
                  <a:pt x="9875" y="2309"/>
                </a:cubicBezTo>
                <a:cubicBezTo>
                  <a:pt x="9723" y="1853"/>
                  <a:pt x="9510" y="1428"/>
                  <a:pt x="9267" y="1033"/>
                </a:cubicBezTo>
                <a:cubicBezTo>
                  <a:pt x="9206" y="972"/>
                  <a:pt x="9115" y="881"/>
                  <a:pt x="9054" y="820"/>
                </a:cubicBezTo>
                <a:cubicBezTo>
                  <a:pt x="8933" y="729"/>
                  <a:pt x="8842" y="608"/>
                  <a:pt x="8690" y="517"/>
                </a:cubicBezTo>
                <a:cubicBezTo>
                  <a:pt x="8507" y="395"/>
                  <a:pt x="8264" y="304"/>
                  <a:pt x="8052" y="243"/>
                </a:cubicBezTo>
                <a:cubicBezTo>
                  <a:pt x="7596" y="152"/>
                  <a:pt x="7110" y="91"/>
                  <a:pt x="6654" y="61"/>
                </a:cubicBezTo>
                <a:lnTo>
                  <a:pt x="6532" y="61"/>
                </a:lnTo>
                <a:lnTo>
                  <a:pt x="6107" y="31"/>
                </a:lnTo>
                <a:lnTo>
                  <a:pt x="58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2_1">
    <p:bg>
      <p:bgPr>
        <a:solidFill>
          <a:schemeClr val="accent4"/>
        </a:soli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55"/>
          <p:cNvGrpSpPr/>
          <p:nvPr/>
        </p:nvGrpSpPr>
        <p:grpSpPr>
          <a:xfrm>
            <a:off x="7785137" y="4082535"/>
            <a:ext cx="1258993" cy="1313658"/>
            <a:chOff x="8085825" y="1477998"/>
            <a:chExt cx="1383661" cy="1443739"/>
          </a:xfrm>
        </p:grpSpPr>
        <p:sp>
          <p:nvSpPr>
            <p:cNvPr id="1158" name="Google Shape;1158;p55"/>
            <p:cNvSpPr/>
            <p:nvPr/>
          </p:nvSpPr>
          <p:spPr>
            <a:xfrm rot="-964112">
              <a:off x="8231078" y="1832737"/>
              <a:ext cx="216293" cy="1080163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5"/>
            <p:cNvSpPr/>
            <p:nvPr/>
          </p:nvSpPr>
          <p:spPr>
            <a:xfrm rot="-964112">
              <a:off x="8496562" y="1684178"/>
              <a:ext cx="257958" cy="1115084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5"/>
            <p:cNvSpPr/>
            <p:nvPr/>
          </p:nvSpPr>
          <p:spPr>
            <a:xfrm rot="-964112">
              <a:off x="8826513" y="1584425"/>
              <a:ext cx="225263" cy="1111711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5"/>
            <p:cNvSpPr/>
            <p:nvPr/>
          </p:nvSpPr>
          <p:spPr>
            <a:xfrm rot="-964112">
              <a:off x="9084102" y="1490004"/>
              <a:ext cx="239905" cy="1085131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2" name="Google Shape;1162;p55"/>
          <p:cNvSpPr/>
          <p:nvPr/>
        </p:nvSpPr>
        <p:spPr>
          <a:xfrm rot="8317524" flipH="1">
            <a:off x="8209642" y="-151808"/>
            <a:ext cx="828428" cy="1256301"/>
          </a:xfrm>
          <a:custGeom>
            <a:avLst/>
            <a:gdLst/>
            <a:ahLst/>
            <a:cxnLst/>
            <a:rect l="l" t="t" r="r" b="b"/>
            <a:pathLst>
              <a:path w="15466" h="23454" extrusionOk="0">
                <a:moveTo>
                  <a:pt x="4770" y="0"/>
                </a:moveTo>
                <a:cubicBezTo>
                  <a:pt x="4598" y="0"/>
                  <a:pt x="4426" y="22"/>
                  <a:pt x="4254" y="43"/>
                </a:cubicBezTo>
                <a:cubicBezTo>
                  <a:pt x="3677" y="134"/>
                  <a:pt x="3100" y="317"/>
                  <a:pt x="2614" y="560"/>
                </a:cubicBezTo>
                <a:cubicBezTo>
                  <a:pt x="2249" y="742"/>
                  <a:pt x="1945" y="985"/>
                  <a:pt x="1672" y="1258"/>
                </a:cubicBezTo>
                <a:cubicBezTo>
                  <a:pt x="1490" y="1410"/>
                  <a:pt x="1338" y="1593"/>
                  <a:pt x="1186" y="1775"/>
                </a:cubicBezTo>
                <a:cubicBezTo>
                  <a:pt x="1003" y="1988"/>
                  <a:pt x="851" y="2231"/>
                  <a:pt x="700" y="2474"/>
                </a:cubicBezTo>
                <a:cubicBezTo>
                  <a:pt x="639" y="2595"/>
                  <a:pt x="578" y="2717"/>
                  <a:pt x="517" y="2838"/>
                </a:cubicBezTo>
                <a:cubicBezTo>
                  <a:pt x="517" y="2838"/>
                  <a:pt x="517" y="2869"/>
                  <a:pt x="487" y="2869"/>
                </a:cubicBezTo>
                <a:cubicBezTo>
                  <a:pt x="335" y="3142"/>
                  <a:pt x="244" y="3385"/>
                  <a:pt x="153" y="3689"/>
                </a:cubicBezTo>
                <a:cubicBezTo>
                  <a:pt x="92" y="3841"/>
                  <a:pt x="62" y="4054"/>
                  <a:pt x="62" y="4236"/>
                </a:cubicBezTo>
                <a:cubicBezTo>
                  <a:pt x="1" y="4418"/>
                  <a:pt x="1" y="4570"/>
                  <a:pt x="1" y="4752"/>
                </a:cubicBezTo>
                <a:cubicBezTo>
                  <a:pt x="1" y="5026"/>
                  <a:pt x="1" y="5269"/>
                  <a:pt x="31" y="5512"/>
                </a:cubicBezTo>
                <a:cubicBezTo>
                  <a:pt x="31" y="5542"/>
                  <a:pt x="31" y="5573"/>
                  <a:pt x="31" y="5603"/>
                </a:cubicBezTo>
                <a:lnTo>
                  <a:pt x="31" y="5664"/>
                </a:lnTo>
                <a:lnTo>
                  <a:pt x="31" y="5755"/>
                </a:lnTo>
                <a:cubicBezTo>
                  <a:pt x="31" y="5785"/>
                  <a:pt x="31" y="5907"/>
                  <a:pt x="62" y="5968"/>
                </a:cubicBezTo>
                <a:lnTo>
                  <a:pt x="62" y="6059"/>
                </a:lnTo>
                <a:cubicBezTo>
                  <a:pt x="62" y="6150"/>
                  <a:pt x="92" y="6241"/>
                  <a:pt x="122" y="6332"/>
                </a:cubicBezTo>
                <a:cubicBezTo>
                  <a:pt x="183" y="6575"/>
                  <a:pt x="274" y="6818"/>
                  <a:pt x="365" y="7092"/>
                </a:cubicBezTo>
                <a:cubicBezTo>
                  <a:pt x="426" y="7274"/>
                  <a:pt x="517" y="7487"/>
                  <a:pt x="608" y="7700"/>
                </a:cubicBezTo>
                <a:lnTo>
                  <a:pt x="608" y="7730"/>
                </a:lnTo>
                <a:cubicBezTo>
                  <a:pt x="700" y="7973"/>
                  <a:pt x="851" y="8216"/>
                  <a:pt x="973" y="8429"/>
                </a:cubicBezTo>
                <a:cubicBezTo>
                  <a:pt x="1307" y="8885"/>
                  <a:pt x="1641" y="9310"/>
                  <a:pt x="2006" y="9735"/>
                </a:cubicBezTo>
                <a:cubicBezTo>
                  <a:pt x="2188" y="9918"/>
                  <a:pt x="2340" y="10100"/>
                  <a:pt x="2523" y="10313"/>
                </a:cubicBezTo>
                <a:cubicBezTo>
                  <a:pt x="2766" y="10616"/>
                  <a:pt x="2948" y="10890"/>
                  <a:pt x="3130" y="11163"/>
                </a:cubicBezTo>
                <a:cubicBezTo>
                  <a:pt x="3313" y="11437"/>
                  <a:pt x="3464" y="11741"/>
                  <a:pt x="3616" y="12075"/>
                </a:cubicBezTo>
                <a:cubicBezTo>
                  <a:pt x="3707" y="12318"/>
                  <a:pt x="3799" y="12591"/>
                  <a:pt x="3859" y="12865"/>
                </a:cubicBezTo>
                <a:cubicBezTo>
                  <a:pt x="3890" y="13108"/>
                  <a:pt x="3890" y="13381"/>
                  <a:pt x="3890" y="13655"/>
                </a:cubicBezTo>
                <a:cubicBezTo>
                  <a:pt x="3799" y="14232"/>
                  <a:pt x="3677" y="14809"/>
                  <a:pt x="3495" y="15356"/>
                </a:cubicBezTo>
                <a:cubicBezTo>
                  <a:pt x="3404" y="15538"/>
                  <a:pt x="3343" y="15751"/>
                  <a:pt x="3252" y="15903"/>
                </a:cubicBezTo>
                <a:cubicBezTo>
                  <a:pt x="3161" y="16055"/>
                  <a:pt x="3069" y="16328"/>
                  <a:pt x="2978" y="16541"/>
                </a:cubicBezTo>
                <a:cubicBezTo>
                  <a:pt x="2887" y="16784"/>
                  <a:pt x="2796" y="17057"/>
                  <a:pt x="2735" y="17331"/>
                </a:cubicBezTo>
                <a:cubicBezTo>
                  <a:pt x="2674" y="17544"/>
                  <a:pt x="2644" y="17756"/>
                  <a:pt x="2614" y="17999"/>
                </a:cubicBezTo>
                <a:cubicBezTo>
                  <a:pt x="2583" y="18273"/>
                  <a:pt x="2583" y="18546"/>
                  <a:pt x="2614" y="18820"/>
                </a:cubicBezTo>
                <a:cubicBezTo>
                  <a:pt x="2614" y="19124"/>
                  <a:pt x="2644" y="19397"/>
                  <a:pt x="2705" y="19670"/>
                </a:cubicBezTo>
                <a:cubicBezTo>
                  <a:pt x="2796" y="20187"/>
                  <a:pt x="2948" y="20643"/>
                  <a:pt x="3161" y="21098"/>
                </a:cubicBezTo>
                <a:cubicBezTo>
                  <a:pt x="3282" y="21311"/>
                  <a:pt x="3434" y="21493"/>
                  <a:pt x="3616" y="21645"/>
                </a:cubicBezTo>
                <a:lnTo>
                  <a:pt x="4042" y="22040"/>
                </a:lnTo>
                <a:cubicBezTo>
                  <a:pt x="4406" y="22374"/>
                  <a:pt x="4832" y="22648"/>
                  <a:pt x="5257" y="22891"/>
                </a:cubicBezTo>
                <a:cubicBezTo>
                  <a:pt x="5500" y="23043"/>
                  <a:pt x="5774" y="23164"/>
                  <a:pt x="6017" y="23256"/>
                </a:cubicBezTo>
                <a:cubicBezTo>
                  <a:pt x="6229" y="23316"/>
                  <a:pt x="6442" y="23377"/>
                  <a:pt x="6655" y="23407"/>
                </a:cubicBezTo>
                <a:cubicBezTo>
                  <a:pt x="6913" y="23438"/>
                  <a:pt x="7171" y="23453"/>
                  <a:pt x="7426" y="23453"/>
                </a:cubicBezTo>
                <a:cubicBezTo>
                  <a:pt x="7680" y="23453"/>
                  <a:pt x="7931" y="23438"/>
                  <a:pt x="8174" y="23407"/>
                </a:cubicBezTo>
                <a:cubicBezTo>
                  <a:pt x="8660" y="23347"/>
                  <a:pt x="9116" y="23225"/>
                  <a:pt x="9571" y="23043"/>
                </a:cubicBezTo>
                <a:cubicBezTo>
                  <a:pt x="10057" y="22861"/>
                  <a:pt x="10513" y="22618"/>
                  <a:pt x="10939" y="22344"/>
                </a:cubicBezTo>
                <a:cubicBezTo>
                  <a:pt x="11668" y="21767"/>
                  <a:pt x="12336" y="21098"/>
                  <a:pt x="12883" y="20339"/>
                </a:cubicBezTo>
                <a:cubicBezTo>
                  <a:pt x="13187" y="19944"/>
                  <a:pt x="13460" y="19488"/>
                  <a:pt x="13734" y="19063"/>
                </a:cubicBezTo>
                <a:cubicBezTo>
                  <a:pt x="13825" y="18880"/>
                  <a:pt x="13916" y="18698"/>
                  <a:pt x="14007" y="18516"/>
                </a:cubicBezTo>
                <a:lnTo>
                  <a:pt x="14068" y="18546"/>
                </a:lnTo>
                <a:cubicBezTo>
                  <a:pt x="14190" y="18273"/>
                  <a:pt x="14311" y="18030"/>
                  <a:pt x="14402" y="17817"/>
                </a:cubicBezTo>
                <a:cubicBezTo>
                  <a:pt x="14615" y="17331"/>
                  <a:pt x="14767" y="16845"/>
                  <a:pt x="14919" y="16328"/>
                </a:cubicBezTo>
                <a:cubicBezTo>
                  <a:pt x="14949" y="16237"/>
                  <a:pt x="14979" y="16116"/>
                  <a:pt x="15010" y="15994"/>
                </a:cubicBezTo>
                <a:cubicBezTo>
                  <a:pt x="15101" y="15690"/>
                  <a:pt x="15192" y="15356"/>
                  <a:pt x="15253" y="15022"/>
                </a:cubicBezTo>
                <a:cubicBezTo>
                  <a:pt x="15344" y="14505"/>
                  <a:pt x="15435" y="13989"/>
                  <a:pt x="15466" y="13442"/>
                </a:cubicBezTo>
                <a:lnTo>
                  <a:pt x="15466" y="12774"/>
                </a:lnTo>
                <a:cubicBezTo>
                  <a:pt x="15466" y="12500"/>
                  <a:pt x="15435" y="12257"/>
                  <a:pt x="15435" y="12014"/>
                </a:cubicBezTo>
                <a:cubicBezTo>
                  <a:pt x="15405" y="11832"/>
                  <a:pt x="15374" y="11649"/>
                  <a:pt x="15344" y="11467"/>
                </a:cubicBezTo>
                <a:cubicBezTo>
                  <a:pt x="15344" y="11133"/>
                  <a:pt x="15344" y="10799"/>
                  <a:pt x="15344" y="10464"/>
                </a:cubicBezTo>
                <a:cubicBezTo>
                  <a:pt x="15283" y="9918"/>
                  <a:pt x="15223" y="9371"/>
                  <a:pt x="15131" y="8824"/>
                </a:cubicBezTo>
                <a:cubicBezTo>
                  <a:pt x="15040" y="8368"/>
                  <a:pt x="14919" y="7882"/>
                  <a:pt x="14767" y="7426"/>
                </a:cubicBezTo>
                <a:lnTo>
                  <a:pt x="14676" y="7183"/>
                </a:lnTo>
                <a:cubicBezTo>
                  <a:pt x="14524" y="6758"/>
                  <a:pt x="14341" y="6332"/>
                  <a:pt x="14159" y="5937"/>
                </a:cubicBezTo>
                <a:cubicBezTo>
                  <a:pt x="14038" y="5694"/>
                  <a:pt x="13946" y="5482"/>
                  <a:pt x="13825" y="5269"/>
                </a:cubicBezTo>
                <a:cubicBezTo>
                  <a:pt x="13703" y="5056"/>
                  <a:pt x="13551" y="4874"/>
                  <a:pt x="13400" y="4692"/>
                </a:cubicBezTo>
                <a:cubicBezTo>
                  <a:pt x="13035" y="4266"/>
                  <a:pt x="12670" y="3871"/>
                  <a:pt x="12275" y="3507"/>
                </a:cubicBezTo>
                <a:cubicBezTo>
                  <a:pt x="11911" y="3173"/>
                  <a:pt x="11516" y="2838"/>
                  <a:pt x="11182" y="2565"/>
                </a:cubicBezTo>
                <a:cubicBezTo>
                  <a:pt x="10756" y="2231"/>
                  <a:pt x="10331" y="1896"/>
                  <a:pt x="9875" y="1623"/>
                </a:cubicBezTo>
                <a:cubicBezTo>
                  <a:pt x="9480" y="1380"/>
                  <a:pt x="9085" y="1137"/>
                  <a:pt x="8629" y="894"/>
                </a:cubicBezTo>
                <a:cubicBezTo>
                  <a:pt x="8174" y="681"/>
                  <a:pt x="7688" y="499"/>
                  <a:pt x="7201" y="347"/>
                </a:cubicBezTo>
                <a:cubicBezTo>
                  <a:pt x="6746" y="195"/>
                  <a:pt x="6290" y="104"/>
                  <a:pt x="5834" y="74"/>
                </a:cubicBezTo>
                <a:cubicBezTo>
                  <a:pt x="5530" y="43"/>
                  <a:pt x="5227" y="13"/>
                  <a:pt x="4984" y="13"/>
                </a:cubicBezTo>
                <a:cubicBezTo>
                  <a:pt x="4912" y="4"/>
                  <a:pt x="4841" y="0"/>
                  <a:pt x="47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55"/>
          <p:cNvSpPr/>
          <p:nvPr/>
        </p:nvSpPr>
        <p:spPr>
          <a:xfrm flipH="1">
            <a:off x="-361612" y="-407243"/>
            <a:ext cx="1866353" cy="1551439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4" name="Google Shape;1164;p55"/>
          <p:cNvGrpSpPr/>
          <p:nvPr/>
        </p:nvGrpSpPr>
        <p:grpSpPr>
          <a:xfrm rot="5400000" flipH="1">
            <a:off x="7743839" y="108496"/>
            <a:ext cx="1270599" cy="1053621"/>
            <a:chOff x="-142022" y="90588"/>
            <a:chExt cx="1270599" cy="1053621"/>
          </a:xfrm>
        </p:grpSpPr>
        <p:sp>
          <p:nvSpPr>
            <p:cNvPr id="1165" name="Google Shape;1165;p55"/>
            <p:cNvSpPr/>
            <p:nvPr/>
          </p:nvSpPr>
          <p:spPr>
            <a:xfrm rot="-910317">
              <a:off x="653620" y="479091"/>
              <a:ext cx="294920" cy="250005"/>
            </a:xfrm>
            <a:custGeom>
              <a:avLst/>
              <a:gdLst/>
              <a:ahLst/>
              <a:cxnLst/>
              <a:rect l="l" t="t" r="r" b="b"/>
              <a:pathLst>
                <a:path w="7597" h="6440" extrusionOk="0">
                  <a:moveTo>
                    <a:pt x="2986" y="0"/>
                  </a:moveTo>
                  <a:cubicBezTo>
                    <a:pt x="2508" y="0"/>
                    <a:pt x="2033" y="93"/>
                    <a:pt x="1581" y="280"/>
                  </a:cubicBezTo>
                  <a:cubicBezTo>
                    <a:pt x="1490" y="340"/>
                    <a:pt x="1368" y="371"/>
                    <a:pt x="1307" y="431"/>
                  </a:cubicBezTo>
                  <a:cubicBezTo>
                    <a:pt x="1034" y="553"/>
                    <a:pt x="821" y="705"/>
                    <a:pt x="609" y="887"/>
                  </a:cubicBezTo>
                  <a:cubicBezTo>
                    <a:pt x="396" y="1100"/>
                    <a:pt x="244" y="1343"/>
                    <a:pt x="153" y="1616"/>
                  </a:cubicBezTo>
                  <a:lnTo>
                    <a:pt x="123" y="1708"/>
                  </a:lnTo>
                  <a:cubicBezTo>
                    <a:pt x="92" y="1859"/>
                    <a:pt x="62" y="2011"/>
                    <a:pt x="31" y="2163"/>
                  </a:cubicBezTo>
                  <a:cubicBezTo>
                    <a:pt x="1" y="2437"/>
                    <a:pt x="1" y="2710"/>
                    <a:pt x="31" y="2984"/>
                  </a:cubicBezTo>
                  <a:cubicBezTo>
                    <a:pt x="62" y="3105"/>
                    <a:pt x="92" y="3227"/>
                    <a:pt x="153" y="3348"/>
                  </a:cubicBezTo>
                  <a:lnTo>
                    <a:pt x="153" y="3409"/>
                  </a:lnTo>
                  <a:cubicBezTo>
                    <a:pt x="214" y="3530"/>
                    <a:pt x="244" y="3622"/>
                    <a:pt x="305" y="3743"/>
                  </a:cubicBezTo>
                  <a:cubicBezTo>
                    <a:pt x="426" y="3986"/>
                    <a:pt x="578" y="4229"/>
                    <a:pt x="761" y="4442"/>
                  </a:cubicBezTo>
                  <a:cubicBezTo>
                    <a:pt x="912" y="4624"/>
                    <a:pt x="1034" y="4807"/>
                    <a:pt x="1216" y="5019"/>
                  </a:cubicBezTo>
                  <a:cubicBezTo>
                    <a:pt x="1399" y="5232"/>
                    <a:pt x="1611" y="5414"/>
                    <a:pt x="1824" y="5597"/>
                  </a:cubicBezTo>
                  <a:cubicBezTo>
                    <a:pt x="2219" y="5931"/>
                    <a:pt x="2705" y="6143"/>
                    <a:pt x="3191" y="6265"/>
                  </a:cubicBezTo>
                  <a:cubicBezTo>
                    <a:pt x="3465" y="6326"/>
                    <a:pt x="3738" y="6386"/>
                    <a:pt x="4012" y="6417"/>
                  </a:cubicBezTo>
                  <a:cubicBezTo>
                    <a:pt x="4133" y="6432"/>
                    <a:pt x="4262" y="6440"/>
                    <a:pt x="4395" y="6440"/>
                  </a:cubicBezTo>
                  <a:cubicBezTo>
                    <a:pt x="4528" y="6440"/>
                    <a:pt x="4665" y="6432"/>
                    <a:pt x="4801" y="6417"/>
                  </a:cubicBezTo>
                  <a:cubicBezTo>
                    <a:pt x="5014" y="6417"/>
                    <a:pt x="5227" y="6386"/>
                    <a:pt x="5440" y="6326"/>
                  </a:cubicBezTo>
                  <a:cubicBezTo>
                    <a:pt x="5713" y="6265"/>
                    <a:pt x="5956" y="6174"/>
                    <a:pt x="6229" y="6083"/>
                  </a:cubicBezTo>
                  <a:cubicBezTo>
                    <a:pt x="6351" y="6022"/>
                    <a:pt x="6473" y="5931"/>
                    <a:pt x="6533" y="5809"/>
                  </a:cubicBezTo>
                  <a:cubicBezTo>
                    <a:pt x="6776" y="5657"/>
                    <a:pt x="6989" y="5445"/>
                    <a:pt x="7171" y="5232"/>
                  </a:cubicBezTo>
                  <a:cubicBezTo>
                    <a:pt x="7293" y="5019"/>
                    <a:pt x="7384" y="4807"/>
                    <a:pt x="7475" y="4563"/>
                  </a:cubicBezTo>
                  <a:cubicBezTo>
                    <a:pt x="7566" y="4260"/>
                    <a:pt x="7597" y="3925"/>
                    <a:pt x="7536" y="3622"/>
                  </a:cubicBezTo>
                  <a:cubicBezTo>
                    <a:pt x="7475" y="3409"/>
                    <a:pt x="7414" y="3196"/>
                    <a:pt x="7323" y="3014"/>
                  </a:cubicBezTo>
                  <a:cubicBezTo>
                    <a:pt x="7202" y="2832"/>
                    <a:pt x="7080" y="2680"/>
                    <a:pt x="6959" y="2497"/>
                  </a:cubicBezTo>
                  <a:cubicBezTo>
                    <a:pt x="6867" y="2376"/>
                    <a:pt x="6716" y="2315"/>
                    <a:pt x="6594" y="2285"/>
                  </a:cubicBezTo>
                  <a:cubicBezTo>
                    <a:pt x="6351" y="1951"/>
                    <a:pt x="6108" y="1677"/>
                    <a:pt x="5834" y="1404"/>
                  </a:cubicBezTo>
                  <a:lnTo>
                    <a:pt x="5713" y="1313"/>
                  </a:lnTo>
                  <a:cubicBezTo>
                    <a:pt x="5561" y="1161"/>
                    <a:pt x="5409" y="1009"/>
                    <a:pt x="5257" y="887"/>
                  </a:cubicBezTo>
                  <a:cubicBezTo>
                    <a:pt x="5075" y="735"/>
                    <a:pt x="4923" y="614"/>
                    <a:pt x="4710" y="492"/>
                  </a:cubicBezTo>
                  <a:cubicBezTo>
                    <a:pt x="4498" y="371"/>
                    <a:pt x="4255" y="249"/>
                    <a:pt x="4012" y="188"/>
                  </a:cubicBezTo>
                  <a:lnTo>
                    <a:pt x="3708" y="97"/>
                  </a:lnTo>
                  <a:cubicBezTo>
                    <a:pt x="3525" y="36"/>
                    <a:pt x="3373" y="6"/>
                    <a:pt x="3191" y="6"/>
                  </a:cubicBezTo>
                  <a:cubicBezTo>
                    <a:pt x="3123" y="2"/>
                    <a:pt x="3054" y="0"/>
                    <a:pt x="29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5"/>
            <p:cNvSpPr/>
            <p:nvPr/>
          </p:nvSpPr>
          <p:spPr>
            <a:xfrm rot="-910317">
              <a:off x="628495" y="771788"/>
              <a:ext cx="238320" cy="198800"/>
            </a:xfrm>
            <a:custGeom>
              <a:avLst/>
              <a:gdLst/>
              <a:ahLst/>
              <a:cxnLst/>
              <a:rect l="l" t="t" r="r" b="b"/>
              <a:pathLst>
                <a:path w="6139" h="5121" extrusionOk="0">
                  <a:moveTo>
                    <a:pt x="1793" y="1"/>
                  </a:moveTo>
                  <a:cubicBezTo>
                    <a:pt x="1695" y="1"/>
                    <a:pt x="1596" y="9"/>
                    <a:pt x="1490" y="24"/>
                  </a:cubicBezTo>
                  <a:cubicBezTo>
                    <a:pt x="1277" y="24"/>
                    <a:pt x="1064" y="85"/>
                    <a:pt x="882" y="145"/>
                  </a:cubicBezTo>
                  <a:cubicBezTo>
                    <a:pt x="578" y="236"/>
                    <a:pt x="305" y="419"/>
                    <a:pt x="122" y="692"/>
                  </a:cubicBezTo>
                  <a:cubicBezTo>
                    <a:pt x="92" y="753"/>
                    <a:pt x="62" y="814"/>
                    <a:pt x="31" y="874"/>
                  </a:cubicBezTo>
                  <a:cubicBezTo>
                    <a:pt x="1" y="996"/>
                    <a:pt x="1" y="1087"/>
                    <a:pt x="31" y="1209"/>
                  </a:cubicBezTo>
                  <a:cubicBezTo>
                    <a:pt x="31" y="1300"/>
                    <a:pt x="92" y="1391"/>
                    <a:pt x="153" y="1482"/>
                  </a:cubicBezTo>
                  <a:cubicBezTo>
                    <a:pt x="122" y="1512"/>
                    <a:pt x="92" y="1543"/>
                    <a:pt x="92" y="1573"/>
                  </a:cubicBezTo>
                  <a:cubicBezTo>
                    <a:pt x="62" y="1695"/>
                    <a:pt x="62" y="1786"/>
                    <a:pt x="62" y="1907"/>
                  </a:cubicBezTo>
                  <a:lnTo>
                    <a:pt x="62" y="2029"/>
                  </a:lnTo>
                  <a:cubicBezTo>
                    <a:pt x="62" y="2090"/>
                    <a:pt x="62" y="2151"/>
                    <a:pt x="92" y="2211"/>
                  </a:cubicBezTo>
                  <a:cubicBezTo>
                    <a:pt x="122" y="2424"/>
                    <a:pt x="183" y="2637"/>
                    <a:pt x="305" y="2849"/>
                  </a:cubicBezTo>
                  <a:lnTo>
                    <a:pt x="396" y="2971"/>
                  </a:lnTo>
                  <a:cubicBezTo>
                    <a:pt x="487" y="3153"/>
                    <a:pt x="608" y="3366"/>
                    <a:pt x="730" y="3518"/>
                  </a:cubicBezTo>
                  <a:cubicBezTo>
                    <a:pt x="821" y="3700"/>
                    <a:pt x="973" y="3882"/>
                    <a:pt x="1125" y="4034"/>
                  </a:cubicBezTo>
                  <a:cubicBezTo>
                    <a:pt x="1338" y="4247"/>
                    <a:pt x="1550" y="4399"/>
                    <a:pt x="1793" y="4551"/>
                  </a:cubicBezTo>
                  <a:cubicBezTo>
                    <a:pt x="2036" y="4703"/>
                    <a:pt x="2310" y="4855"/>
                    <a:pt x="2583" y="4946"/>
                  </a:cubicBezTo>
                  <a:cubicBezTo>
                    <a:pt x="2857" y="5007"/>
                    <a:pt x="3130" y="5067"/>
                    <a:pt x="3434" y="5098"/>
                  </a:cubicBezTo>
                  <a:cubicBezTo>
                    <a:pt x="3571" y="5113"/>
                    <a:pt x="3707" y="5120"/>
                    <a:pt x="3844" y="5120"/>
                  </a:cubicBezTo>
                  <a:cubicBezTo>
                    <a:pt x="3981" y="5120"/>
                    <a:pt x="4118" y="5113"/>
                    <a:pt x="4254" y="5098"/>
                  </a:cubicBezTo>
                  <a:cubicBezTo>
                    <a:pt x="4497" y="5067"/>
                    <a:pt x="4771" y="5007"/>
                    <a:pt x="5014" y="4915"/>
                  </a:cubicBezTo>
                  <a:cubicBezTo>
                    <a:pt x="5287" y="4794"/>
                    <a:pt x="5500" y="4612"/>
                    <a:pt x="5682" y="4429"/>
                  </a:cubicBezTo>
                  <a:cubicBezTo>
                    <a:pt x="5834" y="4247"/>
                    <a:pt x="5956" y="4034"/>
                    <a:pt x="6017" y="3791"/>
                  </a:cubicBezTo>
                  <a:lnTo>
                    <a:pt x="6047" y="3761"/>
                  </a:lnTo>
                  <a:cubicBezTo>
                    <a:pt x="6108" y="3518"/>
                    <a:pt x="6138" y="3244"/>
                    <a:pt x="6077" y="2971"/>
                  </a:cubicBezTo>
                  <a:cubicBezTo>
                    <a:pt x="6047" y="2819"/>
                    <a:pt x="6017" y="2667"/>
                    <a:pt x="5956" y="2515"/>
                  </a:cubicBezTo>
                  <a:cubicBezTo>
                    <a:pt x="5773" y="2029"/>
                    <a:pt x="5470" y="1604"/>
                    <a:pt x="5075" y="1300"/>
                  </a:cubicBezTo>
                  <a:cubicBezTo>
                    <a:pt x="4923" y="1148"/>
                    <a:pt x="4771" y="1026"/>
                    <a:pt x="4589" y="905"/>
                  </a:cubicBezTo>
                  <a:cubicBezTo>
                    <a:pt x="4376" y="783"/>
                    <a:pt x="4133" y="662"/>
                    <a:pt x="3890" y="571"/>
                  </a:cubicBezTo>
                  <a:cubicBezTo>
                    <a:pt x="3707" y="479"/>
                    <a:pt x="3525" y="419"/>
                    <a:pt x="3282" y="328"/>
                  </a:cubicBezTo>
                  <a:cubicBezTo>
                    <a:pt x="3100" y="236"/>
                    <a:pt x="2887" y="176"/>
                    <a:pt x="2705" y="115"/>
                  </a:cubicBezTo>
                  <a:cubicBezTo>
                    <a:pt x="2492" y="85"/>
                    <a:pt x="2310" y="24"/>
                    <a:pt x="2097" y="24"/>
                  </a:cubicBezTo>
                  <a:cubicBezTo>
                    <a:pt x="1991" y="9"/>
                    <a:pt x="1892" y="1"/>
                    <a:pt x="1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5"/>
            <p:cNvSpPr/>
            <p:nvPr/>
          </p:nvSpPr>
          <p:spPr>
            <a:xfrm rot="-910317">
              <a:off x="318740" y="560929"/>
              <a:ext cx="272482" cy="223995"/>
            </a:xfrm>
            <a:custGeom>
              <a:avLst/>
              <a:gdLst/>
              <a:ahLst/>
              <a:cxnLst/>
              <a:rect l="l" t="t" r="r" b="b"/>
              <a:pathLst>
                <a:path w="7019" h="5770" extrusionOk="0">
                  <a:moveTo>
                    <a:pt x="2083" y="1"/>
                  </a:moveTo>
                  <a:cubicBezTo>
                    <a:pt x="1766" y="1"/>
                    <a:pt x="1442" y="82"/>
                    <a:pt x="1155" y="202"/>
                  </a:cubicBezTo>
                  <a:cubicBezTo>
                    <a:pt x="1125" y="202"/>
                    <a:pt x="1064" y="263"/>
                    <a:pt x="1033" y="263"/>
                  </a:cubicBezTo>
                  <a:cubicBezTo>
                    <a:pt x="851" y="354"/>
                    <a:pt x="699" y="445"/>
                    <a:pt x="547" y="567"/>
                  </a:cubicBezTo>
                  <a:cubicBezTo>
                    <a:pt x="335" y="779"/>
                    <a:pt x="183" y="1022"/>
                    <a:pt x="92" y="1296"/>
                  </a:cubicBezTo>
                  <a:cubicBezTo>
                    <a:pt x="61" y="1387"/>
                    <a:pt x="61" y="1478"/>
                    <a:pt x="31" y="1569"/>
                  </a:cubicBezTo>
                  <a:cubicBezTo>
                    <a:pt x="0" y="1721"/>
                    <a:pt x="0" y="1873"/>
                    <a:pt x="0" y="2055"/>
                  </a:cubicBezTo>
                  <a:cubicBezTo>
                    <a:pt x="0" y="2268"/>
                    <a:pt x="31" y="2481"/>
                    <a:pt x="122" y="2693"/>
                  </a:cubicBezTo>
                  <a:cubicBezTo>
                    <a:pt x="213" y="2906"/>
                    <a:pt x="335" y="3119"/>
                    <a:pt x="486" y="3301"/>
                  </a:cubicBezTo>
                  <a:cubicBezTo>
                    <a:pt x="638" y="3514"/>
                    <a:pt x="821" y="3696"/>
                    <a:pt x="973" y="3878"/>
                  </a:cubicBezTo>
                  <a:cubicBezTo>
                    <a:pt x="1276" y="4182"/>
                    <a:pt x="1611" y="4456"/>
                    <a:pt x="1945" y="4699"/>
                  </a:cubicBezTo>
                  <a:cubicBezTo>
                    <a:pt x="2097" y="4790"/>
                    <a:pt x="2249" y="4911"/>
                    <a:pt x="2431" y="5002"/>
                  </a:cubicBezTo>
                  <a:cubicBezTo>
                    <a:pt x="2644" y="5124"/>
                    <a:pt x="2856" y="5215"/>
                    <a:pt x="3069" y="5337"/>
                  </a:cubicBezTo>
                  <a:cubicBezTo>
                    <a:pt x="3464" y="5489"/>
                    <a:pt x="3859" y="5640"/>
                    <a:pt x="4315" y="5701"/>
                  </a:cubicBezTo>
                  <a:cubicBezTo>
                    <a:pt x="4497" y="5747"/>
                    <a:pt x="4695" y="5770"/>
                    <a:pt x="4892" y="5770"/>
                  </a:cubicBezTo>
                  <a:cubicBezTo>
                    <a:pt x="5089" y="5770"/>
                    <a:pt x="5287" y="5747"/>
                    <a:pt x="5469" y="5701"/>
                  </a:cubicBezTo>
                  <a:cubicBezTo>
                    <a:pt x="5591" y="5671"/>
                    <a:pt x="5712" y="5640"/>
                    <a:pt x="5834" y="5580"/>
                  </a:cubicBezTo>
                  <a:cubicBezTo>
                    <a:pt x="5925" y="5519"/>
                    <a:pt x="5986" y="5489"/>
                    <a:pt x="6077" y="5428"/>
                  </a:cubicBezTo>
                  <a:cubicBezTo>
                    <a:pt x="6168" y="5367"/>
                    <a:pt x="6259" y="5306"/>
                    <a:pt x="6381" y="5215"/>
                  </a:cubicBezTo>
                  <a:cubicBezTo>
                    <a:pt x="6472" y="5154"/>
                    <a:pt x="6533" y="5063"/>
                    <a:pt x="6563" y="4942"/>
                  </a:cubicBezTo>
                  <a:lnTo>
                    <a:pt x="6654" y="4850"/>
                  </a:lnTo>
                  <a:cubicBezTo>
                    <a:pt x="6958" y="4395"/>
                    <a:pt x="7019" y="3848"/>
                    <a:pt x="6836" y="3362"/>
                  </a:cubicBezTo>
                  <a:cubicBezTo>
                    <a:pt x="6776" y="3088"/>
                    <a:pt x="6685" y="2815"/>
                    <a:pt x="6563" y="2572"/>
                  </a:cubicBezTo>
                  <a:cubicBezTo>
                    <a:pt x="6472" y="2389"/>
                    <a:pt x="6350" y="2238"/>
                    <a:pt x="6229" y="2086"/>
                  </a:cubicBezTo>
                  <a:cubicBezTo>
                    <a:pt x="6168" y="2025"/>
                    <a:pt x="6107" y="1964"/>
                    <a:pt x="6047" y="1934"/>
                  </a:cubicBezTo>
                  <a:cubicBezTo>
                    <a:pt x="5986" y="1843"/>
                    <a:pt x="5925" y="1751"/>
                    <a:pt x="5864" y="1691"/>
                  </a:cubicBezTo>
                  <a:cubicBezTo>
                    <a:pt x="5682" y="1478"/>
                    <a:pt x="5469" y="1296"/>
                    <a:pt x="5257" y="1113"/>
                  </a:cubicBezTo>
                  <a:cubicBezTo>
                    <a:pt x="5165" y="1053"/>
                    <a:pt x="5074" y="992"/>
                    <a:pt x="4983" y="931"/>
                  </a:cubicBezTo>
                  <a:cubicBezTo>
                    <a:pt x="4892" y="840"/>
                    <a:pt x="4770" y="779"/>
                    <a:pt x="4679" y="718"/>
                  </a:cubicBezTo>
                  <a:cubicBezTo>
                    <a:pt x="4436" y="597"/>
                    <a:pt x="4163" y="475"/>
                    <a:pt x="3920" y="384"/>
                  </a:cubicBezTo>
                  <a:cubicBezTo>
                    <a:pt x="3403" y="202"/>
                    <a:pt x="2887" y="80"/>
                    <a:pt x="2340" y="20"/>
                  </a:cubicBezTo>
                  <a:cubicBezTo>
                    <a:pt x="2255" y="7"/>
                    <a:pt x="2170" y="1"/>
                    <a:pt x="2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5"/>
            <p:cNvSpPr/>
            <p:nvPr/>
          </p:nvSpPr>
          <p:spPr>
            <a:xfrm rot="-910317">
              <a:off x="554058" y="159577"/>
              <a:ext cx="267785" cy="266309"/>
            </a:xfrm>
            <a:custGeom>
              <a:avLst/>
              <a:gdLst/>
              <a:ahLst/>
              <a:cxnLst/>
              <a:rect l="l" t="t" r="r" b="b"/>
              <a:pathLst>
                <a:path w="6898" h="6860" extrusionOk="0">
                  <a:moveTo>
                    <a:pt x="2158" y="0"/>
                  </a:moveTo>
                  <a:cubicBezTo>
                    <a:pt x="1915" y="31"/>
                    <a:pt x="1702" y="91"/>
                    <a:pt x="1459" y="183"/>
                  </a:cubicBezTo>
                  <a:cubicBezTo>
                    <a:pt x="1185" y="304"/>
                    <a:pt x="912" y="486"/>
                    <a:pt x="669" y="699"/>
                  </a:cubicBezTo>
                  <a:cubicBezTo>
                    <a:pt x="426" y="942"/>
                    <a:pt x="213" y="1216"/>
                    <a:pt x="92" y="1550"/>
                  </a:cubicBezTo>
                  <a:cubicBezTo>
                    <a:pt x="92" y="1580"/>
                    <a:pt x="92" y="1611"/>
                    <a:pt x="61" y="1641"/>
                  </a:cubicBezTo>
                  <a:cubicBezTo>
                    <a:pt x="31" y="1823"/>
                    <a:pt x="0" y="2005"/>
                    <a:pt x="0" y="2188"/>
                  </a:cubicBezTo>
                  <a:cubicBezTo>
                    <a:pt x="0" y="2309"/>
                    <a:pt x="0" y="2431"/>
                    <a:pt x="0" y="2522"/>
                  </a:cubicBezTo>
                  <a:cubicBezTo>
                    <a:pt x="0" y="2644"/>
                    <a:pt x="31" y="2765"/>
                    <a:pt x="61" y="2856"/>
                  </a:cubicBezTo>
                  <a:cubicBezTo>
                    <a:pt x="122" y="3099"/>
                    <a:pt x="213" y="3282"/>
                    <a:pt x="274" y="3494"/>
                  </a:cubicBezTo>
                  <a:cubicBezTo>
                    <a:pt x="395" y="3737"/>
                    <a:pt x="517" y="3950"/>
                    <a:pt x="638" y="4163"/>
                  </a:cubicBezTo>
                  <a:cubicBezTo>
                    <a:pt x="730" y="4284"/>
                    <a:pt x="821" y="4406"/>
                    <a:pt x="942" y="4527"/>
                  </a:cubicBezTo>
                  <a:cubicBezTo>
                    <a:pt x="1185" y="4861"/>
                    <a:pt x="1489" y="5135"/>
                    <a:pt x="1793" y="5408"/>
                  </a:cubicBezTo>
                  <a:cubicBezTo>
                    <a:pt x="1945" y="5560"/>
                    <a:pt x="2066" y="5682"/>
                    <a:pt x="2218" y="5803"/>
                  </a:cubicBezTo>
                  <a:cubicBezTo>
                    <a:pt x="2492" y="6046"/>
                    <a:pt x="2826" y="6229"/>
                    <a:pt x="3130" y="6381"/>
                  </a:cubicBezTo>
                  <a:cubicBezTo>
                    <a:pt x="3342" y="6502"/>
                    <a:pt x="3525" y="6563"/>
                    <a:pt x="3737" y="6654"/>
                  </a:cubicBezTo>
                  <a:cubicBezTo>
                    <a:pt x="3981" y="6745"/>
                    <a:pt x="4224" y="6806"/>
                    <a:pt x="4467" y="6836"/>
                  </a:cubicBezTo>
                  <a:cubicBezTo>
                    <a:pt x="4603" y="6852"/>
                    <a:pt x="4748" y="6859"/>
                    <a:pt x="4896" y="6859"/>
                  </a:cubicBezTo>
                  <a:cubicBezTo>
                    <a:pt x="5044" y="6859"/>
                    <a:pt x="5196" y="6852"/>
                    <a:pt x="5348" y="6836"/>
                  </a:cubicBezTo>
                  <a:cubicBezTo>
                    <a:pt x="5469" y="6806"/>
                    <a:pt x="5591" y="6745"/>
                    <a:pt x="5682" y="6654"/>
                  </a:cubicBezTo>
                  <a:cubicBezTo>
                    <a:pt x="5743" y="6624"/>
                    <a:pt x="5804" y="6593"/>
                    <a:pt x="5864" y="6563"/>
                  </a:cubicBezTo>
                  <a:cubicBezTo>
                    <a:pt x="5986" y="6472"/>
                    <a:pt x="6077" y="6381"/>
                    <a:pt x="6168" y="6259"/>
                  </a:cubicBezTo>
                  <a:cubicBezTo>
                    <a:pt x="6229" y="6198"/>
                    <a:pt x="6259" y="6138"/>
                    <a:pt x="6320" y="6046"/>
                  </a:cubicBezTo>
                  <a:cubicBezTo>
                    <a:pt x="6381" y="5955"/>
                    <a:pt x="6442" y="5834"/>
                    <a:pt x="6502" y="5712"/>
                  </a:cubicBezTo>
                  <a:cubicBezTo>
                    <a:pt x="6533" y="5621"/>
                    <a:pt x="6563" y="5530"/>
                    <a:pt x="6593" y="5439"/>
                  </a:cubicBezTo>
                  <a:cubicBezTo>
                    <a:pt x="6624" y="5317"/>
                    <a:pt x="6654" y="5196"/>
                    <a:pt x="6685" y="5105"/>
                  </a:cubicBezTo>
                  <a:lnTo>
                    <a:pt x="6685" y="5044"/>
                  </a:lnTo>
                  <a:cubicBezTo>
                    <a:pt x="6685" y="5044"/>
                    <a:pt x="6685" y="5044"/>
                    <a:pt x="6685" y="5013"/>
                  </a:cubicBezTo>
                  <a:cubicBezTo>
                    <a:pt x="6715" y="4892"/>
                    <a:pt x="6745" y="4740"/>
                    <a:pt x="6776" y="4588"/>
                  </a:cubicBezTo>
                  <a:cubicBezTo>
                    <a:pt x="6897" y="3828"/>
                    <a:pt x="6533" y="3130"/>
                    <a:pt x="6138" y="2522"/>
                  </a:cubicBezTo>
                  <a:cubicBezTo>
                    <a:pt x="6016" y="2309"/>
                    <a:pt x="5895" y="2127"/>
                    <a:pt x="5773" y="1914"/>
                  </a:cubicBezTo>
                  <a:cubicBezTo>
                    <a:pt x="5621" y="1732"/>
                    <a:pt x="5469" y="1580"/>
                    <a:pt x="5287" y="1398"/>
                  </a:cubicBezTo>
                  <a:cubicBezTo>
                    <a:pt x="5105" y="1185"/>
                    <a:pt x="4892" y="1003"/>
                    <a:pt x="4649" y="821"/>
                  </a:cubicBezTo>
                  <a:cubicBezTo>
                    <a:pt x="4436" y="669"/>
                    <a:pt x="4193" y="517"/>
                    <a:pt x="3950" y="395"/>
                  </a:cubicBezTo>
                  <a:cubicBezTo>
                    <a:pt x="3768" y="304"/>
                    <a:pt x="3616" y="243"/>
                    <a:pt x="3434" y="183"/>
                  </a:cubicBezTo>
                  <a:cubicBezTo>
                    <a:pt x="3282" y="152"/>
                    <a:pt x="3069" y="91"/>
                    <a:pt x="2887" y="61"/>
                  </a:cubicBezTo>
                  <a:cubicBezTo>
                    <a:pt x="2674" y="0"/>
                    <a:pt x="2401" y="0"/>
                    <a:pt x="2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5"/>
            <p:cNvSpPr/>
            <p:nvPr/>
          </p:nvSpPr>
          <p:spPr>
            <a:xfrm rot="-910317">
              <a:off x="344302" y="309639"/>
              <a:ext cx="247753" cy="224538"/>
            </a:xfrm>
            <a:custGeom>
              <a:avLst/>
              <a:gdLst/>
              <a:ahLst/>
              <a:cxnLst/>
              <a:rect l="l" t="t" r="r" b="b"/>
              <a:pathLst>
                <a:path w="6382" h="5784" extrusionOk="0">
                  <a:moveTo>
                    <a:pt x="1847" y="0"/>
                  </a:moveTo>
                  <a:cubicBezTo>
                    <a:pt x="1669" y="0"/>
                    <a:pt x="1490" y="14"/>
                    <a:pt x="1307" y="41"/>
                  </a:cubicBezTo>
                  <a:cubicBezTo>
                    <a:pt x="912" y="132"/>
                    <a:pt x="548" y="315"/>
                    <a:pt x="305" y="649"/>
                  </a:cubicBezTo>
                  <a:cubicBezTo>
                    <a:pt x="214" y="771"/>
                    <a:pt x="122" y="892"/>
                    <a:pt x="92" y="1044"/>
                  </a:cubicBezTo>
                  <a:cubicBezTo>
                    <a:pt x="31" y="1196"/>
                    <a:pt x="1" y="1348"/>
                    <a:pt x="1" y="1500"/>
                  </a:cubicBezTo>
                  <a:lnTo>
                    <a:pt x="1" y="1925"/>
                  </a:lnTo>
                  <a:cubicBezTo>
                    <a:pt x="31" y="2077"/>
                    <a:pt x="62" y="2229"/>
                    <a:pt x="122" y="2350"/>
                  </a:cubicBezTo>
                  <a:cubicBezTo>
                    <a:pt x="153" y="2472"/>
                    <a:pt x="214" y="2593"/>
                    <a:pt x="274" y="2715"/>
                  </a:cubicBezTo>
                  <a:cubicBezTo>
                    <a:pt x="426" y="2958"/>
                    <a:pt x="578" y="3201"/>
                    <a:pt x="730" y="3444"/>
                  </a:cubicBezTo>
                  <a:cubicBezTo>
                    <a:pt x="1034" y="3839"/>
                    <a:pt x="1368" y="4204"/>
                    <a:pt x="1733" y="4568"/>
                  </a:cubicBezTo>
                  <a:cubicBezTo>
                    <a:pt x="1945" y="4720"/>
                    <a:pt x="2158" y="4903"/>
                    <a:pt x="2371" y="5054"/>
                  </a:cubicBezTo>
                  <a:cubicBezTo>
                    <a:pt x="2583" y="5176"/>
                    <a:pt x="2796" y="5298"/>
                    <a:pt x="3009" y="5419"/>
                  </a:cubicBezTo>
                  <a:cubicBezTo>
                    <a:pt x="3191" y="5510"/>
                    <a:pt x="3373" y="5571"/>
                    <a:pt x="3556" y="5601"/>
                  </a:cubicBezTo>
                  <a:cubicBezTo>
                    <a:pt x="3859" y="5693"/>
                    <a:pt x="4194" y="5753"/>
                    <a:pt x="4497" y="5784"/>
                  </a:cubicBezTo>
                  <a:cubicBezTo>
                    <a:pt x="4801" y="5784"/>
                    <a:pt x="5105" y="5723"/>
                    <a:pt x="5379" y="5601"/>
                  </a:cubicBezTo>
                  <a:cubicBezTo>
                    <a:pt x="5591" y="5449"/>
                    <a:pt x="5774" y="5267"/>
                    <a:pt x="5925" y="5054"/>
                  </a:cubicBezTo>
                  <a:cubicBezTo>
                    <a:pt x="5986" y="4933"/>
                    <a:pt x="6017" y="4811"/>
                    <a:pt x="6017" y="4690"/>
                  </a:cubicBezTo>
                  <a:lnTo>
                    <a:pt x="6047" y="4659"/>
                  </a:lnTo>
                  <a:cubicBezTo>
                    <a:pt x="6138" y="4568"/>
                    <a:pt x="6169" y="4447"/>
                    <a:pt x="6229" y="4356"/>
                  </a:cubicBezTo>
                  <a:cubicBezTo>
                    <a:pt x="6290" y="4234"/>
                    <a:pt x="6320" y="4113"/>
                    <a:pt x="6351" y="3961"/>
                  </a:cubicBezTo>
                  <a:cubicBezTo>
                    <a:pt x="6381" y="3809"/>
                    <a:pt x="6381" y="3626"/>
                    <a:pt x="6351" y="3475"/>
                  </a:cubicBezTo>
                  <a:cubicBezTo>
                    <a:pt x="6351" y="3292"/>
                    <a:pt x="6290" y="3140"/>
                    <a:pt x="6229" y="2988"/>
                  </a:cubicBezTo>
                  <a:cubicBezTo>
                    <a:pt x="6199" y="2928"/>
                    <a:pt x="6169" y="2867"/>
                    <a:pt x="6138" y="2806"/>
                  </a:cubicBezTo>
                  <a:cubicBezTo>
                    <a:pt x="6077" y="2715"/>
                    <a:pt x="6017" y="2624"/>
                    <a:pt x="5956" y="2533"/>
                  </a:cubicBezTo>
                  <a:cubicBezTo>
                    <a:pt x="5622" y="2107"/>
                    <a:pt x="5257" y="1743"/>
                    <a:pt x="4892" y="1409"/>
                  </a:cubicBezTo>
                  <a:cubicBezTo>
                    <a:pt x="4680" y="1226"/>
                    <a:pt x="4497" y="1044"/>
                    <a:pt x="4285" y="892"/>
                  </a:cubicBezTo>
                  <a:cubicBezTo>
                    <a:pt x="4133" y="740"/>
                    <a:pt x="3951" y="649"/>
                    <a:pt x="3768" y="558"/>
                  </a:cubicBezTo>
                  <a:cubicBezTo>
                    <a:pt x="3556" y="406"/>
                    <a:pt x="3313" y="315"/>
                    <a:pt x="3070" y="224"/>
                  </a:cubicBezTo>
                  <a:cubicBezTo>
                    <a:pt x="2665" y="75"/>
                    <a:pt x="2261" y="0"/>
                    <a:pt x="18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5"/>
            <p:cNvSpPr/>
            <p:nvPr/>
          </p:nvSpPr>
          <p:spPr>
            <a:xfrm rot="-910317">
              <a:off x="398209" y="840518"/>
              <a:ext cx="126245" cy="126245"/>
            </a:xfrm>
            <a:custGeom>
              <a:avLst/>
              <a:gdLst/>
              <a:ahLst/>
              <a:cxnLst/>
              <a:rect l="l" t="t" r="r" b="b"/>
              <a:pathLst>
                <a:path w="3252" h="3252" extrusionOk="0">
                  <a:moveTo>
                    <a:pt x="1337" y="0"/>
                  </a:moveTo>
                  <a:cubicBezTo>
                    <a:pt x="1034" y="0"/>
                    <a:pt x="730" y="91"/>
                    <a:pt x="517" y="274"/>
                  </a:cubicBezTo>
                  <a:cubicBezTo>
                    <a:pt x="426" y="334"/>
                    <a:pt x="335" y="425"/>
                    <a:pt x="274" y="517"/>
                  </a:cubicBezTo>
                  <a:cubicBezTo>
                    <a:pt x="244" y="547"/>
                    <a:pt x="244" y="577"/>
                    <a:pt x="213" y="608"/>
                  </a:cubicBezTo>
                  <a:cubicBezTo>
                    <a:pt x="152" y="668"/>
                    <a:pt x="92" y="760"/>
                    <a:pt x="31" y="851"/>
                  </a:cubicBezTo>
                  <a:lnTo>
                    <a:pt x="31" y="881"/>
                  </a:lnTo>
                  <a:cubicBezTo>
                    <a:pt x="61" y="912"/>
                    <a:pt x="61" y="942"/>
                    <a:pt x="31" y="972"/>
                  </a:cubicBezTo>
                  <a:cubicBezTo>
                    <a:pt x="0" y="1063"/>
                    <a:pt x="0" y="1185"/>
                    <a:pt x="0" y="1307"/>
                  </a:cubicBezTo>
                  <a:cubicBezTo>
                    <a:pt x="31" y="1367"/>
                    <a:pt x="31" y="1428"/>
                    <a:pt x="31" y="1489"/>
                  </a:cubicBezTo>
                  <a:cubicBezTo>
                    <a:pt x="61" y="1610"/>
                    <a:pt x="122" y="1732"/>
                    <a:pt x="183" y="1853"/>
                  </a:cubicBezTo>
                  <a:cubicBezTo>
                    <a:pt x="304" y="2096"/>
                    <a:pt x="456" y="2340"/>
                    <a:pt x="639" y="2552"/>
                  </a:cubicBezTo>
                  <a:cubicBezTo>
                    <a:pt x="882" y="2795"/>
                    <a:pt x="1155" y="3008"/>
                    <a:pt x="1489" y="3129"/>
                  </a:cubicBezTo>
                  <a:cubicBezTo>
                    <a:pt x="1580" y="3160"/>
                    <a:pt x="1702" y="3190"/>
                    <a:pt x="1793" y="3221"/>
                  </a:cubicBezTo>
                  <a:cubicBezTo>
                    <a:pt x="1915" y="3221"/>
                    <a:pt x="2006" y="3251"/>
                    <a:pt x="2097" y="3251"/>
                  </a:cubicBezTo>
                  <a:cubicBezTo>
                    <a:pt x="2340" y="3221"/>
                    <a:pt x="2553" y="3129"/>
                    <a:pt x="2735" y="3008"/>
                  </a:cubicBezTo>
                  <a:cubicBezTo>
                    <a:pt x="2948" y="2856"/>
                    <a:pt x="3069" y="2643"/>
                    <a:pt x="3160" y="2431"/>
                  </a:cubicBezTo>
                  <a:cubicBezTo>
                    <a:pt x="3251" y="2188"/>
                    <a:pt x="3251" y="1914"/>
                    <a:pt x="3221" y="1671"/>
                  </a:cubicBezTo>
                  <a:cubicBezTo>
                    <a:pt x="3221" y="1610"/>
                    <a:pt x="3221" y="1550"/>
                    <a:pt x="3191" y="1489"/>
                  </a:cubicBezTo>
                  <a:cubicBezTo>
                    <a:pt x="3160" y="1367"/>
                    <a:pt x="3130" y="1276"/>
                    <a:pt x="3069" y="1185"/>
                  </a:cubicBezTo>
                  <a:cubicBezTo>
                    <a:pt x="2978" y="942"/>
                    <a:pt x="2826" y="760"/>
                    <a:pt x="2644" y="577"/>
                  </a:cubicBezTo>
                  <a:cubicBezTo>
                    <a:pt x="2431" y="395"/>
                    <a:pt x="2188" y="274"/>
                    <a:pt x="1945" y="152"/>
                  </a:cubicBezTo>
                  <a:cubicBezTo>
                    <a:pt x="1732" y="61"/>
                    <a:pt x="1550" y="0"/>
                    <a:pt x="13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5"/>
            <p:cNvSpPr/>
            <p:nvPr/>
          </p:nvSpPr>
          <p:spPr>
            <a:xfrm rot="-910317">
              <a:off x="84138" y="399517"/>
              <a:ext cx="192317" cy="179312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5"/>
            <p:cNvSpPr/>
            <p:nvPr/>
          </p:nvSpPr>
          <p:spPr>
            <a:xfrm rot="-910317">
              <a:off x="134999" y="655430"/>
              <a:ext cx="166346" cy="217240"/>
            </a:xfrm>
            <a:custGeom>
              <a:avLst/>
              <a:gdLst/>
              <a:ahLst/>
              <a:cxnLst/>
              <a:rect l="l" t="t" r="r" b="b"/>
              <a:pathLst>
                <a:path w="4285" h="5596" extrusionOk="0">
                  <a:moveTo>
                    <a:pt x="1174" y="0"/>
                  </a:moveTo>
                  <a:cubicBezTo>
                    <a:pt x="1094" y="0"/>
                    <a:pt x="1019" y="8"/>
                    <a:pt x="943" y="23"/>
                  </a:cubicBezTo>
                  <a:cubicBezTo>
                    <a:pt x="821" y="23"/>
                    <a:pt x="730" y="54"/>
                    <a:pt x="639" y="84"/>
                  </a:cubicBezTo>
                  <a:cubicBezTo>
                    <a:pt x="548" y="145"/>
                    <a:pt x="487" y="175"/>
                    <a:pt x="396" y="236"/>
                  </a:cubicBezTo>
                  <a:cubicBezTo>
                    <a:pt x="335" y="297"/>
                    <a:pt x="274" y="357"/>
                    <a:pt x="213" y="449"/>
                  </a:cubicBezTo>
                  <a:cubicBezTo>
                    <a:pt x="183" y="509"/>
                    <a:pt x="122" y="600"/>
                    <a:pt x="92" y="692"/>
                  </a:cubicBezTo>
                  <a:lnTo>
                    <a:pt x="92" y="722"/>
                  </a:lnTo>
                  <a:cubicBezTo>
                    <a:pt x="61" y="813"/>
                    <a:pt x="61" y="904"/>
                    <a:pt x="31" y="995"/>
                  </a:cubicBezTo>
                  <a:cubicBezTo>
                    <a:pt x="31" y="1087"/>
                    <a:pt x="31" y="1178"/>
                    <a:pt x="1" y="1269"/>
                  </a:cubicBezTo>
                  <a:cubicBezTo>
                    <a:pt x="1" y="1451"/>
                    <a:pt x="1" y="1633"/>
                    <a:pt x="31" y="1816"/>
                  </a:cubicBezTo>
                  <a:cubicBezTo>
                    <a:pt x="61" y="1846"/>
                    <a:pt x="61" y="1877"/>
                    <a:pt x="61" y="1907"/>
                  </a:cubicBezTo>
                  <a:cubicBezTo>
                    <a:pt x="92" y="2150"/>
                    <a:pt x="122" y="2363"/>
                    <a:pt x="183" y="2606"/>
                  </a:cubicBezTo>
                  <a:cubicBezTo>
                    <a:pt x="274" y="2879"/>
                    <a:pt x="396" y="3183"/>
                    <a:pt x="517" y="3426"/>
                  </a:cubicBezTo>
                  <a:cubicBezTo>
                    <a:pt x="608" y="3578"/>
                    <a:pt x="699" y="3700"/>
                    <a:pt x="760" y="3851"/>
                  </a:cubicBezTo>
                  <a:cubicBezTo>
                    <a:pt x="1034" y="4277"/>
                    <a:pt x="1338" y="4672"/>
                    <a:pt x="1702" y="5036"/>
                  </a:cubicBezTo>
                  <a:cubicBezTo>
                    <a:pt x="1915" y="5279"/>
                    <a:pt x="2188" y="5462"/>
                    <a:pt x="2492" y="5553"/>
                  </a:cubicBezTo>
                  <a:cubicBezTo>
                    <a:pt x="2574" y="5580"/>
                    <a:pt x="2662" y="5595"/>
                    <a:pt x="2751" y="5595"/>
                  </a:cubicBezTo>
                  <a:cubicBezTo>
                    <a:pt x="2859" y="5595"/>
                    <a:pt x="2969" y="5573"/>
                    <a:pt x="3069" y="5522"/>
                  </a:cubicBezTo>
                  <a:cubicBezTo>
                    <a:pt x="3160" y="5462"/>
                    <a:pt x="3252" y="5371"/>
                    <a:pt x="3312" y="5249"/>
                  </a:cubicBezTo>
                  <a:cubicBezTo>
                    <a:pt x="3312" y="5219"/>
                    <a:pt x="3343" y="5219"/>
                    <a:pt x="3373" y="5188"/>
                  </a:cubicBezTo>
                  <a:cubicBezTo>
                    <a:pt x="3464" y="5158"/>
                    <a:pt x="3525" y="5128"/>
                    <a:pt x="3616" y="5097"/>
                  </a:cubicBezTo>
                  <a:cubicBezTo>
                    <a:pt x="3829" y="4976"/>
                    <a:pt x="4011" y="4824"/>
                    <a:pt x="4102" y="4611"/>
                  </a:cubicBezTo>
                  <a:cubicBezTo>
                    <a:pt x="4163" y="4520"/>
                    <a:pt x="4224" y="4429"/>
                    <a:pt x="4254" y="4338"/>
                  </a:cubicBezTo>
                  <a:cubicBezTo>
                    <a:pt x="4254" y="4216"/>
                    <a:pt x="4285" y="4094"/>
                    <a:pt x="4285" y="4003"/>
                  </a:cubicBezTo>
                  <a:lnTo>
                    <a:pt x="4285" y="3730"/>
                  </a:lnTo>
                  <a:cubicBezTo>
                    <a:pt x="4285" y="2818"/>
                    <a:pt x="3981" y="1907"/>
                    <a:pt x="3434" y="1117"/>
                  </a:cubicBezTo>
                  <a:cubicBezTo>
                    <a:pt x="3252" y="904"/>
                    <a:pt x="3069" y="692"/>
                    <a:pt x="2826" y="509"/>
                  </a:cubicBezTo>
                  <a:cubicBezTo>
                    <a:pt x="2614" y="327"/>
                    <a:pt x="2340" y="175"/>
                    <a:pt x="2067" y="114"/>
                  </a:cubicBezTo>
                  <a:cubicBezTo>
                    <a:pt x="1915" y="54"/>
                    <a:pt x="1763" y="54"/>
                    <a:pt x="1611" y="23"/>
                  </a:cubicBezTo>
                  <a:lnTo>
                    <a:pt x="1429" y="23"/>
                  </a:lnTo>
                  <a:cubicBezTo>
                    <a:pt x="1338" y="8"/>
                    <a:pt x="1254" y="0"/>
                    <a:pt x="1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5"/>
            <p:cNvSpPr/>
            <p:nvPr/>
          </p:nvSpPr>
          <p:spPr>
            <a:xfrm rot="-910317">
              <a:off x="262351" y="113524"/>
              <a:ext cx="195811" cy="154234"/>
            </a:xfrm>
            <a:custGeom>
              <a:avLst/>
              <a:gdLst/>
              <a:ahLst/>
              <a:cxnLst/>
              <a:rect l="l" t="t" r="r" b="b"/>
              <a:pathLst>
                <a:path w="5044" h="3973" extrusionOk="0">
                  <a:moveTo>
                    <a:pt x="1443" y="0"/>
                  </a:moveTo>
                  <a:cubicBezTo>
                    <a:pt x="1337" y="0"/>
                    <a:pt x="1231" y="8"/>
                    <a:pt x="1124" y="23"/>
                  </a:cubicBezTo>
                  <a:cubicBezTo>
                    <a:pt x="942" y="53"/>
                    <a:pt x="760" y="114"/>
                    <a:pt x="608" y="175"/>
                  </a:cubicBezTo>
                  <a:cubicBezTo>
                    <a:pt x="395" y="296"/>
                    <a:pt x="213" y="479"/>
                    <a:pt x="122" y="722"/>
                  </a:cubicBezTo>
                  <a:lnTo>
                    <a:pt x="91" y="782"/>
                  </a:lnTo>
                  <a:cubicBezTo>
                    <a:pt x="0" y="1147"/>
                    <a:pt x="61" y="1542"/>
                    <a:pt x="243" y="1876"/>
                  </a:cubicBezTo>
                  <a:cubicBezTo>
                    <a:pt x="517" y="2423"/>
                    <a:pt x="972" y="2909"/>
                    <a:pt x="1519" y="3183"/>
                  </a:cubicBezTo>
                  <a:lnTo>
                    <a:pt x="1671" y="3243"/>
                  </a:lnTo>
                  <a:lnTo>
                    <a:pt x="1793" y="3335"/>
                  </a:lnTo>
                  <a:cubicBezTo>
                    <a:pt x="2097" y="3547"/>
                    <a:pt x="2461" y="3730"/>
                    <a:pt x="2826" y="3851"/>
                  </a:cubicBezTo>
                  <a:cubicBezTo>
                    <a:pt x="2947" y="3912"/>
                    <a:pt x="3099" y="3942"/>
                    <a:pt x="3221" y="3973"/>
                  </a:cubicBezTo>
                  <a:lnTo>
                    <a:pt x="3676" y="3973"/>
                  </a:lnTo>
                  <a:cubicBezTo>
                    <a:pt x="3707" y="3973"/>
                    <a:pt x="3737" y="3942"/>
                    <a:pt x="3768" y="3942"/>
                  </a:cubicBezTo>
                  <a:cubicBezTo>
                    <a:pt x="3859" y="3912"/>
                    <a:pt x="3950" y="3881"/>
                    <a:pt x="4011" y="3851"/>
                  </a:cubicBezTo>
                  <a:cubicBezTo>
                    <a:pt x="4132" y="3790"/>
                    <a:pt x="4223" y="3730"/>
                    <a:pt x="4314" y="3638"/>
                  </a:cubicBezTo>
                  <a:cubicBezTo>
                    <a:pt x="4406" y="3578"/>
                    <a:pt x="4497" y="3456"/>
                    <a:pt x="4527" y="3335"/>
                  </a:cubicBezTo>
                  <a:lnTo>
                    <a:pt x="4588" y="3304"/>
                  </a:lnTo>
                  <a:cubicBezTo>
                    <a:pt x="4649" y="3243"/>
                    <a:pt x="4740" y="3152"/>
                    <a:pt x="4801" y="3061"/>
                  </a:cubicBezTo>
                  <a:cubicBezTo>
                    <a:pt x="4922" y="2848"/>
                    <a:pt x="5013" y="2636"/>
                    <a:pt x="5044" y="2393"/>
                  </a:cubicBezTo>
                  <a:cubicBezTo>
                    <a:pt x="5044" y="2302"/>
                    <a:pt x="5044" y="2180"/>
                    <a:pt x="5044" y="2089"/>
                  </a:cubicBezTo>
                  <a:cubicBezTo>
                    <a:pt x="5044" y="2028"/>
                    <a:pt x="5044" y="1998"/>
                    <a:pt x="5013" y="1937"/>
                  </a:cubicBezTo>
                  <a:cubicBezTo>
                    <a:pt x="4983" y="1785"/>
                    <a:pt x="4952" y="1664"/>
                    <a:pt x="4892" y="1542"/>
                  </a:cubicBezTo>
                  <a:cubicBezTo>
                    <a:pt x="4801" y="1390"/>
                    <a:pt x="4679" y="1269"/>
                    <a:pt x="4558" y="1117"/>
                  </a:cubicBezTo>
                  <a:cubicBezTo>
                    <a:pt x="4375" y="934"/>
                    <a:pt x="4163" y="752"/>
                    <a:pt x="3950" y="600"/>
                  </a:cubicBezTo>
                  <a:cubicBezTo>
                    <a:pt x="3737" y="479"/>
                    <a:pt x="3525" y="387"/>
                    <a:pt x="3312" y="266"/>
                  </a:cubicBezTo>
                  <a:cubicBezTo>
                    <a:pt x="3221" y="236"/>
                    <a:pt x="3160" y="205"/>
                    <a:pt x="3099" y="205"/>
                  </a:cubicBezTo>
                  <a:cubicBezTo>
                    <a:pt x="2917" y="114"/>
                    <a:pt x="2735" y="53"/>
                    <a:pt x="2522" y="23"/>
                  </a:cubicBezTo>
                  <a:cubicBezTo>
                    <a:pt x="2400" y="8"/>
                    <a:pt x="2279" y="0"/>
                    <a:pt x="2153" y="0"/>
                  </a:cubicBezTo>
                  <a:cubicBezTo>
                    <a:pt x="2028" y="0"/>
                    <a:pt x="1899" y="8"/>
                    <a:pt x="1762" y="23"/>
                  </a:cubicBezTo>
                  <a:cubicBezTo>
                    <a:pt x="1656" y="8"/>
                    <a:pt x="1550" y="0"/>
                    <a:pt x="1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5"/>
            <p:cNvSpPr/>
            <p:nvPr/>
          </p:nvSpPr>
          <p:spPr>
            <a:xfrm rot="-910317">
              <a:off x="36445" y="192103"/>
              <a:ext cx="205245" cy="186378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5"/>
            <p:cNvSpPr/>
            <p:nvPr/>
          </p:nvSpPr>
          <p:spPr>
            <a:xfrm rot="-910317">
              <a:off x="-24602" y="530970"/>
              <a:ext cx="116772" cy="133659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5"/>
            <p:cNvSpPr/>
            <p:nvPr/>
          </p:nvSpPr>
          <p:spPr>
            <a:xfrm rot="-910317">
              <a:off x="881508" y="944861"/>
              <a:ext cx="228847" cy="169724"/>
            </a:xfrm>
            <a:custGeom>
              <a:avLst/>
              <a:gdLst/>
              <a:ahLst/>
              <a:cxnLst/>
              <a:rect l="l" t="t" r="r" b="b"/>
              <a:pathLst>
                <a:path w="5895" h="4372" extrusionOk="0">
                  <a:moveTo>
                    <a:pt x="2151" y="1"/>
                  </a:moveTo>
                  <a:cubicBezTo>
                    <a:pt x="1903" y="1"/>
                    <a:pt x="1660" y="22"/>
                    <a:pt x="1429" y="80"/>
                  </a:cubicBezTo>
                  <a:cubicBezTo>
                    <a:pt x="1186" y="141"/>
                    <a:pt x="942" y="262"/>
                    <a:pt x="730" y="414"/>
                  </a:cubicBezTo>
                  <a:cubicBezTo>
                    <a:pt x="639" y="445"/>
                    <a:pt x="578" y="505"/>
                    <a:pt x="517" y="566"/>
                  </a:cubicBezTo>
                  <a:cubicBezTo>
                    <a:pt x="456" y="627"/>
                    <a:pt x="396" y="688"/>
                    <a:pt x="365" y="779"/>
                  </a:cubicBezTo>
                  <a:cubicBezTo>
                    <a:pt x="304" y="839"/>
                    <a:pt x="274" y="900"/>
                    <a:pt x="244" y="991"/>
                  </a:cubicBezTo>
                  <a:cubicBezTo>
                    <a:pt x="183" y="1052"/>
                    <a:pt x="152" y="1174"/>
                    <a:pt x="122" y="1265"/>
                  </a:cubicBezTo>
                  <a:cubicBezTo>
                    <a:pt x="92" y="1356"/>
                    <a:pt x="61" y="1447"/>
                    <a:pt x="31" y="1538"/>
                  </a:cubicBezTo>
                  <a:cubicBezTo>
                    <a:pt x="31" y="1599"/>
                    <a:pt x="31" y="1660"/>
                    <a:pt x="31" y="1721"/>
                  </a:cubicBezTo>
                  <a:cubicBezTo>
                    <a:pt x="1" y="1872"/>
                    <a:pt x="1" y="2055"/>
                    <a:pt x="61" y="2237"/>
                  </a:cubicBezTo>
                  <a:cubicBezTo>
                    <a:pt x="152" y="2571"/>
                    <a:pt x="335" y="2875"/>
                    <a:pt x="608" y="3088"/>
                  </a:cubicBezTo>
                  <a:cubicBezTo>
                    <a:pt x="851" y="3361"/>
                    <a:pt x="1155" y="3574"/>
                    <a:pt x="1459" y="3756"/>
                  </a:cubicBezTo>
                  <a:cubicBezTo>
                    <a:pt x="1763" y="3939"/>
                    <a:pt x="2097" y="4090"/>
                    <a:pt x="2462" y="4212"/>
                  </a:cubicBezTo>
                  <a:cubicBezTo>
                    <a:pt x="2789" y="4313"/>
                    <a:pt x="3116" y="4372"/>
                    <a:pt x="3460" y="4372"/>
                  </a:cubicBezTo>
                  <a:cubicBezTo>
                    <a:pt x="3532" y="4372"/>
                    <a:pt x="3604" y="4369"/>
                    <a:pt x="3677" y="4364"/>
                  </a:cubicBezTo>
                  <a:cubicBezTo>
                    <a:pt x="3981" y="4333"/>
                    <a:pt x="4315" y="4242"/>
                    <a:pt x="4588" y="4090"/>
                  </a:cubicBezTo>
                  <a:cubicBezTo>
                    <a:pt x="4771" y="4030"/>
                    <a:pt x="4892" y="3939"/>
                    <a:pt x="5044" y="3817"/>
                  </a:cubicBezTo>
                  <a:cubicBezTo>
                    <a:pt x="5105" y="3787"/>
                    <a:pt x="5135" y="3726"/>
                    <a:pt x="5196" y="3665"/>
                  </a:cubicBezTo>
                  <a:cubicBezTo>
                    <a:pt x="5348" y="3513"/>
                    <a:pt x="5439" y="3392"/>
                    <a:pt x="5561" y="3209"/>
                  </a:cubicBezTo>
                  <a:cubicBezTo>
                    <a:pt x="5621" y="3149"/>
                    <a:pt x="5682" y="3057"/>
                    <a:pt x="5713" y="2966"/>
                  </a:cubicBezTo>
                  <a:cubicBezTo>
                    <a:pt x="5773" y="2906"/>
                    <a:pt x="5773" y="2845"/>
                    <a:pt x="5804" y="2784"/>
                  </a:cubicBezTo>
                  <a:cubicBezTo>
                    <a:pt x="5895" y="2419"/>
                    <a:pt x="5895" y="2024"/>
                    <a:pt x="5743" y="1690"/>
                  </a:cubicBezTo>
                  <a:cubicBezTo>
                    <a:pt x="5652" y="1478"/>
                    <a:pt x="5500" y="1265"/>
                    <a:pt x="5348" y="1113"/>
                  </a:cubicBezTo>
                  <a:cubicBezTo>
                    <a:pt x="5226" y="1022"/>
                    <a:pt x="5135" y="931"/>
                    <a:pt x="5044" y="839"/>
                  </a:cubicBezTo>
                  <a:cubicBezTo>
                    <a:pt x="4892" y="718"/>
                    <a:pt x="4740" y="627"/>
                    <a:pt x="4558" y="536"/>
                  </a:cubicBezTo>
                  <a:cubicBezTo>
                    <a:pt x="4285" y="414"/>
                    <a:pt x="3981" y="323"/>
                    <a:pt x="3647" y="232"/>
                  </a:cubicBezTo>
                  <a:cubicBezTo>
                    <a:pt x="3373" y="171"/>
                    <a:pt x="3100" y="110"/>
                    <a:pt x="2826" y="50"/>
                  </a:cubicBezTo>
                  <a:cubicBezTo>
                    <a:pt x="2735" y="50"/>
                    <a:pt x="2644" y="19"/>
                    <a:pt x="2583" y="19"/>
                  </a:cubicBezTo>
                  <a:cubicBezTo>
                    <a:pt x="2439" y="8"/>
                    <a:pt x="2294" y="1"/>
                    <a:pt x="2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5"/>
            <p:cNvSpPr/>
            <p:nvPr/>
          </p:nvSpPr>
          <p:spPr>
            <a:xfrm rot="-910317">
              <a:off x="608745" y="986030"/>
              <a:ext cx="174576" cy="137735"/>
            </a:xfrm>
            <a:custGeom>
              <a:avLst/>
              <a:gdLst/>
              <a:ahLst/>
              <a:cxnLst/>
              <a:rect l="l" t="t" r="r" b="b"/>
              <a:pathLst>
                <a:path w="4497" h="3548" extrusionOk="0">
                  <a:moveTo>
                    <a:pt x="1489" y="1"/>
                  </a:moveTo>
                  <a:cubicBezTo>
                    <a:pt x="1337" y="1"/>
                    <a:pt x="1185" y="1"/>
                    <a:pt x="1033" y="31"/>
                  </a:cubicBezTo>
                  <a:cubicBezTo>
                    <a:pt x="821" y="61"/>
                    <a:pt x="638" y="152"/>
                    <a:pt x="486" y="274"/>
                  </a:cubicBezTo>
                  <a:cubicBezTo>
                    <a:pt x="304" y="395"/>
                    <a:pt x="152" y="578"/>
                    <a:pt x="91" y="821"/>
                  </a:cubicBezTo>
                  <a:cubicBezTo>
                    <a:pt x="61" y="882"/>
                    <a:pt x="31" y="942"/>
                    <a:pt x="31" y="1003"/>
                  </a:cubicBezTo>
                  <a:cubicBezTo>
                    <a:pt x="0" y="1125"/>
                    <a:pt x="0" y="1246"/>
                    <a:pt x="31" y="1368"/>
                  </a:cubicBezTo>
                  <a:cubicBezTo>
                    <a:pt x="31" y="1398"/>
                    <a:pt x="31" y="1459"/>
                    <a:pt x="31" y="1489"/>
                  </a:cubicBezTo>
                  <a:cubicBezTo>
                    <a:pt x="31" y="1702"/>
                    <a:pt x="91" y="1915"/>
                    <a:pt x="183" y="2127"/>
                  </a:cubicBezTo>
                  <a:cubicBezTo>
                    <a:pt x="213" y="2218"/>
                    <a:pt x="274" y="2310"/>
                    <a:pt x="335" y="2401"/>
                  </a:cubicBezTo>
                  <a:lnTo>
                    <a:pt x="456" y="2553"/>
                  </a:lnTo>
                  <a:cubicBezTo>
                    <a:pt x="547" y="2705"/>
                    <a:pt x="699" y="2826"/>
                    <a:pt x="821" y="2917"/>
                  </a:cubicBezTo>
                  <a:cubicBezTo>
                    <a:pt x="973" y="3039"/>
                    <a:pt x="1155" y="3130"/>
                    <a:pt x="1307" y="3191"/>
                  </a:cubicBezTo>
                  <a:cubicBezTo>
                    <a:pt x="1459" y="3282"/>
                    <a:pt x="1611" y="3343"/>
                    <a:pt x="1763" y="3373"/>
                  </a:cubicBezTo>
                  <a:cubicBezTo>
                    <a:pt x="1945" y="3434"/>
                    <a:pt x="2127" y="3495"/>
                    <a:pt x="2309" y="3525"/>
                  </a:cubicBezTo>
                  <a:cubicBezTo>
                    <a:pt x="2416" y="3540"/>
                    <a:pt x="2522" y="3548"/>
                    <a:pt x="2632" y="3548"/>
                  </a:cubicBezTo>
                  <a:cubicBezTo>
                    <a:pt x="2742" y="3548"/>
                    <a:pt x="2856" y="3540"/>
                    <a:pt x="2978" y="3525"/>
                  </a:cubicBezTo>
                  <a:cubicBezTo>
                    <a:pt x="3130" y="3525"/>
                    <a:pt x="3282" y="3495"/>
                    <a:pt x="3403" y="3434"/>
                  </a:cubicBezTo>
                  <a:cubicBezTo>
                    <a:pt x="3525" y="3373"/>
                    <a:pt x="3646" y="3312"/>
                    <a:pt x="3737" y="3251"/>
                  </a:cubicBezTo>
                  <a:cubicBezTo>
                    <a:pt x="3798" y="3221"/>
                    <a:pt x="3889" y="3160"/>
                    <a:pt x="3950" y="3100"/>
                  </a:cubicBezTo>
                  <a:cubicBezTo>
                    <a:pt x="4072" y="2978"/>
                    <a:pt x="4193" y="2856"/>
                    <a:pt x="4284" y="2735"/>
                  </a:cubicBezTo>
                  <a:cubicBezTo>
                    <a:pt x="4497" y="2431"/>
                    <a:pt x="4436" y="2067"/>
                    <a:pt x="4193" y="1854"/>
                  </a:cubicBezTo>
                  <a:cubicBezTo>
                    <a:pt x="4193" y="1793"/>
                    <a:pt x="4163" y="1732"/>
                    <a:pt x="4132" y="1702"/>
                  </a:cubicBezTo>
                  <a:cubicBezTo>
                    <a:pt x="4102" y="1611"/>
                    <a:pt x="4041" y="1520"/>
                    <a:pt x="3980" y="1459"/>
                  </a:cubicBezTo>
                  <a:cubicBezTo>
                    <a:pt x="3859" y="1216"/>
                    <a:pt x="3677" y="1034"/>
                    <a:pt x="3464" y="882"/>
                  </a:cubicBezTo>
                  <a:cubicBezTo>
                    <a:pt x="3130" y="578"/>
                    <a:pt x="2765" y="365"/>
                    <a:pt x="2370" y="213"/>
                  </a:cubicBezTo>
                  <a:cubicBezTo>
                    <a:pt x="2097" y="92"/>
                    <a:pt x="1793" y="31"/>
                    <a:pt x="14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5"/>
            <p:cNvSpPr/>
            <p:nvPr/>
          </p:nvSpPr>
          <p:spPr>
            <a:xfrm rot="-910317">
              <a:off x="-128759" y="334499"/>
              <a:ext cx="125080" cy="118015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9" name="Google Shape;1179;p55"/>
          <p:cNvSpPr/>
          <p:nvPr/>
        </p:nvSpPr>
        <p:spPr>
          <a:xfrm rot="1095766" flipH="1">
            <a:off x="8352990" y="1388632"/>
            <a:ext cx="315634" cy="341626"/>
          </a:xfrm>
          <a:custGeom>
            <a:avLst/>
            <a:gdLst/>
            <a:ahLst/>
            <a:cxnLst/>
            <a:rect l="l" t="t" r="r" b="b"/>
            <a:pathLst>
              <a:path w="9229" h="9989" extrusionOk="0">
                <a:moveTo>
                  <a:pt x="2221" y="8230"/>
                </a:moveTo>
                <a:cubicBezTo>
                  <a:pt x="2377" y="8230"/>
                  <a:pt x="2524" y="8239"/>
                  <a:pt x="2639" y="8253"/>
                </a:cubicBezTo>
                <a:cubicBezTo>
                  <a:pt x="2989" y="8276"/>
                  <a:pt x="3316" y="8370"/>
                  <a:pt x="3620" y="8487"/>
                </a:cubicBezTo>
                <a:cubicBezTo>
                  <a:pt x="3293" y="8837"/>
                  <a:pt x="2826" y="9047"/>
                  <a:pt x="2359" y="9094"/>
                </a:cubicBezTo>
                <a:cubicBezTo>
                  <a:pt x="2055" y="9094"/>
                  <a:pt x="1752" y="9024"/>
                  <a:pt x="1471" y="8884"/>
                </a:cubicBezTo>
                <a:cubicBezTo>
                  <a:pt x="1238" y="8767"/>
                  <a:pt x="958" y="8697"/>
                  <a:pt x="1191" y="8487"/>
                </a:cubicBezTo>
                <a:cubicBezTo>
                  <a:pt x="1390" y="8288"/>
                  <a:pt x="1836" y="8230"/>
                  <a:pt x="2221" y="8230"/>
                </a:cubicBezTo>
                <a:close/>
                <a:moveTo>
                  <a:pt x="8950" y="1"/>
                </a:moveTo>
                <a:cubicBezTo>
                  <a:pt x="8887" y="1"/>
                  <a:pt x="8824" y="31"/>
                  <a:pt x="8781" y="103"/>
                </a:cubicBezTo>
                <a:cubicBezTo>
                  <a:pt x="7777" y="1667"/>
                  <a:pt x="6819" y="3232"/>
                  <a:pt x="5885" y="4820"/>
                </a:cubicBezTo>
                <a:cubicBezTo>
                  <a:pt x="5348" y="5731"/>
                  <a:pt x="4554" y="6735"/>
                  <a:pt x="4017" y="7786"/>
                </a:cubicBezTo>
                <a:cubicBezTo>
                  <a:pt x="3532" y="7437"/>
                  <a:pt x="2950" y="7249"/>
                  <a:pt x="2365" y="7249"/>
                </a:cubicBezTo>
                <a:cubicBezTo>
                  <a:pt x="2246" y="7249"/>
                  <a:pt x="2127" y="7256"/>
                  <a:pt x="2009" y="7272"/>
                </a:cubicBezTo>
                <a:cubicBezTo>
                  <a:pt x="1285" y="7342"/>
                  <a:pt x="210" y="7646"/>
                  <a:pt x="117" y="8487"/>
                </a:cubicBezTo>
                <a:cubicBezTo>
                  <a:pt x="0" y="9351"/>
                  <a:pt x="1168" y="9841"/>
                  <a:pt x="1868" y="9958"/>
                </a:cubicBezTo>
                <a:cubicBezTo>
                  <a:pt x="2001" y="9978"/>
                  <a:pt x="2135" y="9988"/>
                  <a:pt x="2269" y="9988"/>
                </a:cubicBezTo>
                <a:cubicBezTo>
                  <a:pt x="3052" y="9988"/>
                  <a:pt x="3829" y="9645"/>
                  <a:pt x="4367" y="9047"/>
                </a:cubicBezTo>
                <a:cubicBezTo>
                  <a:pt x="4484" y="8930"/>
                  <a:pt x="4531" y="8767"/>
                  <a:pt x="4484" y="8603"/>
                </a:cubicBezTo>
                <a:cubicBezTo>
                  <a:pt x="5278" y="7576"/>
                  <a:pt x="5815" y="6198"/>
                  <a:pt x="6446" y="5124"/>
                </a:cubicBezTo>
                <a:cubicBezTo>
                  <a:pt x="7356" y="3536"/>
                  <a:pt x="8267" y="1948"/>
                  <a:pt x="9131" y="313"/>
                </a:cubicBezTo>
                <a:cubicBezTo>
                  <a:pt x="9228" y="151"/>
                  <a:pt x="9090" y="1"/>
                  <a:pt x="89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0" name="Google Shape;1180;p55"/>
          <p:cNvGrpSpPr/>
          <p:nvPr/>
        </p:nvGrpSpPr>
        <p:grpSpPr>
          <a:xfrm flipH="1">
            <a:off x="-50718" y="742199"/>
            <a:ext cx="538722" cy="479299"/>
            <a:chOff x="5927389" y="663096"/>
            <a:chExt cx="595931" cy="530198"/>
          </a:xfrm>
        </p:grpSpPr>
        <p:sp>
          <p:nvSpPr>
            <p:cNvPr id="1181" name="Google Shape;1181;p55"/>
            <p:cNvSpPr/>
            <p:nvPr/>
          </p:nvSpPr>
          <p:spPr>
            <a:xfrm rot="1520042">
              <a:off x="6088049" y="721090"/>
              <a:ext cx="364162" cy="414210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5"/>
            <p:cNvSpPr/>
            <p:nvPr/>
          </p:nvSpPr>
          <p:spPr>
            <a:xfrm rot="1520042">
              <a:off x="6009635" y="696567"/>
              <a:ext cx="181668" cy="425257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3" name="Google Shape;1183;p55"/>
          <p:cNvSpPr/>
          <p:nvPr/>
        </p:nvSpPr>
        <p:spPr>
          <a:xfrm flipH="1">
            <a:off x="8396768" y="3866400"/>
            <a:ext cx="454182" cy="479298"/>
          </a:xfrm>
          <a:custGeom>
            <a:avLst/>
            <a:gdLst/>
            <a:ahLst/>
            <a:cxnLst/>
            <a:rect l="l" t="t" r="r" b="b"/>
            <a:pathLst>
              <a:path w="14828" h="15648" extrusionOk="0">
                <a:moveTo>
                  <a:pt x="8903" y="1004"/>
                </a:moveTo>
                <a:lnTo>
                  <a:pt x="9024" y="1034"/>
                </a:lnTo>
                <a:lnTo>
                  <a:pt x="8963" y="1034"/>
                </a:lnTo>
                <a:lnTo>
                  <a:pt x="8903" y="1004"/>
                </a:lnTo>
                <a:close/>
                <a:moveTo>
                  <a:pt x="6624" y="1004"/>
                </a:moveTo>
                <a:cubicBezTo>
                  <a:pt x="6654" y="1034"/>
                  <a:pt x="6685" y="1064"/>
                  <a:pt x="6715" y="1095"/>
                </a:cubicBezTo>
                <a:lnTo>
                  <a:pt x="6745" y="1125"/>
                </a:lnTo>
                <a:lnTo>
                  <a:pt x="6654" y="1125"/>
                </a:lnTo>
                <a:cubicBezTo>
                  <a:pt x="6624" y="1125"/>
                  <a:pt x="6624" y="1095"/>
                  <a:pt x="6624" y="1095"/>
                </a:cubicBezTo>
                <a:lnTo>
                  <a:pt x="6624" y="1004"/>
                </a:lnTo>
                <a:close/>
                <a:moveTo>
                  <a:pt x="7353" y="882"/>
                </a:moveTo>
                <a:lnTo>
                  <a:pt x="7323" y="912"/>
                </a:lnTo>
                <a:cubicBezTo>
                  <a:pt x="7262" y="943"/>
                  <a:pt x="7232" y="973"/>
                  <a:pt x="7201" y="1004"/>
                </a:cubicBezTo>
                <a:cubicBezTo>
                  <a:pt x="7201" y="1034"/>
                  <a:pt x="7171" y="1064"/>
                  <a:pt x="7171" y="1095"/>
                </a:cubicBezTo>
                <a:lnTo>
                  <a:pt x="7140" y="1125"/>
                </a:lnTo>
                <a:lnTo>
                  <a:pt x="7080" y="1125"/>
                </a:lnTo>
                <a:lnTo>
                  <a:pt x="6989" y="1004"/>
                </a:lnTo>
                <a:lnTo>
                  <a:pt x="6928" y="943"/>
                </a:lnTo>
                <a:cubicBezTo>
                  <a:pt x="7019" y="912"/>
                  <a:pt x="7110" y="912"/>
                  <a:pt x="7232" y="912"/>
                </a:cubicBezTo>
                <a:lnTo>
                  <a:pt x="7201" y="882"/>
                </a:lnTo>
                <a:close/>
                <a:moveTo>
                  <a:pt x="6077" y="1155"/>
                </a:moveTo>
                <a:cubicBezTo>
                  <a:pt x="6077" y="1186"/>
                  <a:pt x="6077" y="1216"/>
                  <a:pt x="6077" y="1247"/>
                </a:cubicBezTo>
                <a:lnTo>
                  <a:pt x="5925" y="1307"/>
                </a:lnTo>
                <a:cubicBezTo>
                  <a:pt x="5895" y="1277"/>
                  <a:pt x="5864" y="1247"/>
                  <a:pt x="5834" y="1216"/>
                </a:cubicBezTo>
                <a:lnTo>
                  <a:pt x="6077" y="1155"/>
                </a:lnTo>
                <a:close/>
                <a:moveTo>
                  <a:pt x="9298" y="1277"/>
                </a:moveTo>
                <a:lnTo>
                  <a:pt x="9358" y="1307"/>
                </a:lnTo>
                <a:lnTo>
                  <a:pt x="9389" y="1307"/>
                </a:lnTo>
                <a:cubicBezTo>
                  <a:pt x="9358" y="1368"/>
                  <a:pt x="9358" y="1398"/>
                  <a:pt x="9389" y="1459"/>
                </a:cubicBezTo>
                <a:cubicBezTo>
                  <a:pt x="9328" y="1368"/>
                  <a:pt x="9267" y="1307"/>
                  <a:pt x="9206" y="1277"/>
                </a:cubicBezTo>
                <a:close/>
                <a:moveTo>
                  <a:pt x="7444" y="1581"/>
                </a:moveTo>
                <a:cubicBezTo>
                  <a:pt x="7505" y="1642"/>
                  <a:pt x="7535" y="1702"/>
                  <a:pt x="7596" y="1763"/>
                </a:cubicBezTo>
                <a:lnTo>
                  <a:pt x="7596" y="1793"/>
                </a:lnTo>
                <a:lnTo>
                  <a:pt x="7566" y="1763"/>
                </a:lnTo>
                <a:cubicBezTo>
                  <a:pt x="7535" y="1702"/>
                  <a:pt x="7505" y="1672"/>
                  <a:pt x="7444" y="1642"/>
                </a:cubicBezTo>
                <a:lnTo>
                  <a:pt x="7444" y="1581"/>
                </a:lnTo>
                <a:close/>
                <a:moveTo>
                  <a:pt x="5348" y="1429"/>
                </a:moveTo>
                <a:lnTo>
                  <a:pt x="5348" y="1459"/>
                </a:lnTo>
                <a:cubicBezTo>
                  <a:pt x="5317" y="1490"/>
                  <a:pt x="5317" y="1520"/>
                  <a:pt x="5317" y="1550"/>
                </a:cubicBezTo>
                <a:lnTo>
                  <a:pt x="5105" y="1642"/>
                </a:lnTo>
                <a:cubicBezTo>
                  <a:pt x="5044" y="1642"/>
                  <a:pt x="4983" y="1642"/>
                  <a:pt x="4923" y="1672"/>
                </a:cubicBezTo>
                <a:cubicBezTo>
                  <a:pt x="4831" y="1702"/>
                  <a:pt x="4740" y="1763"/>
                  <a:pt x="4649" y="1824"/>
                </a:cubicBezTo>
                <a:cubicBezTo>
                  <a:pt x="4619" y="1854"/>
                  <a:pt x="4588" y="1885"/>
                  <a:pt x="4558" y="1915"/>
                </a:cubicBezTo>
                <a:lnTo>
                  <a:pt x="4467" y="1885"/>
                </a:lnTo>
                <a:lnTo>
                  <a:pt x="4406" y="1885"/>
                </a:lnTo>
                <a:lnTo>
                  <a:pt x="4467" y="1824"/>
                </a:lnTo>
                <a:cubicBezTo>
                  <a:pt x="4619" y="1733"/>
                  <a:pt x="4771" y="1672"/>
                  <a:pt x="4953" y="1581"/>
                </a:cubicBezTo>
                <a:cubicBezTo>
                  <a:pt x="5105" y="1520"/>
                  <a:pt x="5226" y="1459"/>
                  <a:pt x="5348" y="1429"/>
                </a:cubicBezTo>
                <a:close/>
                <a:moveTo>
                  <a:pt x="9966" y="1277"/>
                </a:moveTo>
                <a:cubicBezTo>
                  <a:pt x="10088" y="1307"/>
                  <a:pt x="10209" y="1368"/>
                  <a:pt x="10361" y="1429"/>
                </a:cubicBezTo>
                <a:cubicBezTo>
                  <a:pt x="10422" y="1459"/>
                  <a:pt x="10483" y="1520"/>
                  <a:pt x="10543" y="1581"/>
                </a:cubicBezTo>
                <a:cubicBezTo>
                  <a:pt x="10604" y="1642"/>
                  <a:pt x="10634" y="1702"/>
                  <a:pt x="10695" y="1763"/>
                </a:cubicBezTo>
                <a:lnTo>
                  <a:pt x="10817" y="1915"/>
                </a:lnTo>
                <a:cubicBezTo>
                  <a:pt x="10817" y="1945"/>
                  <a:pt x="10817" y="1945"/>
                  <a:pt x="10817" y="1976"/>
                </a:cubicBezTo>
                <a:lnTo>
                  <a:pt x="10726" y="1976"/>
                </a:lnTo>
                <a:cubicBezTo>
                  <a:pt x="10695" y="1945"/>
                  <a:pt x="10634" y="1885"/>
                  <a:pt x="10604" y="1824"/>
                </a:cubicBezTo>
                <a:cubicBezTo>
                  <a:pt x="10543" y="1793"/>
                  <a:pt x="10452" y="1702"/>
                  <a:pt x="10361" y="1611"/>
                </a:cubicBezTo>
                <a:cubicBezTo>
                  <a:pt x="10300" y="1581"/>
                  <a:pt x="10270" y="1550"/>
                  <a:pt x="10209" y="1490"/>
                </a:cubicBezTo>
                <a:lnTo>
                  <a:pt x="10179" y="1459"/>
                </a:lnTo>
                <a:cubicBezTo>
                  <a:pt x="10118" y="1398"/>
                  <a:pt x="10027" y="1338"/>
                  <a:pt x="9966" y="1277"/>
                </a:cubicBezTo>
                <a:close/>
                <a:moveTo>
                  <a:pt x="3798" y="2280"/>
                </a:moveTo>
                <a:lnTo>
                  <a:pt x="3829" y="2371"/>
                </a:lnTo>
                <a:lnTo>
                  <a:pt x="3677" y="2371"/>
                </a:lnTo>
                <a:cubicBezTo>
                  <a:pt x="3707" y="2340"/>
                  <a:pt x="3738" y="2310"/>
                  <a:pt x="3768" y="2310"/>
                </a:cubicBezTo>
                <a:lnTo>
                  <a:pt x="3798" y="2280"/>
                </a:lnTo>
                <a:close/>
                <a:moveTo>
                  <a:pt x="5591" y="2401"/>
                </a:moveTo>
                <a:lnTo>
                  <a:pt x="5621" y="2431"/>
                </a:lnTo>
                <a:lnTo>
                  <a:pt x="5652" y="2492"/>
                </a:lnTo>
                <a:lnTo>
                  <a:pt x="5591" y="2401"/>
                </a:lnTo>
                <a:close/>
                <a:moveTo>
                  <a:pt x="11911" y="2826"/>
                </a:moveTo>
                <a:cubicBezTo>
                  <a:pt x="12002" y="2918"/>
                  <a:pt x="12093" y="3009"/>
                  <a:pt x="12154" y="3130"/>
                </a:cubicBezTo>
                <a:lnTo>
                  <a:pt x="12184" y="3191"/>
                </a:lnTo>
                <a:cubicBezTo>
                  <a:pt x="12184" y="3191"/>
                  <a:pt x="12154" y="3221"/>
                  <a:pt x="12154" y="3221"/>
                </a:cubicBezTo>
                <a:cubicBezTo>
                  <a:pt x="12123" y="3221"/>
                  <a:pt x="12123" y="3252"/>
                  <a:pt x="12123" y="3252"/>
                </a:cubicBezTo>
                <a:cubicBezTo>
                  <a:pt x="12093" y="3161"/>
                  <a:pt x="12032" y="3070"/>
                  <a:pt x="12002" y="2978"/>
                </a:cubicBezTo>
                <a:lnTo>
                  <a:pt x="11911" y="2826"/>
                </a:lnTo>
                <a:close/>
                <a:moveTo>
                  <a:pt x="6776" y="2462"/>
                </a:moveTo>
                <a:lnTo>
                  <a:pt x="6867" y="2583"/>
                </a:lnTo>
                <a:cubicBezTo>
                  <a:pt x="6958" y="2766"/>
                  <a:pt x="7049" y="2948"/>
                  <a:pt x="7140" y="3130"/>
                </a:cubicBezTo>
                <a:lnTo>
                  <a:pt x="7183" y="3279"/>
                </a:lnTo>
                <a:lnTo>
                  <a:pt x="7183" y="3279"/>
                </a:lnTo>
                <a:lnTo>
                  <a:pt x="7019" y="2978"/>
                </a:lnTo>
                <a:lnTo>
                  <a:pt x="6928" y="2796"/>
                </a:lnTo>
                <a:lnTo>
                  <a:pt x="6776" y="2462"/>
                </a:lnTo>
                <a:close/>
                <a:moveTo>
                  <a:pt x="4102" y="3313"/>
                </a:moveTo>
                <a:cubicBezTo>
                  <a:pt x="4102" y="3313"/>
                  <a:pt x="4102" y="3313"/>
                  <a:pt x="4102" y="3343"/>
                </a:cubicBezTo>
                <a:lnTo>
                  <a:pt x="4072" y="3313"/>
                </a:lnTo>
                <a:close/>
                <a:moveTo>
                  <a:pt x="7685" y="3147"/>
                </a:moveTo>
                <a:lnTo>
                  <a:pt x="7685" y="3147"/>
                </a:lnTo>
                <a:cubicBezTo>
                  <a:pt x="7696" y="3174"/>
                  <a:pt x="7707" y="3200"/>
                  <a:pt x="7718" y="3221"/>
                </a:cubicBezTo>
                <a:cubicBezTo>
                  <a:pt x="7748" y="3313"/>
                  <a:pt x="7748" y="3343"/>
                  <a:pt x="7748" y="3373"/>
                </a:cubicBezTo>
                <a:lnTo>
                  <a:pt x="7687" y="3191"/>
                </a:lnTo>
                <a:cubicBezTo>
                  <a:pt x="7687" y="3176"/>
                  <a:pt x="7687" y="3162"/>
                  <a:pt x="7685" y="3147"/>
                </a:cubicBezTo>
                <a:close/>
                <a:moveTo>
                  <a:pt x="5500" y="2826"/>
                </a:moveTo>
                <a:lnTo>
                  <a:pt x="5561" y="2918"/>
                </a:lnTo>
                <a:lnTo>
                  <a:pt x="5652" y="3070"/>
                </a:lnTo>
                <a:cubicBezTo>
                  <a:pt x="5712" y="3100"/>
                  <a:pt x="5712" y="3191"/>
                  <a:pt x="5743" y="3252"/>
                </a:cubicBezTo>
                <a:cubicBezTo>
                  <a:pt x="5804" y="3343"/>
                  <a:pt x="5834" y="3434"/>
                  <a:pt x="5864" y="3525"/>
                </a:cubicBezTo>
                <a:lnTo>
                  <a:pt x="5773" y="3465"/>
                </a:lnTo>
                <a:lnTo>
                  <a:pt x="5712" y="3373"/>
                </a:lnTo>
                <a:lnTo>
                  <a:pt x="5621" y="3161"/>
                </a:lnTo>
                <a:cubicBezTo>
                  <a:pt x="5591" y="3100"/>
                  <a:pt x="5591" y="3039"/>
                  <a:pt x="5561" y="2978"/>
                </a:cubicBezTo>
                <a:lnTo>
                  <a:pt x="5500" y="2826"/>
                </a:lnTo>
                <a:close/>
                <a:moveTo>
                  <a:pt x="9541" y="3495"/>
                </a:moveTo>
                <a:lnTo>
                  <a:pt x="9571" y="3556"/>
                </a:lnTo>
                <a:cubicBezTo>
                  <a:pt x="9541" y="3525"/>
                  <a:pt x="9541" y="3525"/>
                  <a:pt x="9510" y="3495"/>
                </a:cubicBezTo>
                <a:close/>
                <a:moveTo>
                  <a:pt x="3373" y="2614"/>
                </a:moveTo>
                <a:lnTo>
                  <a:pt x="3373" y="2614"/>
                </a:lnTo>
                <a:cubicBezTo>
                  <a:pt x="3343" y="2675"/>
                  <a:pt x="3312" y="2766"/>
                  <a:pt x="3312" y="2826"/>
                </a:cubicBezTo>
                <a:lnTo>
                  <a:pt x="3221" y="2918"/>
                </a:lnTo>
                <a:lnTo>
                  <a:pt x="3100" y="3009"/>
                </a:lnTo>
                <a:lnTo>
                  <a:pt x="3039" y="3039"/>
                </a:lnTo>
                <a:cubicBezTo>
                  <a:pt x="2978" y="3070"/>
                  <a:pt x="2948" y="3070"/>
                  <a:pt x="2917" y="3100"/>
                </a:cubicBezTo>
                <a:cubicBezTo>
                  <a:pt x="2856" y="3161"/>
                  <a:pt x="2826" y="3221"/>
                  <a:pt x="2796" y="3252"/>
                </a:cubicBezTo>
                <a:lnTo>
                  <a:pt x="2765" y="3313"/>
                </a:lnTo>
                <a:lnTo>
                  <a:pt x="2492" y="3616"/>
                </a:lnTo>
                <a:lnTo>
                  <a:pt x="2370" y="3738"/>
                </a:lnTo>
                <a:cubicBezTo>
                  <a:pt x="2329" y="3717"/>
                  <a:pt x="2302" y="3711"/>
                  <a:pt x="2270" y="3709"/>
                </a:cubicBezTo>
                <a:lnTo>
                  <a:pt x="2270" y="3709"/>
                </a:lnTo>
                <a:cubicBezTo>
                  <a:pt x="2418" y="3508"/>
                  <a:pt x="2590" y="3335"/>
                  <a:pt x="2735" y="3161"/>
                </a:cubicBezTo>
                <a:cubicBezTo>
                  <a:pt x="2856" y="3039"/>
                  <a:pt x="3008" y="2918"/>
                  <a:pt x="3130" y="2826"/>
                </a:cubicBezTo>
                <a:lnTo>
                  <a:pt x="3373" y="2614"/>
                </a:lnTo>
                <a:close/>
                <a:moveTo>
                  <a:pt x="9875" y="1733"/>
                </a:moveTo>
                <a:lnTo>
                  <a:pt x="10057" y="1976"/>
                </a:lnTo>
                <a:cubicBezTo>
                  <a:pt x="10118" y="2037"/>
                  <a:pt x="10179" y="2128"/>
                  <a:pt x="10240" y="2219"/>
                </a:cubicBezTo>
                <a:lnTo>
                  <a:pt x="10422" y="2583"/>
                </a:lnTo>
                <a:cubicBezTo>
                  <a:pt x="10513" y="2735"/>
                  <a:pt x="10574" y="2857"/>
                  <a:pt x="10634" y="3009"/>
                </a:cubicBezTo>
                <a:cubicBezTo>
                  <a:pt x="10786" y="3282"/>
                  <a:pt x="10907" y="3554"/>
                  <a:pt x="11059" y="3857"/>
                </a:cubicBezTo>
                <a:lnTo>
                  <a:pt x="11059" y="3857"/>
                </a:lnTo>
                <a:cubicBezTo>
                  <a:pt x="10978" y="3771"/>
                  <a:pt x="10901" y="3667"/>
                  <a:pt x="10847" y="3586"/>
                </a:cubicBezTo>
                <a:lnTo>
                  <a:pt x="10756" y="3465"/>
                </a:lnTo>
                <a:lnTo>
                  <a:pt x="10665" y="3343"/>
                </a:lnTo>
                <a:lnTo>
                  <a:pt x="10634" y="3282"/>
                </a:lnTo>
                <a:lnTo>
                  <a:pt x="10422" y="2948"/>
                </a:lnTo>
                <a:lnTo>
                  <a:pt x="10240" y="2644"/>
                </a:lnTo>
                <a:cubicBezTo>
                  <a:pt x="10088" y="2371"/>
                  <a:pt x="9996" y="2097"/>
                  <a:pt x="9905" y="1824"/>
                </a:cubicBezTo>
                <a:cubicBezTo>
                  <a:pt x="9905" y="1793"/>
                  <a:pt x="9875" y="1763"/>
                  <a:pt x="9875" y="1733"/>
                </a:cubicBezTo>
                <a:close/>
                <a:moveTo>
                  <a:pt x="9176" y="3799"/>
                </a:moveTo>
                <a:lnTo>
                  <a:pt x="9176" y="3799"/>
                </a:lnTo>
                <a:cubicBezTo>
                  <a:pt x="9206" y="3829"/>
                  <a:pt x="9237" y="3859"/>
                  <a:pt x="9267" y="3920"/>
                </a:cubicBezTo>
                <a:lnTo>
                  <a:pt x="9237" y="3920"/>
                </a:lnTo>
                <a:lnTo>
                  <a:pt x="9176" y="3799"/>
                </a:lnTo>
                <a:close/>
                <a:moveTo>
                  <a:pt x="4771" y="2826"/>
                </a:moveTo>
                <a:cubicBezTo>
                  <a:pt x="4771" y="2826"/>
                  <a:pt x="4771" y="2826"/>
                  <a:pt x="4801" y="2857"/>
                </a:cubicBezTo>
                <a:lnTo>
                  <a:pt x="4892" y="3070"/>
                </a:lnTo>
                <a:lnTo>
                  <a:pt x="4923" y="3130"/>
                </a:lnTo>
                <a:cubicBezTo>
                  <a:pt x="4983" y="3252"/>
                  <a:pt x="5044" y="3373"/>
                  <a:pt x="5105" y="3465"/>
                </a:cubicBezTo>
                <a:lnTo>
                  <a:pt x="5226" y="3799"/>
                </a:lnTo>
                <a:cubicBezTo>
                  <a:pt x="5257" y="3859"/>
                  <a:pt x="5287" y="3920"/>
                  <a:pt x="5317" y="3981"/>
                </a:cubicBezTo>
                <a:lnTo>
                  <a:pt x="5257" y="3981"/>
                </a:lnTo>
                <a:lnTo>
                  <a:pt x="5135" y="3768"/>
                </a:lnTo>
                <a:cubicBezTo>
                  <a:pt x="5074" y="3708"/>
                  <a:pt x="5044" y="3647"/>
                  <a:pt x="5014" y="3556"/>
                </a:cubicBezTo>
                <a:cubicBezTo>
                  <a:pt x="4983" y="3495"/>
                  <a:pt x="4953" y="3434"/>
                  <a:pt x="4923" y="3373"/>
                </a:cubicBezTo>
                <a:cubicBezTo>
                  <a:pt x="4831" y="3252"/>
                  <a:pt x="4771" y="3100"/>
                  <a:pt x="4710" y="2978"/>
                </a:cubicBezTo>
                <a:cubicBezTo>
                  <a:pt x="4679" y="2948"/>
                  <a:pt x="4649" y="2918"/>
                  <a:pt x="4649" y="2887"/>
                </a:cubicBezTo>
                <a:lnTo>
                  <a:pt x="4771" y="2826"/>
                </a:lnTo>
                <a:close/>
                <a:moveTo>
                  <a:pt x="7657" y="4042"/>
                </a:moveTo>
                <a:lnTo>
                  <a:pt x="7657" y="4103"/>
                </a:lnTo>
                <a:lnTo>
                  <a:pt x="7687" y="4194"/>
                </a:lnTo>
                <a:lnTo>
                  <a:pt x="7627" y="4133"/>
                </a:lnTo>
                <a:lnTo>
                  <a:pt x="7535" y="4042"/>
                </a:lnTo>
                <a:close/>
                <a:moveTo>
                  <a:pt x="4467" y="3252"/>
                </a:moveTo>
                <a:lnTo>
                  <a:pt x="4497" y="3343"/>
                </a:lnTo>
                <a:cubicBezTo>
                  <a:pt x="4558" y="3434"/>
                  <a:pt x="4619" y="3525"/>
                  <a:pt x="4649" y="3616"/>
                </a:cubicBezTo>
                <a:lnTo>
                  <a:pt x="4740" y="3799"/>
                </a:lnTo>
                <a:cubicBezTo>
                  <a:pt x="4801" y="3951"/>
                  <a:pt x="4862" y="4072"/>
                  <a:pt x="4953" y="4224"/>
                </a:cubicBezTo>
                <a:lnTo>
                  <a:pt x="4953" y="4254"/>
                </a:lnTo>
                <a:cubicBezTo>
                  <a:pt x="5014" y="4376"/>
                  <a:pt x="5044" y="4467"/>
                  <a:pt x="5105" y="4589"/>
                </a:cubicBezTo>
                <a:cubicBezTo>
                  <a:pt x="5044" y="4528"/>
                  <a:pt x="4983" y="4437"/>
                  <a:pt x="4923" y="4346"/>
                </a:cubicBezTo>
                <a:cubicBezTo>
                  <a:pt x="4862" y="4254"/>
                  <a:pt x="4831" y="4163"/>
                  <a:pt x="4771" y="4072"/>
                </a:cubicBezTo>
                <a:cubicBezTo>
                  <a:pt x="4710" y="3981"/>
                  <a:pt x="4649" y="3829"/>
                  <a:pt x="4588" y="3708"/>
                </a:cubicBezTo>
                <a:lnTo>
                  <a:pt x="4497" y="3495"/>
                </a:lnTo>
                <a:cubicBezTo>
                  <a:pt x="4497" y="3404"/>
                  <a:pt x="4467" y="3313"/>
                  <a:pt x="4467" y="3252"/>
                </a:cubicBezTo>
                <a:close/>
                <a:moveTo>
                  <a:pt x="6472" y="4072"/>
                </a:moveTo>
                <a:cubicBezTo>
                  <a:pt x="6502" y="4133"/>
                  <a:pt x="6533" y="4224"/>
                  <a:pt x="6594" y="4285"/>
                </a:cubicBezTo>
                <a:cubicBezTo>
                  <a:pt x="6624" y="4346"/>
                  <a:pt x="6654" y="4376"/>
                  <a:pt x="6685" y="4437"/>
                </a:cubicBezTo>
                <a:cubicBezTo>
                  <a:pt x="6745" y="4498"/>
                  <a:pt x="6715" y="4498"/>
                  <a:pt x="6715" y="4558"/>
                </a:cubicBezTo>
                <a:lnTo>
                  <a:pt x="6715" y="4589"/>
                </a:lnTo>
                <a:lnTo>
                  <a:pt x="6685" y="4528"/>
                </a:lnTo>
                <a:cubicBezTo>
                  <a:pt x="6624" y="4437"/>
                  <a:pt x="6594" y="4346"/>
                  <a:pt x="6533" y="4254"/>
                </a:cubicBezTo>
                <a:lnTo>
                  <a:pt x="6472" y="4194"/>
                </a:lnTo>
                <a:lnTo>
                  <a:pt x="6472" y="4133"/>
                </a:lnTo>
                <a:lnTo>
                  <a:pt x="6472" y="4072"/>
                </a:lnTo>
                <a:close/>
                <a:moveTo>
                  <a:pt x="12457" y="3951"/>
                </a:moveTo>
                <a:lnTo>
                  <a:pt x="12549" y="4011"/>
                </a:lnTo>
                <a:lnTo>
                  <a:pt x="12579" y="4042"/>
                </a:lnTo>
                <a:lnTo>
                  <a:pt x="12609" y="4103"/>
                </a:lnTo>
                <a:cubicBezTo>
                  <a:pt x="12670" y="4254"/>
                  <a:pt x="12731" y="4437"/>
                  <a:pt x="12822" y="4619"/>
                </a:cubicBezTo>
                <a:lnTo>
                  <a:pt x="12792" y="4619"/>
                </a:lnTo>
                <a:lnTo>
                  <a:pt x="12609" y="4224"/>
                </a:lnTo>
                <a:cubicBezTo>
                  <a:pt x="12579" y="4194"/>
                  <a:pt x="12549" y="4163"/>
                  <a:pt x="12549" y="4133"/>
                </a:cubicBezTo>
                <a:cubicBezTo>
                  <a:pt x="12518" y="4103"/>
                  <a:pt x="12518" y="4072"/>
                  <a:pt x="12488" y="4011"/>
                </a:cubicBezTo>
                <a:cubicBezTo>
                  <a:pt x="12488" y="3981"/>
                  <a:pt x="12488" y="3981"/>
                  <a:pt x="12457" y="3951"/>
                </a:cubicBezTo>
                <a:close/>
                <a:moveTo>
                  <a:pt x="1915" y="4194"/>
                </a:moveTo>
                <a:lnTo>
                  <a:pt x="1915" y="4224"/>
                </a:lnTo>
                <a:cubicBezTo>
                  <a:pt x="1915" y="4254"/>
                  <a:pt x="1823" y="4315"/>
                  <a:pt x="1793" y="4376"/>
                </a:cubicBezTo>
                <a:cubicBezTo>
                  <a:pt x="1702" y="4498"/>
                  <a:pt x="1611" y="4619"/>
                  <a:pt x="1550" y="4741"/>
                </a:cubicBezTo>
                <a:lnTo>
                  <a:pt x="1580" y="4680"/>
                </a:lnTo>
                <a:cubicBezTo>
                  <a:pt x="1641" y="4528"/>
                  <a:pt x="1732" y="4406"/>
                  <a:pt x="1823" y="4285"/>
                </a:cubicBezTo>
                <a:lnTo>
                  <a:pt x="1915" y="4194"/>
                </a:lnTo>
                <a:close/>
                <a:moveTo>
                  <a:pt x="7171" y="4406"/>
                </a:moveTo>
                <a:lnTo>
                  <a:pt x="7201" y="4558"/>
                </a:lnTo>
                <a:cubicBezTo>
                  <a:pt x="7232" y="4649"/>
                  <a:pt x="7262" y="4741"/>
                  <a:pt x="7292" y="4832"/>
                </a:cubicBezTo>
                <a:lnTo>
                  <a:pt x="7292" y="4832"/>
                </a:lnTo>
                <a:lnTo>
                  <a:pt x="7262" y="4771"/>
                </a:lnTo>
                <a:lnTo>
                  <a:pt x="7232" y="4710"/>
                </a:lnTo>
                <a:lnTo>
                  <a:pt x="7232" y="4680"/>
                </a:lnTo>
                <a:lnTo>
                  <a:pt x="7140" y="4406"/>
                </a:lnTo>
                <a:close/>
                <a:moveTo>
                  <a:pt x="7687" y="4680"/>
                </a:moveTo>
                <a:lnTo>
                  <a:pt x="7687" y="4680"/>
                </a:lnTo>
                <a:cubicBezTo>
                  <a:pt x="7748" y="4710"/>
                  <a:pt x="7779" y="4771"/>
                  <a:pt x="7839" y="4832"/>
                </a:cubicBezTo>
                <a:lnTo>
                  <a:pt x="7809" y="4832"/>
                </a:lnTo>
                <a:lnTo>
                  <a:pt x="7809" y="4862"/>
                </a:lnTo>
                <a:cubicBezTo>
                  <a:pt x="7779" y="4801"/>
                  <a:pt x="7748" y="4741"/>
                  <a:pt x="7687" y="4680"/>
                </a:cubicBezTo>
                <a:close/>
                <a:moveTo>
                  <a:pt x="4376" y="4406"/>
                </a:moveTo>
                <a:lnTo>
                  <a:pt x="4436" y="4498"/>
                </a:lnTo>
                <a:lnTo>
                  <a:pt x="4528" y="4649"/>
                </a:lnTo>
                <a:lnTo>
                  <a:pt x="4528" y="4680"/>
                </a:lnTo>
                <a:lnTo>
                  <a:pt x="4619" y="4892"/>
                </a:lnTo>
                <a:lnTo>
                  <a:pt x="4588" y="4892"/>
                </a:lnTo>
                <a:cubicBezTo>
                  <a:pt x="4528" y="4741"/>
                  <a:pt x="4467" y="4649"/>
                  <a:pt x="4406" y="4528"/>
                </a:cubicBezTo>
                <a:cubicBezTo>
                  <a:pt x="4406" y="4467"/>
                  <a:pt x="4376" y="4437"/>
                  <a:pt x="4376" y="4406"/>
                </a:cubicBezTo>
                <a:close/>
                <a:moveTo>
                  <a:pt x="7292" y="4832"/>
                </a:moveTo>
                <a:cubicBezTo>
                  <a:pt x="7292" y="4832"/>
                  <a:pt x="7323" y="4862"/>
                  <a:pt x="7323" y="4892"/>
                </a:cubicBezTo>
                <a:lnTo>
                  <a:pt x="7292" y="4832"/>
                </a:lnTo>
                <a:close/>
                <a:moveTo>
                  <a:pt x="2917" y="4801"/>
                </a:moveTo>
                <a:lnTo>
                  <a:pt x="2948" y="4832"/>
                </a:lnTo>
                <a:lnTo>
                  <a:pt x="2978" y="4862"/>
                </a:lnTo>
                <a:cubicBezTo>
                  <a:pt x="2978" y="4892"/>
                  <a:pt x="2978" y="4923"/>
                  <a:pt x="2978" y="4953"/>
                </a:cubicBezTo>
                <a:lnTo>
                  <a:pt x="2917" y="4801"/>
                </a:lnTo>
                <a:close/>
                <a:moveTo>
                  <a:pt x="9237" y="4589"/>
                </a:moveTo>
                <a:cubicBezTo>
                  <a:pt x="9298" y="4710"/>
                  <a:pt x="9358" y="4862"/>
                  <a:pt x="9419" y="4984"/>
                </a:cubicBezTo>
                <a:lnTo>
                  <a:pt x="9510" y="5227"/>
                </a:lnTo>
                <a:lnTo>
                  <a:pt x="9389" y="4984"/>
                </a:lnTo>
                <a:cubicBezTo>
                  <a:pt x="9298" y="4862"/>
                  <a:pt x="9206" y="4741"/>
                  <a:pt x="9115" y="4619"/>
                </a:cubicBezTo>
                <a:lnTo>
                  <a:pt x="9146" y="4619"/>
                </a:lnTo>
                <a:cubicBezTo>
                  <a:pt x="9176" y="4619"/>
                  <a:pt x="9206" y="4619"/>
                  <a:pt x="9237" y="4589"/>
                </a:cubicBezTo>
                <a:close/>
                <a:moveTo>
                  <a:pt x="4771" y="5348"/>
                </a:moveTo>
                <a:cubicBezTo>
                  <a:pt x="4771" y="5379"/>
                  <a:pt x="4771" y="5409"/>
                  <a:pt x="4801" y="5439"/>
                </a:cubicBezTo>
                <a:lnTo>
                  <a:pt x="4771" y="5409"/>
                </a:lnTo>
                <a:cubicBezTo>
                  <a:pt x="4771" y="5409"/>
                  <a:pt x="4771" y="5348"/>
                  <a:pt x="4740" y="5348"/>
                </a:cubicBezTo>
                <a:close/>
                <a:moveTo>
                  <a:pt x="10026" y="5408"/>
                </a:moveTo>
                <a:cubicBezTo>
                  <a:pt x="10044" y="5446"/>
                  <a:pt x="10057" y="5480"/>
                  <a:pt x="10057" y="5500"/>
                </a:cubicBezTo>
                <a:lnTo>
                  <a:pt x="10027" y="5439"/>
                </a:lnTo>
                <a:cubicBezTo>
                  <a:pt x="10027" y="5429"/>
                  <a:pt x="10027" y="5418"/>
                  <a:pt x="10026" y="5408"/>
                </a:cubicBezTo>
                <a:close/>
                <a:moveTo>
                  <a:pt x="13247" y="5561"/>
                </a:moveTo>
                <a:lnTo>
                  <a:pt x="13247" y="5561"/>
                </a:lnTo>
                <a:cubicBezTo>
                  <a:pt x="13267" y="5581"/>
                  <a:pt x="13287" y="5601"/>
                  <a:pt x="13299" y="5638"/>
                </a:cubicBezTo>
                <a:lnTo>
                  <a:pt x="13299" y="5638"/>
                </a:lnTo>
                <a:lnTo>
                  <a:pt x="13247" y="5561"/>
                </a:lnTo>
                <a:close/>
                <a:moveTo>
                  <a:pt x="2705" y="5105"/>
                </a:moveTo>
                <a:lnTo>
                  <a:pt x="2796" y="5257"/>
                </a:lnTo>
                <a:cubicBezTo>
                  <a:pt x="2856" y="5348"/>
                  <a:pt x="2917" y="5470"/>
                  <a:pt x="2978" y="5591"/>
                </a:cubicBezTo>
                <a:lnTo>
                  <a:pt x="3039" y="5682"/>
                </a:lnTo>
                <a:cubicBezTo>
                  <a:pt x="2948" y="5591"/>
                  <a:pt x="2917" y="5500"/>
                  <a:pt x="2856" y="5409"/>
                </a:cubicBezTo>
                <a:lnTo>
                  <a:pt x="2856" y="5439"/>
                </a:lnTo>
                <a:cubicBezTo>
                  <a:pt x="2796" y="5348"/>
                  <a:pt x="2765" y="5287"/>
                  <a:pt x="2735" y="5227"/>
                </a:cubicBezTo>
                <a:lnTo>
                  <a:pt x="2705" y="5105"/>
                </a:lnTo>
                <a:close/>
                <a:moveTo>
                  <a:pt x="2158" y="5409"/>
                </a:moveTo>
                <a:cubicBezTo>
                  <a:pt x="2188" y="5500"/>
                  <a:pt x="2218" y="5591"/>
                  <a:pt x="2279" y="5682"/>
                </a:cubicBezTo>
                <a:cubicBezTo>
                  <a:pt x="2279" y="5713"/>
                  <a:pt x="2310" y="5743"/>
                  <a:pt x="2310" y="5774"/>
                </a:cubicBezTo>
                <a:lnTo>
                  <a:pt x="2218" y="5713"/>
                </a:lnTo>
                <a:cubicBezTo>
                  <a:pt x="2158" y="5713"/>
                  <a:pt x="2127" y="5682"/>
                  <a:pt x="2067" y="5682"/>
                </a:cubicBezTo>
                <a:cubicBezTo>
                  <a:pt x="2067" y="5682"/>
                  <a:pt x="2036" y="5652"/>
                  <a:pt x="2036" y="5622"/>
                </a:cubicBezTo>
                <a:lnTo>
                  <a:pt x="2097" y="5500"/>
                </a:lnTo>
                <a:lnTo>
                  <a:pt x="2158" y="5409"/>
                </a:lnTo>
                <a:close/>
                <a:moveTo>
                  <a:pt x="3312" y="5470"/>
                </a:moveTo>
                <a:cubicBezTo>
                  <a:pt x="3373" y="5591"/>
                  <a:pt x="3434" y="5713"/>
                  <a:pt x="3495" y="5865"/>
                </a:cubicBezTo>
                <a:cubicBezTo>
                  <a:pt x="3464" y="5804"/>
                  <a:pt x="3434" y="5743"/>
                  <a:pt x="3403" y="5682"/>
                </a:cubicBezTo>
                <a:lnTo>
                  <a:pt x="3312" y="5531"/>
                </a:lnTo>
                <a:cubicBezTo>
                  <a:pt x="3312" y="5500"/>
                  <a:pt x="3312" y="5500"/>
                  <a:pt x="3312" y="5470"/>
                </a:cubicBezTo>
                <a:close/>
                <a:moveTo>
                  <a:pt x="3464" y="4072"/>
                </a:moveTo>
                <a:cubicBezTo>
                  <a:pt x="3495" y="4163"/>
                  <a:pt x="3525" y="4254"/>
                  <a:pt x="3555" y="4346"/>
                </a:cubicBezTo>
                <a:cubicBezTo>
                  <a:pt x="3677" y="4558"/>
                  <a:pt x="3798" y="4832"/>
                  <a:pt x="3920" y="5075"/>
                </a:cubicBezTo>
                <a:lnTo>
                  <a:pt x="3920" y="5105"/>
                </a:lnTo>
                <a:lnTo>
                  <a:pt x="4133" y="5531"/>
                </a:lnTo>
                <a:lnTo>
                  <a:pt x="4163" y="5591"/>
                </a:lnTo>
                <a:lnTo>
                  <a:pt x="4163" y="5682"/>
                </a:lnTo>
                <a:cubicBezTo>
                  <a:pt x="4163" y="5743"/>
                  <a:pt x="4163" y="5804"/>
                  <a:pt x="4193" y="5865"/>
                </a:cubicBezTo>
                <a:lnTo>
                  <a:pt x="4072" y="5713"/>
                </a:lnTo>
                <a:lnTo>
                  <a:pt x="4041" y="5682"/>
                </a:lnTo>
                <a:cubicBezTo>
                  <a:pt x="4011" y="5561"/>
                  <a:pt x="3950" y="5470"/>
                  <a:pt x="3890" y="5379"/>
                </a:cubicBezTo>
                <a:cubicBezTo>
                  <a:pt x="3859" y="5287"/>
                  <a:pt x="3798" y="5166"/>
                  <a:pt x="3768" y="5075"/>
                </a:cubicBezTo>
                <a:cubicBezTo>
                  <a:pt x="3738" y="5044"/>
                  <a:pt x="3738" y="5014"/>
                  <a:pt x="3707" y="4984"/>
                </a:cubicBezTo>
                <a:lnTo>
                  <a:pt x="3646" y="4862"/>
                </a:lnTo>
                <a:cubicBezTo>
                  <a:pt x="3646" y="4832"/>
                  <a:pt x="3646" y="4832"/>
                  <a:pt x="3616" y="4801"/>
                </a:cubicBezTo>
                <a:cubicBezTo>
                  <a:pt x="3586" y="4771"/>
                  <a:pt x="3555" y="4649"/>
                  <a:pt x="3525" y="4558"/>
                </a:cubicBezTo>
                <a:cubicBezTo>
                  <a:pt x="3495" y="4498"/>
                  <a:pt x="3495" y="4437"/>
                  <a:pt x="3464" y="4376"/>
                </a:cubicBezTo>
                <a:cubicBezTo>
                  <a:pt x="3464" y="4346"/>
                  <a:pt x="3403" y="4194"/>
                  <a:pt x="3373" y="4103"/>
                </a:cubicBezTo>
                <a:lnTo>
                  <a:pt x="3373" y="4072"/>
                </a:lnTo>
                <a:close/>
                <a:moveTo>
                  <a:pt x="13065" y="5834"/>
                </a:moveTo>
                <a:lnTo>
                  <a:pt x="13095" y="5865"/>
                </a:lnTo>
                <a:cubicBezTo>
                  <a:pt x="13101" y="5878"/>
                  <a:pt x="13107" y="5892"/>
                  <a:pt x="13112" y="5905"/>
                </a:cubicBezTo>
                <a:lnTo>
                  <a:pt x="13112" y="5905"/>
                </a:lnTo>
                <a:lnTo>
                  <a:pt x="13065" y="5834"/>
                </a:lnTo>
                <a:close/>
                <a:moveTo>
                  <a:pt x="5196" y="5835"/>
                </a:moveTo>
                <a:lnTo>
                  <a:pt x="5226" y="5895"/>
                </a:lnTo>
                <a:cubicBezTo>
                  <a:pt x="5230" y="5906"/>
                  <a:pt x="5233" y="5916"/>
                  <a:pt x="5237" y="5926"/>
                </a:cubicBezTo>
                <a:lnTo>
                  <a:pt x="5237" y="5926"/>
                </a:lnTo>
                <a:cubicBezTo>
                  <a:pt x="5225" y="5896"/>
                  <a:pt x="5211" y="5865"/>
                  <a:pt x="5196" y="5835"/>
                </a:cubicBezTo>
                <a:close/>
                <a:moveTo>
                  <a:pt x="6634" y="4973"/>
                </a:moveTo>
                <a:cubicBezTo>
                  <a:pt x="6661" y="5027"/>
                  <a:pt x="6688" y="5081"/>
                  <a:pt x="6715" y="5136"/>
                </a:cubicBezTo>
                <a:lnTo>
                  <a:pt x="6837" y="5379"/>
                </a:lnTo>
                <a:lnTo>
                  <a:pt x="6928" y="5561"/>
                </a:lnTo>
                <a:lnTo>
                  <a:pt x="7019" y="5774"/>
                </a:lnTo>
                <a:cubicBezTo>
                  <a:pt x="7049" y="5865"/>
                  <a:pt x="7049" y="5926"/>
                  <a:pt x="7080" y="5986"/>
                </a:cubicBezTo>
                <a:lnTo>
                  <a:pt x="7110" y="6047"/>
                </a:lnTo>
                <a:cubicBezTo>
                  <a:pt x="7080" y="5986"/>
                  <a:pt x="7019" y="5926"/>
                  <a:pt x="6989" y="5834"/>
                </a:cubicBezTo>
                <a:lnTo>
                  <a:pt x="6806" y="5470"/>
                </a:lnTo>
                <a:cubicBezTo>
                  <a:pt x="6751" y="5304"/>
                  <a:pt x="6671" y="5138"/>
                  <a:pt x="6634" y="4973"/>
                </a:cubicBezTo>
                <a:close/>
                <a:moveTo>
                  <a:pt x="5743" y="4801"/>
                </a:moveTo>
                <a:lnTo>
                  <a:pt x="5773" y="4832"/>
                </a:lnTo>
                <a:cubicBezTo>
                  <a:pt x="5773" y="4832"/>
                  <a:pt x="5804" y="4862"/>
                  <a:pt x="5804" y="4892"/>
                </a:cubicBezTo>
                <a:lnTo>
                  <a:pt x="5864" y="4953"/>
                </a:lnTo>
                <a:cubicBezTo>
                  <a:pt x="5956" y="5166"/>
                  <a:pt x="6077" y="5348"/>
                  <a:pt x="6168" y="5561"/>
                </a:cubicBezTo>
                <a:cubicBezTo>
                  <a:pt x="6168" y="5622"/>
                  <a:pt x="6199" y="5713"/>
                  <a:pt x="6229" y="5774"/>
                </a:cubicBezTo>
                <a:lnTo>
                  <a:pt x="6199" y="6047"/>
                </a:lnTo>
                <a:lnTo>
                  <a:pt x="6199" y="6077"/>
                </a:lnTo>
                <a:cubicBezTo>
                  <a:pt x="6168" y="6077"/>
                  <a:pt x="6168" y="6108"/>
                  <a:pt x="6138" y="6108"/>
                </a:cubicBezTo>
                <a:cubicBezTo>
                  <a:pt x="6107" y="6017"/>
                  <a:pt x="6077" y="5895"/>
                  <a:pt x="6016" y="5804"/>
                </a:cubicBezTo>
                <a:cubicBezTo>
                  <a:pt x="5986" y="5682"/>
                  <a:pt x="5925" y="5500"/>
                  <a:pt x="5895" y="5348"/>
                </a:cubicBezTo>
                <a:cubicBezTo>
                  <a:pt x="5834" y="5196"/>
                  <a:pt x="5834" y="5136"/>
                  <a:pt x="5804" y="5014"/>
                </a:cubicBezTo>
                <a:cubicBezTo>
                  <a:pt x="5773" y="4923"/>
                  <a:pt x="5773" y="4892"/>
                  <a:pt x="5743" y="4801"/>
                </a:cubicBezTo>
                <a:close/>
                <a:moveTo>
                  <a:pt x="7718" y="5895"/>
                </a:moveTo>
                <a:lnTo>
                  <a:pt x="7809" y="6047"/>
                </a:lnTo>
                <a:cubicBezTo>
                  <a:pt x="7839" y="6108"/>
                  <a:pt x="7870" y="6169"/>
                  <a:pt x="7870" y="6199"/>
                </a:cubicBezTo>
                <a:lnTo>
                  <a:pt x="7809" y="6077"/>
                </a:lnTo>
                <a:cubicBezTo>
                  <a:pt x="7779" y="6017"/>
                  <a:pt x="7748" y="5956"/>
                  <a:pt x="7718" y="5926"/>
                </a:cubicBezTo>
                <a:lnTo>
                  <a:pt x="7718" y="5895"/>
                </a:lnTo>
                <a:close/>
                <a:moveTo>
                  <a:pt x="13176" y="6040"/>
                </a:moveTo>
                <a:cubicBezTo>
                  <a:pt x="13213" y="6116"/>
                  <a:pt x="13253" y="6192"/>
                  <a:pt x="13286" y="6268"/>
                </a:cubicBezTo>
                <a:lnTo>
                  <a:pt x="13286" y="6268"/>
                </a:lnTo>
                <a:cubicBezTo>
                  <a:pt x="13284" y="6266"/>
                  <a:pt x="13281" y="6263"/>
                  <a:pt x="13278" y="6260"/>
                </a:cubicBezTo>
                <a:lnTo>
                  <a:pt x="13217" y="6138"/>
                </a:lnTo>
                <a:lnTo>
                  <a:pt x="13187" y="6108"/>
                </a:lnTo>
                <a:cubicBezTo>
                  <a:pt x="13187" y="6085"/>
                  <a:pt x="13182" y="6063"/>
                  <a:pt x="13176" y="6040"/>
                </a:cubicBezTo>
                <a:close/>
                <a:moveTo>
                  <a:pt x="8044" y="6480"/>
                </a:moveTo>
                <a:lnTo>
                  <a:pt x="8113" y="6594"/>
                </a:lnTo>
                <a:lnTo>
                  <a:pt x="8052" y="6503"/>
                </a:lnTo>
                <a:lnTo>
                  <a:pt x="8044" y="6480"/>
                </a:lnTo>
                <a:close/>
                <a:moveTo>
                  <a:pt x="9055" y="4953"/>
                </a:moveTo>
                <a:cubicBezTo>
                  <a:pt x="9115" y="5044"/>
                  <a:pt x="9176" y="5136"/>
                  <a:pt x="9237" y="5257"/>
                </a:cubicBezTo>
                <a:cubicBezTo>
                  <a:pt x="9358" y="5470"/>
                  <a:pt x="9480" y="5713"/>
                  <a:pt x="9571" y="5926"/>
                </a:cubicBezTo>
                <a:lnTo>
                  <a:pt x="9753" y="6351"/>
                </a:lnTo>
                <a:lnTo>
                  <a:pt x="9905" y="6655"/>
                </a:lnTo>
                <a:cubicBezTo>
                  <a:pt x="9845" y="6594"/>
                  <a:pt x="9814" y="6533"/>
                  <a:pt x="9784" y="6472"/>
                </a:cubicBezTo>
                <a:lnTo>
                  <a:pt x="9571" y="6108"/>
                </a:lnTo>
                <a:cubicBezTo>
                  <a:pt x="9541" y="6047"/>
                  <a:pt x="9510" y="5986"/>
                  <a:pt x="9480" y="5956"/>
                </a:cubicBezTo>
                <a:lnTo>
                  <a:pt x="9358" y="5652"/>
                </a:lnTo>
                <a:cubicBezTo>
                  <a:pt x="9328" y="5591"/>
                  <a:pt x="9298" y="5561"/>
                  <a:pt x="9267" y="5500"/>
                </a:cubicBezTo>
                <a:lnTo>
                  <a:pt x="9206" y="5348"/>
                </a:lnTo>
                <a:lnTo>
                  <a:pt x="9055" y="4953"/>
                </a:lnTo>
                <a:close/>
                <a:moveTo>
                  <a:pt x="1550" y="6776"/>
                </a:moveTo>
                <a:lnTo>
                  <a:pt x="1550" y="6837"/>
                </a:lnTo>
                <a:lnTo>
                  <a:pt x="1520" y="6837"/>
                </a:lnTo>
                <a:cubicBezTo>
                  <a:pt x="1520" y="6807"/>
                  <a:pt x="1550" y="6776"/>
                  <a:pt x="1550" y="6776"/>
                </a:cubicBezTo>
                <a:close/>
                <a:moveTo>
                  <a:pt x="9632" y="6746"/>
                </a:moveTo>
                <a:lnTo>
                  <a:pt x="9693" y="6867"/>
                </a:lnTo>
                <a:lnTo>
                  <a:pt x="9753" y="6989"/>
                </a:lnTo>
                <a:lnTo>
                  <a:pt x="9632" y="6776"/>
                </a:lnTo>
                <a:lnTo>
                  <a:pt x="9632" y="6746"/>
                </a:lnTo>
                <a:close/>
                <a:moveTo>
                  <a:pt x="10027" y="4558"/>
                </a:moveTo>
                <a:cubicBezTo>
                  <a:pt x="10088" y="4619"/>
                  <a:pt x="10118" y="4680"/>
                  <a:pt x="10148" y="4741"/>
                </a:cubicBezTo>
                <a:cubicBezTo>
                  <a:pt x="10209" y="4801"/>
                  <a:pt x="10240" y="4862"/>
                  <a:pt x="10270" y="4923"/>
                </a:cubicBezTo>
                <a:cubicBezTo>
                  <a:pt x="10300" y="4984"/>
                  <a:pt x="10331" y="5044"/>
                  <a:pt x="10391" y="5105"/>
                </a:cubicBezTo>
                <a:cubicBezTo>
                  <a:pt x="10391" y="5136"/>
                  <a:pt x="10391" y="5166"/>
                  <a:pt x="10422" y="5196"/>
                </a:cubicBezTo>
                <a:lnTo>
                  <a:pt x="10483" y="5348"/>
                </a:lnTo>
                <a:cubicBezTo>
                  <a:pt x="10543" y="5470"/>
                  <a:pt x="10604" y="5591"/>
                  <a:pt x="10665" y="5713"/>
                </a:cubicBezTo>
                <a:lnTo>
                  <a:pt x="10999" y="6564"/>
                </a:lnTo>
                <a:lnTo>
                  <a:pt x="11212" y="7050"/>
                </a:lnTo>
                <a:lnTo>
                  <a:pt x="11151" y="7019"/>
                </a:lnTo>
                <a:lnTo>
                  <a:pt x="10878" y="6655"/>
                </a:lnTo>
                <a:lnTo>
                  <a:pt x="10817" y="6594"/>
                </a:lnTo>
                <a:lnTo>
                  <a:pt x="10756" y="6472"/>
                </a:lnTo>
                <a:cubicBezTo>
                  <a:pt x="10695" y="6320"/>
                  <a:pt x="10665" y="6169"/>
                  <a:pt x="10604" y="6047"/>
                </a:cubicBezTo>
                <a:cubicBezTo>
                  <a:pt x="10543" y="5895"/>
                  <a:pt x="10483" y="5774"/>
                  <a:pt x="10422" y="5622"/>
                </a:cubicBezTo>
                <a:lnTo>
                  <a:pt x="10270" y="5318"/>
                </a:lnTo>
                <a:lnTo>
                  <a:pt x="10148" y="5044"/>
                </a:lnTo>
                <a:cubicBezTo>
                  <a:pt x="10118" y="4953"/>
                  <a:pt x="10088" y="4892"/>
                  <a:pt x="10057" y="4832"/>
                </a:cubicBezTo>
                <a:lnTo>
                  <a:pt x="10057" y="4801"/>
                </a:lnTo>
                <a:cubicBezTo>
                  <a:pt x="10057" y="4771"/>
                  <a:pt x="10057" y="4741"/>
                  <a:pt x="10057" y="4741"/>
                </a:cubicBezTo>
                <a:cubicBezTo>
                  <a:pt x="10057" y="4680"/>
                  <a:pt x="10027" y="4619"/>
                  <a:pt x="9996" y="4558"/>
                </a:cubicBezTo>
                <a:close/>
                <a:moveTo>
                  <a:pt x="10452" y="6776"/>
                </a:moveTo>
                <a:lnTo>
                  <a:pt x="10574" y="7019"/>
                </a:lnTo>
                <a:cubicBezTo>
                  <a:pt x="10634" y="7050"/>
                  <a:pt x="10665" y="7110"/>
                  <a:pt x="10695" y="7171"/>
                </a:cubicBezTo>
                <a:cubicBezTo>
                  <a:pt x="10680" y="7156"/>
                  <a:pt x="10672" y="7148"/>
                  <a:pt x="10665" y="7148"/>
                </a:cubicBezTo>
                <a:cubicBezTo>
                  <a:pt x="10657" y="7148"/>
                  <a:pt x="10650" y="7156"/>
                  <a:pt x="10634" y="7171"/>
                </a:cubicBezTo>
                <a:lnTo>
                  <a:pt x="10604" y="7171"/>
                </a:lnTo>
                <a:lnTo>
                  <a:pt x="10452" y="6776"/>
                </a:lnTo>
                <a:close/>
                <a:moveTo>
                  <a:pt x="9814" y="7080"/>
                </a:moveTo>
                <a:cubicBezTo>
                  <a:pt x="9848" y="7131"/>
                  <a:pt x="9872" y="7172"/>
                  <a:pt x="9898" y="7209"/>
                </a:cubicBezTo>
                <a:lnTo>
                  <a:pt x="9898" y="7209"/>
                </a:lnTo>
                <a:cubicBezTo>
                  <a:pt x="9878" y="7189"/>
                  <a:pt x="9858" y="7168"/>
                  <a:pt x="9845" y="7141"/>
                </a:cubicBezTo>
                <a:lnTo>
                  <a:pt x="9814" y="7080"/>
                </a:lnTo>
                <a:close/>
                <a:moveTo>
                  <a:pt x="1793" y="6077"/>
                </a:moveTo>
                <a:cubicBezTo>
                  <a:pt x="1793" y="6108"/>
                  <a:pt x="1793" y="6138"/>
                  <a:pt x="1823" y="6169"/>
                </a:cubicBezTo>
                <a:cubicBezTo>
                  <a:pt x="1854" y="6260"/>
                  <a:pt x="1884" y="6351"/>
                  <a:pt x="1915" y="6412"/>
                </a:cubicBezTo>
                <a:cubicBezTo>
                  <a:pt x="1945" y="6564"/>
                  <a:pt x="2006" y="6685"/>
                  <a:pt x="2097" y="6837"/>
                </a:cubicBezTo>
                <a:cubicBezTo>
                  <a:pt x="2127" y="6898"/>
                  <a:pt x="2158" y="6959"/>
                  <a:pt x="2188" y="7050"/>
                </a:cubicBezTo>
                <a:cubicBezTo>
                  <a:pt x="2218" y="7110"/>
                  <a:pt x="2218" y="7141"/>
                  <a:pt x="2249" y="7202"/>
                </a:cubicBezTo>
                <a:lnTo>
                  <a:pt x="2310" y="7323"/>
                </a:lnTo>
                <a:lnTo>
                  <a:pt x="2249" y="7262"/>
                </a:lnTo>
                <a:cubicBezTo>
                  <a:pt x="2188" y="7202"/>
                  <a:pt x="2097" y="7110"/>
                  <a:pt x="2036" y="7080"/>
                </a:cubicBezTo>
                <a:cubicBezTo>
                  <a:pt x="2006" y="6989"/>
                  <a:pt x="1975" y="6959"/>
                  <a:pt x="1975" y="6898"/>
                </a:cubicBezTo>
                <a:cubicBezTo>
                  <a:pt x="1915" y="6776"/>
                  <a:pt x="1854" y="6624"/>
                  <a:pt x="1823" y="6503"/>
                </a:cubicBezTo>
                <a:cubicBezTo>
                  <a:pt x="1823" y="6442"/>
                  <a:pt x="1793" y="6412"/>
                  <a:pt x="1793" y="6351"/>
                </a:cubicBezTo>
                <a:cubicBezTo>
                  <a:pt x="1793" y="6320"/>
                  <a:pt x="1763" y="6229"/>
                  <a:pt x="1763" y="6169"/>
                </a:cubicBezTo>
                <a:lnTo>
                  <a:pt x="1793" y="6108"/>
                </a:lnTo>
                <a:lnTo>
                  <a:pt x="1793" y="6077"/>
                </a:lnTo>
                <a:close/>
                <a:moveTo>
                  <a:pt x="4528" y="6989"/>
                </a:moveTo>
                <a:cubicBezTo>
                  <a:pt x="4528" y="7019"/>
                  <a:pt x="4528" y="7019"/>
                  <a:pt x="4558" y="7050"/>
                </a:cubicBezTo>
                <a:cubicBezTo>
                  <a:pt x="4588" y="7141"/>
                  <a:pt x="4619" y="7262"/>
                  <a:pt x="4679" y="7354"/>
                </a:cubicBezTo>
                <a:lnTo>
                  <a:pt x="4619" y="7354"/>
                </a:lnTo>
                <a:lnTo>
                  <a:pt x="4619" y="7323"/>
                </a:lnTo>
                <a:lnTo>
                  <a:pt x="4497" y="7141"/>
                </a:lnTo>
                <a:cubicBezTo>
                  <a:pt x="4497" y="7110"/>
                  <a:pt x="4528" y="7080"/>
                  <a:pt x="4528" y="7050"/>
                </a:cubicBezTo>
                <a:cubicBezTo>
                  <a:pt x="4528" y="7019"/>
                  <a:pt x="4528" y="6989"/>
                  <a:pt x="4528" y="6989"/>
                </a:cubicBezTo>
                <a:close/>
                <a:moveTo>
                  <a:pt x="6229" y="7202"/>
                </a:moveTo>
                <a:cubicBezTo>
                  <a:pt x="6242" y="7261"/>
                  <a:pt x="6257" y="7320"/>
                  <a:pt x="6273" y="7378"/>
                </a:cubicBezTo>
                <a:lnTo>
                  <a:pt x="6273" y="7378"/>
                </a:lnTo>
                <a:lnTo>
                  <a:pt x="6229" y="7262"/>
                </a:lnTo>
                <a:lnTo>
                  <a:pt x="6229" y="7202"/>
                </a:lnTo>
                <a:close/>
                <a:moveTo>
                  <a:pt x="5834" y="7323"/>
                </a:moveTo>
                <a:lnTo>
                  <a:pt x="5864" y="7354"/>
                </a:lnTo>
                <a:lnTo>
                  <a:pt x="5895" y="7414"/>
                </a:lnTo>
                <a:lnTo>
                  <a:pt x="5834" y="7323"/>
                </a:lnTo>
                <a:close/>
                <a:moveTo>
                  <a:pt x="7414" y="6108"/>
                </a:moveTo>
                <a:cubicBezTo>
                  <a:pt x="7444" y="6169"/>
                  <a:pt x="7475" y="6199"/>
                  <a:pt x="7505" y="6260"/>
                </a:cubicBezTo>
                <a:lnTo>
                  <a:pt x="7657" y="6533"/>
                </a:lnTo>
                <a:lnTo>
                  <a:pt x="7657" y="6564"/>
                </a:lnTo>
                <a:lnTo>
                  <a:pt x="7930" y="7445"/>
                </a:lnTo>
                <a:lnTo>
                  <a:pt x="7930" y="7445"/>
                </a:lnTo>
                <a:lnTo>
                  <a:pt x="7779" y="7202"/>
                </a:lnTo>
                <a:lnTo>
                  <a:pt x="7718" y="7141"/>
                </a:lnTo>
                <a:cubicBezTo>
                  <a:pt x="7718" y="7080"/>
                  <a:pt x="7687" y="7019"/>
                  <a:pt x="7687" y="6959"/>
                </a:cubicBezTo>
                <a:cubicBezTo>
                  <a:pt x="7657" y="6898"/>
                  <a:pt x="7657" y="6837"/>
                  <a:pt x="7627" y="6776"/>
                </a:cubicBezTo>
                <a:cubicBezTo>
                  <a:pt x="7627" y="6715"/>
                  <a:pt x="7596" y="6624"/>
                  <a:pt x="7566" y="6564"/>
                </a:cubicBezTo>
                <a:lnTo>
                  <a:pt x="7475" y="6320"/>
                </a:lnTo>
                <a:cubicBezTo>
                  <a:pt x="7475" y="6260"/>
                  <a:pt x="7444" y="6199"/>
                  <a:pt x="7414" y="6138"/>
                </a:cubicBezTo>
                <a:lnTo>
                  <a:pt x="7414" y="6108"/>
                </a:lnTo>
                <a:close/>
                <a:moveTo>
                  <a:pt x="11850" y="5014"/>
                </a:moveTo>
                <a:lnTo>
                  <a:pt x="11911" y="5136"/>
                </a:lnTo>
                <a:cubicBezTo>
                  <a:pt x="11911" y="5136"/>
                  <a:pt x="11911" y="5136"/>
                  <a:pt x="11911" y="5166"/>
                </a:cubicBezTo>
                <a:cubicBezTo>
                  <a:pt x="11941" y="5287"/>
                  <a:pt x="12002" y="5409"/>
                  <a:pt x="12032" y="5531"/>
                </a:cubicBezTo>
                <a:lnTo>
                  <a:pt x="12123" y="5713"/>
                </a:lnTo>
                <a:lnTo>
                  <a:pt x="12275" y="6169"/>
                </a:lnTo>
                <a:cubicBezTo>
                  <a:pt x="12306" y="6290"/>
                  <a:pt x="12336" y="6412"/>
                  <a:pt x="12397" y="6533"/>
                </a:cubicBezTo>
                <a:cubicBezTo>
                  <a:pt x="12427" y="6685"/>
                  <a:pt x="12427" y="6685"/>
                  <a:pt x="12457" y="6746"/>
                </a:cubicBezTo>
                <a:lnTo>
                  <a:pt x="12488" y="6959"/>
                </a:lnTo>
                <a:cubicBezTo>
                  <a:pt x="12549" y="7141"/>
                  <a:pt x="12579" y="7323"/>
                  <a:pt x="12640" y="7505"/>
                </a:cubicBezTo>
                <a:lnTo>
                  <a:pt x="12579" y="7384"/>
                </a:lnTo>
                <a:cubicBezTo>
                  <a:pt x="12518" y="7232"/>
                  <a:pt x="12457" y="7110"/>
                  <a:pt x="12397" y="6959"/>
                </a:cubicBezTo>
                <a:lnTo>
                  <a:pt x="12397" y="6928"/>
                </a:lnTo>
                <a:cubicBezTo>
                  <a:pt x="12397" y="6867"/>
                  <a:pt x="12366" y="6807"/>
                  <a:pt x="12336" y="6715"/>
                </a:cubicBezTo>
                <a:cubicBezTo>
                  <a:pt x="12306" y="6594"/>
                  <a:pt x="12245" y="6442"/>
                  <a:pt x="12214" y="6320"/>
                </a:cubicBezTo>
                <a:cubicBezTo>
                  <a:pt x="12154" y="6169"/>
                  <a:pt x="12123" y="6017"/>
                  <a:pt x="12062" y="5865"/>
                </a:cubicBezTo>
                <a:lnTo>
                  <a:pt x="12062" y="5895"/>
                </a:lnTo>
                <a:cubicBezTo>
                  <a:pt x="12032" y="5804"/>
                  <a:pt x="12002" y="5743"/>
                  <a:pt x="11971" y="5682"/>
                </a:cubicBezTo>
                <a:lnTo>
                  <a:pt x="11941" y="5561"/>
                </a:lnTo>
                <a:cubicBezTo>
                  <a:pt x="11941" y="5470"/>
                  <a:pt x="11911" y="5379"/>
                  <a:pt x="11911" y="5287"/>
                </a:cubicBezTo>
                <a:cubicBezTo>
                  <a:pt x="11880" y="5196"/>
                  <a:pt x="11880" y="5105"/>
                  <a:pt x="11850" y="5014"/>
                </a:cubicBezTo>
                <a:close/>
                <a:moveTo>
                  <a:pt x="13247" y="6746"/>
                </a:moveTo>
                <a:cubicBezTo>
                  <a:pt x="13247" y="6776"/>
                  <a:pt x="13308" y="6807"/>
                  <a:pt x="13308" y="6837"/>
                </a:cubicBezTo>
                <a:lnTo>
                  <a:pt x="13460" y="7050"/>
                </a:lnTo>
                <a:cubicBezTo>
                  <a:pt x="13490" y="7110"/>
                  <a:pt x="13521" y="7171"/>
                  <a:pt x="13551" y="7202"/>
                </a:cubicBezTo>
                <a:cubicBezTo>
                  <a:pt x="13582" y="7262"/>
                  <a:pt x="13612" y="7323"/>
                  <a:pt x="13673" y="7384"/>
                </a:cubicBezTo>
                <a:lnTo>
                  <a:pt x="13673" y="7505"/>
                </a:lnTo>
                <a:lnTo>
                  <a:pt x="13673" y="7566"/>
                </a:lnTo>
                <a:cubicBezTo>
                  <a:pt x="13612" y="7414"/>
                  <a:pt x="13551" y="7293"/>
                  <a:pt x="13460" y="7171"/>
                </a:cubicBezTo>
                <a:lnTo>
                  <a:pt x="13369" y="6959"/>
                </a:lnTo>
                <a:lnTo>
                  <a:pt x="13247" y="6776"/>
                </a:lnTo>
                <a:lnTo>
                  <a:pt x="13247" y="6746"/>
                </a:lnTo>
                <a:close/>
                <a:moveTo>
                  <a:pt x="8994" y="6624"/>
                </a:moveTo>
                <a:lnTo>
                  <a:pt x="9115" y="6807"/>
                </a:lnTo>
                <a:cubicBezTo>
                  <a:pt x="9176" y="6898"/>
                  <a:pt x="9237" y="7019"/>
                  <a:pt x="9298" y="7110"/>
                </a:cubicBezTo>
                <a:cubicBezTo>
                  <a:pt x="9356" y="7313"/>
                  <a:pt x="9441" y="7516"/>
                  <a:pt x="9501" y="7718"/>
                </a:cubicBezTo>
                <a:lnTo>
                  <a:pt x="9450" y="7718"/>
                </a:lnTo>
                <a:cubicBezTo>
                  <a:pt x="9358" y="7566"/>
                  <a:pt x="9298" y="7384"/>
                  <a:pt x="9237" y="7202"/>
                </a:cubicBezTo>
                <a:cubicBezTo>
                  <a:pt x="9176" y="7019"/>
                  <a:pt x="9085" y="6837"/>
                  <a:pt x="8994" y="6624"/>
                </a:cubicBezTo>
                <a:close/>
                <a:moveTo>
                  <a:pt x="2583" y="7202"/>
                </a:moveTo>
                <a:lnTo>
                  <a:pt x="2765" y="7475"/>
                </a:lnTo>
                <a:lnTo>
                  <a:pt x="2887" y="7748"/>
                </a:lnTo>
                <a:cubicBezTo>
                  <a:pt x="2856" y="7688"/>
                  <a:pt x="2796" y="7627"/>
                  <a:pt x="2765" y="7566"/>
                </a:cubicBezTo>
                <a:cubicBezTo>
                  <a:pt x="2735" y="7505"/>
                  <a:pt x="2705" y="7445"/>
                  <a:pt x="2674" y="7384"/>
                </a:cubicBezTo>
                <a:lnTo>
                  <a:pt x="2583" y="7202"/>
                </a:lnTo>
                <a:close/>
                <a:moveTo>
                  <a:pt x="6442" y="6412"/>
                </a:moveTo>
                <a:lnTo>
                  <a:pt x="6442" y="6442"/>
                </a:lnTo>
                <a:lnTo>
                  <a:pt x="6563" y="6746"/>
                </a:lnTo>
                <a:cubicBezTo>
                  <a:pt x="6594" y="6867"/>
                  <a:pt x="6624" y="6989"/>
                  <a:pt x="6685" y="7080"/>
                </a:cubicBezTo>
                <a:lnTo>
                  <a:pt x="6897" y="7627"/>
                </a:lnTo>
                <a:lnTo>
                  <a:pt x="6950" y="7768"/>
                </a:lnTo>
                <a:lnTo>
                  <a:pt x="6806" y="7566"/>
                </a:lnTo>
                <a:lnTo>
                  <a:pt x="6685" y="7293"/>
                </a:lnTo>
                <a:lnTo>
                  <a:pt x="6624" y="7171"/>
                </a:lnTo>
                <a:lnTo>
                  <a:pt x="6472" y="6867"/>
                </a:lnTo>
                <a:lnTo>
                  <a:pt x="6411" y="6746"/>
                </a:lnTo>
                <a:lnTo>
                  <a:pt x="6411" y="6624"/>
                </a:lnTo>
                <a:cubicBezTo>
                  <a:pt x="6411" y="6564"/>
                  <a:pt x="6442" y="6472"/>
                  <a:pt x="6442" y="6412"/>
                </a:cubicBezTo>
                <a:close/>
                <a:moveTo>
                  <a:pt x="12822" y="7050"/>
                </a:moveTo>
                <a:lnTo>
                  <a:pt x="12883" y="7202"/>
                </a:lnTo>
                <a:cubicBezTo>
                  <a:pt x="12913" y="7232"/>
                  <a:pt x="12944" y="7293"/>
                  <a:pt x="12974" y="7323"/>
                </a:cubicBezTo>
                <a:lnTo>
                  <a:pt x="13065" y="7566"/>
                </a:lnTo>
                <a:lnTo>
                  <a:pt x="13065" y="7627"/>
                </a:lnTo>
                <a:cubicBezTo>
                  <a:pt x="13035" y="7657"/>
                  <a:pt x="13035" y="7657"/>
                  <a:pt x="13035" y="7688"/>
                </a:cubicBezTo>
                <a:cubicBezTo>
                  <a:pt x="13004" y="7748"/>
                  <a:pt x="13004" y="7809"/>
                  <a:pt x="13004" y="7870"/>
                </a:cubicBezTo>
                <a:cubicBezTo>
                  <a:pt x="13004" y="7840"/>
                  <a:pt x="13004" y="7809"/>
                  <a:pt x="12974" y="7748"/>
                </a:cubicBezTo>
                <a:cubicBezTo>
                  <a:pt x="12913" y="7505"/>
                  <a:pt x="12852" y="7293"/>
                  <a:pt x="12822" y="7050"/>
                </a:cubicBezTo>
                <a:close/>
                <a:moveTo>
                  <a:pt x="6412" y="7804"/>
                </a:moveTo>
                <a:cubicBezTo>
                  <a:pt x="6431" y="7853"/>
                  <a:pt x="6451" y="7903"/>
                  <a:pt x="6472" y="7952"/>
                </a:cubicBezTo>
                <a:lnTo>
                  <a:pt x="6472" y="7952"/>
                </a:lnTo>
                <a:lnTo>
                  <a:pt x="6472" y="7961"/>
                </a:lnTo>
                <a:lnTo>
                  <a:pt x="6442" y="7900"/>
                </a:lnTo>
                <a:lnTo>
                  <a:pt x="6412" y="7804"/>
                </a:lnTo>
                <a:close/>
                <a:moveTo>
                  <a:pt x="4376" y="7536"/>
                </a:moveTo>
                <a:cubicBezTo>
                  <a:pt x="4436" y="7597"/>
                  <a:pt x="4467" y="7657"/>
                  <a:pt x="4497" y="7718"/>
                </a:cubicBezTo>
                <a:cubicBezTo>
                  <a:pt x="4528" y="7779"/>
                  <a:pt x="4558" y="7840"/>
                  <a:pt x="4588" y="7900"/>
                </a:cubicBezTo>
                <a:lnTo>
                  <a:pt x="4619" y="8052"/>
                </a:lnTo>
                <a:lnTo>
                  <a:pt x="4436" y="7627"/>
                </a:lnTo>
                <a:lnTo>
                  <a:pt x="4376" y="7566"/>
                </a:lnTo>
                <a:lnTo>
                  <a:pt x="4376" y="7536"/>
                </a:lnTo>
                <a:close/>
                <a:moveTo>
                  <a:pt x="4983" y="6989"/>
                </a:moveTo>
                <a:lnTo>
                  <a:pt x="4983" y="6989"/>
                </a:lnTo>
                <a:cubicBezTo>
                  <a:pt x="5074" y="7050"/>
                  <a:pt x="5135" y="7110"/>
                  <a:pt x="5196" y="7232"/>
                </a:cubicBezTo>
                <a:lnTo>
                  <a:pt x="5317" y="7566"/>
                </a:lnTo>
                <a:cubicBezTo>
                  <a:pt x="5348" y="7627"/>
                  <a:pt x="5378" y="7718"/>
                  <a:pt x="5409" y="7779"/>
                </a:cubicBezTo>
                <a:lnTo>
                  <a:pt x="5530" y="8022"/>
                </a:lnTo>
                <a:lnTo>
                  <a:pt x="5439" y="8113"/>
                </a:lnTo>
                <a:lnTo>
                  <a:pt x="5409" y="8143"/>
                </a:lnTo>
                <a:cubicBezTo>
                  <a:pt x="5409" y="8083"/>
                  <a:pt x="5378" y="8052"/>
                  <a:pt x="5348" y="7992"/>
                </a:cubicBezTo>
                <a:cubicBezTo>
                  <a:pt x="5287" y="7809"/>
                  <a:pt x="5226" y="7657"/>
                  <a:pt x="5166" y="7475"/>
                </a:cubicBezTo>
                <a:cubicBezTo>
                  <a:pt x="5135" y="7414"/>
                  <a:pt x="5105" y="7384"/>
                  <a:pt x="5105" y="7323"/>
                </a:cubicBezTo>
                <a:cubicBezTo>
                  <a:pt x="5074" y="7262"/>
                  <a:pt x="5074" y="7232"/>
                  <a:pt x="5044" y="7202"/>
                </a:cubicBezTo>
                <a:lnTo>
                  <a:pt x="4983" y="6989"/>
                </a:lnTo>
                <a:close/>
                <a:moveTo>
                  <a:pt x="11806" y="7650"/>
                </a:moveTo>
                <a:lnTo>
                  <a:pt x="11880" y="7748"/>
                </a:lnTo>
                <a:lnTo>
                  <a:pt x="11971" y="7900"/>
                </a:lnTo>
                <a:cubicBezTo>
                  <a:pt x="12002" y="8052"/>
                  <a:pt x="12032" y="8204"/>
                  <a:pt x="12062" y="8356"/>
                </a:cubicBezTo>
                <a:cubicBezTo>
                  <a:pt x="12062" y="8356"/>
                  <a:pt x="12062" y="8387"/>
                  <a:pt x="12062" y="8387"/>
                </a:cubicBezTo>
                <a:cubicBezTo>
                  <a:pt x="12032" y="8356"/>
                  <a:pt x="12002" y="8295"/>
                  <a:pt x="12002" y="8235"/>
                </a:cubicBezTo>
                <a:cubicBezTo>
                  <a:pt x="11971" y="8204"/>
                  <a:pt x="11941" y="8113"/>
                  <a:pt x="11911" y="8083"/>
                </a:cubicBezTo>
                <a:lnTo>
                  <a:pt x="11789" y="7840"/>
                </a:lnTo>
                <a:cubicBezTo>
                  <a:pt x="11789" y="7809"/>
                  <a:pt x="11819" y="7748"/>
                  <a:pt x="11789" y="7718"/>
                </a:cubicBezTo>
                <a:cubicBezTo>
                  <a:pt x="11812" y="7695"/>
                  <a:pt x="11818" y="7673"/>
                  <a:pt x="11806" y="7650"/>
                </a:cubicBezTo>
                <a:close/>
                <a:moveTo>
                  <a:pt x="11212" y="7718"/>
                </a:moveTo>
                <a:lnTo>
                  <a:pt x="11212" y="7718"/>
                </a:lnTo>
                <a:cubicBezTo>
                  <a:pt x="11303" y="7809"/>
                  <a:pt x="11364" y="7840"/>
                  <a:pt x="11455" y="7900"/>
                </a:cubicBezTo>
                <a:lnTo>
                  <a:pt x="11516" y="7900"/>
                </a:lnTo>
                <a:cubicBezTo>
                  <a:pt x="11516" y="7992"/>
                  <a:pt x="11546" y="8052"/>
                  <a:pt x="11546" y="8113"/>
                </a:cubicBezTo>
                <a:cubicBezTo>
                  <a:pt x="11546" y="8174"/>
                  <a:pt x="11546" y="8204"/>
                  <a:pt x="11576" y="8265"/>
                </a:cubicBezTo>
                <a:cubicBezTo>
                  <a:pt x="11604" y="8319"/>
                  <a:pt x="11631" y="8447"/>
                  <a:pt x="11636" y="8539"/>
                </a:cubicBezTo>
                <a:lnTo>
                  <a:pt x="11636" y="8539"/>
                </a:lnTo>
                <a:cubicBezTo>
                  <a:pt x="11627" y="8528"/>
                  <a:pt x="11617" y="8518"/>
                  <a:pt x="11607" y="8508"/>
                </a:cubicBezTo>
                <a:cubicBezTo>
                  <a:pt x="11546" y="8387"/>
                  <a:pt x="11485" y="8235"/>
                  <a:pt x="11424" y="8113"/>
                </a:cubicBezTo>
                <a:cubicBezTo>
                  <a:pt x="11364" y="7992"/>
                  <a:pt x="11303" y="7840"/>
                  <a:pt x="11212" y="7718"/>
                </a:cubicBezTo>
                <a:close/>
                <a:moveTo>
                  <a:pt x="8204" y="7354"/>
                </a:moveTo>
                <a:lnTo>
                  <a:pt x="8325" y="7505"/>
                </a:lnTo>
                <a:lnTo>
                  <a:pt x="8417" y="7627"/>
                </a:lnTo>
                <a:lnTo>
                  <a:pt x="8568" y="7840"/>
                </a:lnTo>
                <a:cubicBezTo>
                  <a:pt x="8599" y="7870"/>
                  <a:pt x="8629" y="7900"/>
                  <a:pt x="8660" y="7961"/>
                </a:cubicBezTo>
                <a:lnTo>
                  <a:pt x="8690" y="7961"/>
                </a:lnTo>
                <a:lnTo>
                  <a:pt x="8751" y="8295"/>
                </a:lnTo>
                <a:lnTo>
                  <a:pt x="8781" y="8417"/>
                </a:lnTo>
                <a:cubicBezTo>
                  <a:pt x="8781" y="8447"/>
                  <a:pt x="8751" y="8478"/>
                  <a:pt x="8751" y="8508"/>
                </a:cubicBezTo>
                <a:cubicBezTo>
                  <a:pt x="8720" y="8508"/>
                  <a:pt x="8720" y="8538"/>
                  <a:pt x="8751" y="8569"/>
                </a:cubicBezTo>
                <a:lnTo>
                  <a:pt x="8751" y="8599"/>
                </a:lnTo>
                <a:cubicBezTo>
                  <a:pt x="8629" y="8478"/>
                  <a:pt x="8568" y="8356"/>
                  <a:pt x="8477" y="8235"/>
                </a:cubicBezTo>
                <a:cubicBezTo>
                  <a:pt x="8386" y="7992"/>
                  <a:pt x="8325" y="7748"/>
                  <a:pt x="8234" y="7505"/>
                </a:cubicBezTo>
                <a:cubicBezTo>
                  <a:pt x="8234" y="7475"/>
                  <a:pt x="8204" y="7414"/>
                  <a:pt x="8204" y="7354"/>
                </a:cubicBezTo>
                <a:close/>
                <a:moveTo>
                  <a:pt x="1520" y="7110"/>
                </a:moveTo>
                <a:cubicBezTo>
                  <a:pt x="1580" y="7141"/>
                  <a:pt x="1611" y="7141"/>
                  <a:pt x="1672" y="7171"/>
                </a:cubicBezTo>
                <a:cubicBezTo>
                  <a:pt x="1702" y="7262"/>
                  <a:pt x="1732" y="7323"/>
                  <a:pt x="1763" y="7414"/>
                </a:cubicBezTo>
                <a:cubicBezTo>
                  <a:pt x="1793" y="7475"/>
                  <a:pt x="1823" y="7566"/>
                  <a:pt x="1884" y="7627"/>
                </a:cubicBezTo>
                <a:cubicBezTo>
                  <a:pt x="1915" y="7718"/>
                  <a:pt x="1915" y="7748"/>
                  <a:pt x="1945" y="7779"/>
                </a:cubicBezTo>
                <a:cubicBezTo>
                  <a:pt x="2006" y="7931"/>
                  <a:pt x="2097" y="8083"/>
                  <a:pt x="2158" y="8204"/>
                </a:cubicBezTo>
                <a:cubicBezTo>
                  <a:pt x="2244" y="8348"/>
                  <a:pt x="2303" y="8491"/>
                  <a:pt x="2386" y="8635"/>
                </a:cubicBezTo>
                <a:lnTo>
                  <a:pt x="2386" y="8635"/>
                </a:lnTo>
                <a:cubicBezTo>
                  <a:pt x="2308" y="8523"/>
                  <a:pt x="2218" y="8416"/>
                  <a:pt x="2127" y="8326"/>
                </a:cubicBezTo>
                <a:cubicBezTo>
                  <a:pt x="1975" y="8174"/>
                  <a:pt x="1823" y="8052"/>
                  <a:pt x="1641" y="7961"/>
                </a:cubicBezTo>
                <a:lnTo>
                  <a:pt x="1611" y="7961"/>
                </a:lnTo>
                <a:lnTo>
                  <a:pt x="1611" y="7900"/>
                </a:lnTo>
                <a:cubicBezTo>
                  <a:pt x="1580" y="7809"/>
                  <a:pt x="1550" y="7718"/>
                  <a:pt x="1550" y="7627"/>
                </a:cubicBezTo>
                <a:cubicBezTo>
                  <a:pt x="1520" y="7536"/>
                  <a:pt x="1489" y="7475"/>
                  <a:pt x="1489" y="7384"/>
                </a:cubicBezTo>
                <a:cubicBezTo>
                  <a:pt x="1459" y="7323"/>
                  <a:pt x="1459" y="7262"/>
                  <a:pt x="1459" y="7202"/>
                </a:cubicBezTo>
                <a:cubicBezTo>
                  <a:pt x="1459" y="7171"/>
                  <a:pt x="1459" y="7141"/>
                  <a:pt x="1459" y="7110"/>
                </a:cubicBezTo>
                <a:close/>
                <a:moveTo>
                  <a:pt x="7991" y="8022"/>
                </a:moveTo>
                <a:lnTo>
                  <a:pt x="8052" y="8143"/>
                </a:lnTo>
                <a:lnTo>
                  <a:pt x="8234" y="8387"/>
                </a:lnTo>
                <a:lnTo>
                  <a:pt x="8295" y="8660"/>
                </a:lnTo>
                <a:lnTo>
                  <a:pt x="8265" y="8599"/>
                </a:lnTo>
                <a:lnTo>
                  <a:pt x="8234" y="8538"/>
                </a:lnTo>
                <a:cubicBezTo>
                  <a:pt x="8173" y="8417"/>
                  <a:pt x="8113" y="8295"/>
                  <a:pt x="8082" y="8204"/>
                </a:cubicBezTo>
                <a:lnTo>
                  <a:pt x="7991" y="8052"/>
                </a:lnTo>
                <a:lnTo>
                  <a:pt x="7991" y="8022"/>
                </a:lnTo>
                <a:close/>
                <a:moveTo>
                  <a:pt x="2411" y="8672"/>
                </a:moveTo>
                <a:lnTo>
                  <a:pt x="2411" y="8672"/>
                </a:lnTo>
                <a:cubicBezTo>
                  <a:pt x="2416" y="8677"/>
                  <a:pt x="2419" y="8683"/>
                  <a:pt x="2422" y="8688"/>
                </a:cubicBezTo>
                <a:lnTo>
                  <a:pt x="2422" y="8688"/>
                </a:lnTo>
                <a:cubicBezTo>
                  <a:pt x="2418" y="8683"/>
                  <a:pt x="2415" y="8677"/>
                  <a:pt x="2411" y="8672"/>
                </a:cubicBezTo>
                <a:close/>
                <a:moveTo>
                  <a:pt x="13308" y="8478"/>
                </a:moveTo>
                <a:cubicBezTo>
                  <a:pt x="13308" y="8538"/>
                  <a:pt x="13369" y="8630"/>
                  <a:pt x="13369" y="8721"/>
                </a:cubicBezTo>
                <a:lnTo>
                  <a:pt x="13308" y="8630"/>
                </a:lnTo>
                <a:lnTo>
                  <a:pt x="13308" y="8478"/>
                </a:lnTo>
                <a:close/>
                <a:moveTo>
                  <a:pt x="2401" y="7779"/>
                </a:moveTo>
                <a:lnTo>
                  <a:pt x="2401" y="7779"/>
                </a:lnTo>
                <a:cubicBezTo>
                  <a:pt x="2462" y="7870"/>
                  <a:pt x="2522" y="7961"/>
                  <a:pt x="2583" y="8052"/>
                </a:cubicBezTo>
                <a:cubicBezTo>
                  <a:pt x="2644" y="8113"/>
                  <a:pt x="2705" y="8204"/>
                  <a:pt x="2735" y="8295"/>
                </a:cubicBezTo>
                <a:lnTo>
                  <a:pt x="2856" y="8478"/>
                </a:lnTo>
                <a:lnTo>
                  <a:pt x="3008" y="8721"/>
                </a:lnTo>
                <a:lnTo>
                  <a:pt x="3008" y="8690"/>
                </a:lnTo>
                <a:lnTo>
                  <a:pt x="3039" y="8781"/>
                </a:lnTo>
                <a:cubicBezTo>
                  <a:pt x="3039" y="8812"/>
                  <a:pt x="3039" y="8842"/>
                  <a:pt x="3039" y="8873"/>
                </a:cubicBezTo>
                <a:cubicBezTo>
                  <a:pt x="2948" y="8751"/>
                  <a:pt x="2856" y="8630"/>
                  <a:pt x="2796" y="8478"/>
                </a:cubicBezTo>
                <a:lnTo>
                  <a:pt x="2674" y="8295"/>
                </a:lnTo>
                <a:cubicBezTo>
                  <a:pt x="2644" y="8265"/>
                  <a:pt x="2613" y="8204"/>
                  <a:pt x="2583" y="8143"/>
                </a:cubicBezTo>
                <a:lnTo>
                  <a:pt x="2401" y="7779"/>
                </a:lnTo>
                <a:close/>
                <a:moveTo>
                  <a:pt x="9176" y="8873"/>
                </a:moveTo>
                <a:lnTo>
                  <a:pt x="9206" y="8903"/>
                </a:lnTo>
                <a:lnTo>
                  <a:pt x="9206" y="8933"/>
                </a:lnTo>
                <a:lnTo>
                  <a:pt x="9176" y="8903"/>
                </a:lnTo>
                <a:lnTo>
                  <a:pt x="9176" y="8873"/>
                </a:lnTo>
                <a:close/>
                <a:moveTo>
                  <a:pt x="7110" y="7050"/>
                </a:moveTo>
                <a:lnTo>
                  <a:pt x="7171" y="7141"/>
                </a:lnTo>
                <a:lnTo>
                  <a:pt x="7171" y="7202"/>
                </a:lnTo>
                <a:lnTo>
                  <a:pt x="7292" y="7475"/>
                </a:lnTo>
                <a:cubicBezTo>
                  <a:pt x="7323" y="7597"/>
                  <a:pt x="7384" y="7718"/>
                  <a:pt x="7444" y="7840"/>
                </a:cubicBezTo>
                <a:lnTo>
                  <a:pt x="7779" y="8751"/>
                </a:lnTo>
                <a:cubicBezTo>
                  <a:pt x="7839" y="8873"/>
                  <a:pt x="7870" y="9025"/>
                  <a:pt x="7930" y="9176"/>
                </a:cubicBezTo>
                <a:lnTo>
                  <a:pt x="7900" y="9146"/>
                </a:lnTo>
                <a:lnTo>
                  <a:pt x="7839" y="9085"/>
                </a:lnTo>
                <a:lnTo>
                  <a:pt x="7809" y="8964"/>
                </a:lnTo>
                <a:cubicBezTo>
                  <a:pt x="7779" y="8903"/>
                  <a:pt x="7718" y="8812"/>
                  <a:pt x="7687" y="8751"/>
                </a:cubicBezTo>
                <a:cubicBezTo>
                  <a:pt x="7627" y="8538"/>
                  <a:pt x="7535" y="8356"/>
                  <a:pt x="7444" y="8143"/>
                </a:cubicBezTo>
                <a:cubicBezTo>
                  <a:pt x="7414" y="8113"/>
                  <a:pt x="7414" y="8052"/>
                  <a:pt x="7384" y="8022"/>
                </a:cubicBezTo>
                <a:cubicBezTo>
                  <a:pt x="7292" y="7779"/>
                  <a:pt x="7232" y="7505"/>
                  <a:pt x="7171" y="7262"/>
                </a:cubicBezTo>
                <a:cubicBezTo>
                  <a:pt x="7171" y="7202"/>
                  <a:pt x="7110" y="7141"/>
                  <a:pt x="7110" y="7080"/>
                </a:cubicBezTo>
                <a:lnTo>
                  <a:pt x="7110" y="7050"/>
                </a:lnTo>
                <a:close/>
                <a:moveTo>
                  <a:pt x="7080" y="8553"/>
                </a:moveTo>
                <a:lnTo>
                  <a:pt x="7232" y="8781"/>
                </a:lnTo>
                <a:lnTo>
                  <a:pt x="7384" y="9116"/>
                </a:lnTo>
                <a:lnTo>
                  <a:pt x="7414" y="9207"/>
                </a:lnTo>
                <a:lnTo>
                  <a:pt x="7384" y="9146"/>
                </a:lnTo>
                <a:cubicBezTo>
                  <a:pt x="7384" y="9116"/>
                  <a:pt x="7353" y="9085"/>
                  <a:pt x="7323" y="9055"/>
                </a:cubicBezTo>
                <a:lnTo>
                  <a:pt x="7080" y="8569"/>
                </a:lnTo>
                <a:cubicBezTo>
                  <a:pt x="7080" y="8564"/>
                  <a:pt x="7080" y="8558"/>
                  <a:pt x="7080" y="8553"/>
                </a:cubicBezTo>
                <a:close/>
                <a:moveTo>
                  <a:pt x="3890" y="8538"/>
                </a:moveTo>
                <a:lnTo>
                  <a:pt x="3920" y="8599"/>
                </a:lnTo>
                <a:lnTo>
                  <a:pt x="4133" y="9085"/>
                </a:lnTo>
                <a:lnTo>
                  <a:pt x="4224" y="9237"/>
                </a:lnTo>
                <a:lnTo>
                  <a:pt x="4133" y="9176"/>
                </a:lnTo>
                <a:lnTo>
                  <a:pt x="4072" y="8994"/>
                </a:lnTo>
                <a:lnTo>
                  <a:pt x="3920" y="8721"/>
                </a:lnTo>
                <a:lnTo>
                  <a:pt x="3859" y="8569"/>
                </a:lnTo>
                <a:cubicBezTo>
                  <a:pt x="3890" y="8569"/>
                  <a:pt x="3890" y="8569"/>
                  <a:pt x="3890" y="8538"/>
                </a:cubicBezTo>
                <a:close/>
                <a:moveTo>
                  <a:pt x="5652" y="8295"/>
                </a:moveTo>
                <a:cubicBezTo>
                  <a:pt x="5652" y="8387"/>
                  <a:pt x="5712" y="8508"/>
                  <a:pt x="5743" y="8599"/>
                </a:cubicBezTo>
                <a:cubicBezTo>
                  <a:pt x="5773" y="8721"/>
                  <a:pt x="5834" y="8873"/>
                  <a:pt x="5864" y="8994"/>
                </a:cubicBezTo>
                <a:cubicBezTo>
                  <a:pt x="5895" y="9146"/>
                  <a:pt x="5925" y="9176"/>
                  <a:pt x="5956" y="9298"/>
                </a:cubicBezTo>
                <a:cubicBezTo>
                  <a:pt x="5864" y="9146"/>
                  <a:pt x="5773" y="8994"/>
                  <a:pt x="5712" y="8842"/>
                </a:cubicBezTo>
                <a:lnTo>
                  <a:pt x="5652" y="8781"/>
                </a:lnTo>
                <a:cubicBezTo>
                  <a:pt x="5652" y="8751"/>
                  <a:pt x="5621" y="8690"/>
                  <a:pt x="5591" y="8660"/>
                </a:cubicBezTo>
                <a:lnTo>
                  <a:pt x="5530" y="8447"/>
                </a:lnTo>
                <a:lnTo>
                  <a:pt x="5530" y="8417"/>
                </a:lnTo>
                <a:lnTo>
                  <a:pt x="5561" y="8387"/>
                </a:lnTo>
                <a:cubicBezTo>
                  <a:pt x="5591" y="8356"/>
                  <a:pt x="5621" y="8326"/>
                  <a:pt x="5652" y="8295"/>
                </a:cubicBezTo>
                <a:close/>
                <a:moveTo>
                  <a:pt x="1550" y="8478"/>
                </a:moveTo>
                <a:lnTo>
                  <a:pt x="1611" y="8538"/>
                </a:lnTo>
                <a:cubicBezTo>
                  <a:pt x="1641" y="8599"/>
                  <a:pt x="1672" y="8690"/>
                  <a:pt x="1702" y="8751"/>
                </a:cubicBezTo>
                <a:cubicBezTo>
                  <a:pt x="1732" y="8812"/>
                  <a:pt x="1763" y="8873"/>
                  <a:pt x="1823" y="8933"/>
                </a:cubicBezTo>
                <a:lnTo>
                  <a:pt x="1915" y="9146"/>
                </a:lnTo>
                <a:lnTo>
                  <a:pt x="2067" y="9389"/>
                </a:lnTo>
                <a:lnTo>
                  <a:pt x="2036" y="9359"/>
                </a:lnTo>
                <a:cubicBezTo>
                  <a:pt x="2006" y="9328"/>
                  <a:pt x="1975" y="9298"/>
                  <a:pt x="1915" y="9268"/>
                </a:cubicBezTo>
                <a:lnTo>
                  <a:pt x="1884" y="9237"/>
                </a:lnTo>
                <a:cubicBezTo>
                  <a:pt x="1854" y="9176"/>
                  <a:pt x="1854" y="9146"/>
                  <a:pt x="1823" y="9116"/>
                </a:cubicBezTo>
                <a:lnTo>
                  <a:pt x="1702" y="8842"/>
                </a:lnTo>
                <a:cubicBezTo>
                  <a:pt x="1672" y="8781"/>
                  <a:pt x="1641" y="8721"/>
                  <a:pt x="1611" y="8660"/>
                </a:cubicBezTo>
                <a:lnTo>
                  <a:pt x="1550" y="8478"/>
                </a:lnTo>
                <a:close/>
                <a:moveTo>
                  <a:pt x="6806" y="8933"/>
                </a:moveTo>
                <a:lnTo>
                  <a:pt x="6928" y="9116"/>
                </a:lnTo>
                <a:lnTo>
                  <a:pt x="7080" y="9602"/>
                </a:lnTo>
                <a:cubicBezTo>
                  <a:pt x="7049" y="9541"/>
                  <a:pt x="7019" y="9511"/>
                  <a:pt x="6958" y="9450"/>
                </a:cubicBezTo>
                <a:lnTo>
                  <a:pt x="6928" y="9328"/>
                </a:lnTo>
                <a:cubicBezTo>
                  <a:pt x="6897" y="9207"/>
                  <a:pt x="6837" y="9085"/>
                  <a:pt x="6806" y="8933"/>
                </a:cubicBezTo>
                <a:close/>
                <a:moveTo>
                  <a:pt x="12609" y="8417"/>
                </a:moveTo>
                <a:lnTo>
                  <a:pt x="12640" y="8508"/>
                </a:lnTo>
                <a:cubicBezTo>
                  <a:pt x="12670" y="8538"/>
                  <a:pt x="12670" y="8599"/>
                  <a:pt x="12701" y="8630"/>
                </a:cubicBezTo>
                <a:lnTo>
                  <a:pt x="12792" y="8873"/>
                </a:lnTo>
                <a:cubicBezTo>
                  <a:pt x="12822" y="8933"/>
                  <a:pt x="12822" y="9025"/>
                  <a:pt x="12852" y="9085"/>
                </a:cubicBezTo>
                <a:cubicBezTo>
                  <a:pt x="12883" y="9146"/>
                  <a:pt x="12883" y="9176"/>
                  <a:pt x="12913" y="9237"/>
                </a:cubicBezTo>
                <a:cubicBezTo>
                  <a:pt x="12944" y="9389"/>
                  <a:pt x="13004" y="9541"/>
                  <a:pt x="13035" y="9663"/>
                </a:cubicBezTo>
                <a:cubicBezTo>
                  <a:pt x="13035" y="9688"/>
                  <a:pt x="13037" y="9710"/>
                  <a:pt x="13041" y="9731"/>
                </a:cubicBezTo>
                <a:lnTo>
                  <a:pt x="13041" y="9731"/>
                </a:lnTo>
                <a:cubicBezTo>
                  <a:pt x="13029" y="9700"/>
                  <a:pt x="13017" y="9669"/>
                  <a:pt x="13004" y="9632"/>
                </a:cubicBezTo>
                <a:cubicBezTo>
                  <a:pt x="12913" y="9328"/>
                  <a:pt x="12792" y="9025"/>
                  <a:pt x="12701" y="8721"/>
                </a:cubicBezTo>
                <a:cubicBezTo>
                  <a:pt x="12701" y="8721"/>
                  <a:pt x="12670" y="8690"/>
                  <a:pt x="12670" y="8660"/>
                </a:cubicBezTo>
                <a:lnTo>
                  <a:pt x="12609" y="8417"/>
                </a:lnTo>
                <a:close/>
                <a:moveTo>
                  <a:pt x="8508" y="9845"/>
                </a:moveTo>
                <a:lnTo>
                  <a:pt x="8508" y="9845"/>
                </a:lnTo>
                <a:cubicBezTo>
                  <a:pt x="8512" y="9857"/>
                  <a:pt x="8516" y="9870"/>
                  <a:pt x="8520" y="9883"/>
                </a:cubicBezTo>
                <a:lnTo>
                  <a:pt x="8520" y="9883"/>
                </a:lnTo>
                <a:cubicBezTo>
                  <a:pt x="8514" y="9872"/>
                  <a:pt x="8508" y="9858"/>
                  <a:pt x="8508" y="9845"/>
                </a:cubicBezTo>
                <a:close/>
                <a:moveTo>
                  <a:pt x="13369" y="9085"/>
                </a:moveTo>
                <a:cubicBezTo>
                  <a:pt x="13399" y="9116"/>
                  <a:pt x="13460" y="9146"/>
                  <a:pt x="13490" y="9146"/>
                </a:cubicBezTo>
                <a:lnTo>
                  <a:pt x="13612" y="9146"/>
                </a:lnTo>
                <a:cubicBezTo>
                  <a:pt x="13612" y="9176"/>
                  <a:pt x="13642" y="9207"/>
                  <a:pt x="13642" y="9237"/>
                </a:cubicBezTo>
                <a:lnTo>
                  <a:pt x="13612" y="9237"/>
                </a:lnTo>
                <a:cubicBezTo>
                  <a:pt x="13642" y="9328"/>
                  <a:pt x="13673" y="9420"/>
                  <a:pt x="13673" y="9511"/>
                </a:cubicBezTo>
                <a:cubicBezTo>
                  <a:pt x="13673" y="9541"/>
                  <a:pt x="13673" y="9541"/>
                  <a:pt x="13673" y="9571"/>
                </a:cubicBezTo>
                <a:cubicBezTo>
                  <a:pt x="13642" y="9693"/>
                  <a:pt x="13612" y="9784"/>
                  <a:pt x="13551" y="9906"/>
                </a:cubicBezTo>
                <a:cubicBezTo>
                  <a:pt x="13521" y="9784"/>
                  <a:pt x="13490" y="9602"/>
                  <a:pt x="13460" y="9480"/>
                </a:cubicBezTo>
                <a:lnTo>
                  <a:pt x="13399" y="9268"/>
                </a:lnTo>
                <a:cubicBezTo>
                  <a:pt x="13399" y="9207"/>
                  <a:pt x="13399" y="9146"/>
                  <a:pt x="13369" y="9085"/>
                </a:cubicBezTo>
                <a:close/>
                <a:moveTo>
                  <a:pt x="11485" y="8933"/>
                </a:moveTo>
                <a:lnTo>
                  <a:pt x="11576" y="9146"/>
                </a:lnTo>
                <a:lnTo>
                  <a:pt x="11759" y="9602"/>
                </a:lnTo>
                <a:cubicBezTo>
                  <a:pt x="11819" y="9754"/>
                  <a:pt x="11880" y="9936"/>
                  <a:pt x="11941" y="10088"/>
                </a:cubicBezTo>
                <a:lnTo>
                  <a:pt x="11819" y="9845"/>
                </a:lnTo>
                <a:cubicBezTo>
                  <a:pt x="11789" y="9815"/>
                  <a:pt x="11759" y="9754"/>
                  <a:pt x="11728" y="9693"/>
                </a:cubicBezTo>
                <a:cubicBezTo>
                  <a:pt x="11698" y="9632"/>
                  <a:pt x="11667" y="9571"/>
                  <a:pt x="11637" y="9511"/>
                </a:cubicBezTo>
                <a:cubicBezTo>
                  <a:pt x="11607" y="9450"/>
                  <a:pt x="11576" y="9298"/>
                  <a:pt x="11516" y="9237"/>
                </a:cubicBezTo>
                <a:cubicBezTo>
                  <a:pt x="11485" y="9176"/>
                  <a:pt x="11455" y="9116"/>
                  <a:pt x="11424" y="9055"/>
                </a:cubicBezTo>
                <a:cubicBezTo>
                  <a:pt x="11424" y="9025"/>
                  <a:pt x="11424" y="8994"/>
                  <a:pt x="11394" y="8964"/>
                </a:cubicBezTo>
                <a:lnTo>
                  <a:pt x="11455" y="8964"/>
                </a:lnTo>
                <a:cubicBezTo>
                  <a:pt x="11455" y="8964"/>
                  <a:pt x="11485" y="8933"/>
                  <a:pt x="11485" y="8933"/>
                </a:cubicBezTo>
                <a:close/>
                <a:moveTo>
                  <a:pt x="8642" y="10209"/>
                </a:moveTo>
                <a:cubicBezTo>
                  <a:pt x="8653" y="10234"/>
                  <a:pt x="8660" y="10256"/>
                  <a:pt x="8660" y="10270"/>
                </a:cubicBezTo>
                <a:cubicBezTo>
                  <a:pt x="8654" y="10250"/>
                  <a:pt x="8649" y="10229"/>
                  <a:pt x="8642" y="10209"/>
                </a:cubicBezTo>
                <a:close/>
                <a:moveTo>
                  <a:pt x="10270" y="8994"/>
                </a:moveTo>
                <a:cubicBezTo>
                  <a:pt x="10270" y="8994"/>
                  <a:pt x="10270" y="9025"/>
                  <a:pt x="10300" y="9055"/>
                </a:cubicBezTo>
                <a:cubicBezTo>
                  <a:pt x="10331" y="9146"/>
                  <a:pt x="10391" y="9237"/>
                  <a:pt x="10422" y="9328"/>
                </a:cubicBezTo>
                <a:cubicBezTo>
                  <a:pt x="10452" y="9420"/>
                  <a:pt x="10483" y="9511"/>
                  <a:pt x="10513" y="9541"/>
                </a:cubicBezTo>
                <a:lnTo>
                  <a:pt x="10513" y="9511"/>
                </a:lnTo>
                <a:cubicBezTo>
                  <a:pt x="10543" y="9602"/>
                  <a:pt x="10574" y="9693"/>
                  <a:pt x="10634" y="9784"/>
                </a:cubicBezTo>
                <a:cubicBezTo>
                  <a:pt x="10665" y="9845"/>
                  <a:pt x="10726" y="10058"/>
                  <a:pt x="10786" y="10179"/>
                </a:cubicBezTo>
                <a:cubicBezTo>
                  <a:pt x="10817" y="10240"/>
                  <a:pt x="10847" y="10301"/>
                  <a:pt x="10847" y="10361"/>
                </a:cubicBezTo>
                <a:lnTo>
                  <a:pt x="10756" y="10361"/>
                </a:lnTo>
                <a:lnTo>
                  <a:pt x="10665" y="10209"/>
                </a:lnTo>
                <a:lnTo>
                  <a:pt x="10634" y="10149"/>
                </a:lnTo>
                <a:cubicBezTo>
                  <a:pt x="10574" y="10027"/>
                  <a:pt x="10513" y="9906"/>
                  <a:pt x="10452" y="9754"/>
                </a:cubicBezTo>
                <a:cubicBezTo>
                  <a:pt x="10422" y="9632"/>
                  <a:pt x="10361" y="9541"/>
                  <a:pt x="10300" y="9389"/>
                </a:cubicBezTo>
                <a:lnTo>
                  <a:pt x="10179" y="9085"/>
                </a:lnTo>
                <a:lnTo>
                  <a:pt x="10209" y="9085"/>
                </a:lnTo>
                <a:cubicBezTo>
                  <a:pt x="10240" y="9055"/>
                  <a:pt x="10240" y="9055"/>
                  <a:pt x="10270" y="9025"/>
                </a:cubicBezTo>
                <a:cubicBezTo>
                  <a:pt x="10270" y="8994"/>
                  <a:pt x="10270" y="8994"/>
                  <a:pt x="10270" y="8994"/>
                </a:cubicBezTo>
                <a:close/>
                <a:moveTo>
                  <a:pt x="7657" y="10209"/>
                </a:moveTo>
                <a:lnTo>
                  <a:pt x="7657" y="10209"/>
                </a:lnTo>
                <a:cubicBezTo>
                  <a:pt x="7687" y="10240"/>
                  <a:pt x="7718" y="10270"/>
                  <a:pt x="7718" y="10301"/>
                </a:cubicBezTo>
                <a:cubicBezTo>
                  <a:pt x="7748" y="10331"/>
                  <a:pt x="7718" y="10361"/>
                  <a:pt x="7718" y="10392"/>
                </a:cubicBezTo>
                <a:cubicBezTo>
                  <a:pt x="7718" y="10331"/>
                  <a:pt x="7687" y="10270"/>
                  <a:pt x="7657" y="10209"/>
                </a:cubicBezTo>
                <a:close/>
                <a:moveTo>
                  <a:pt x="3008" y="9602"/>
                </a:moveTo>
                <a:lnTo>
                  <a:pt x="3160" y="9845"/>
                </a:lnTo>
                <a:lnTo>
                  <a:pt x="3373" y="10149"/>
                </a:lnTo>
                <a:lnTo>
                  <a:pt x="3403" y="10179"/>
                </a:lnTo>
                <a:lnTo>
                  <a:pt x="3434" y="10331"/>
                </a:lnTo>
                <a:cubicBezTo>
                  <a:pt x="3434" y="10351"/>
                  <a:pt x="3434" y="10385"/>
                  <a:pt x="3443" y="10414"/>
                </a:cubicBezTo>
                <a:lnTo>
                  <a:pt x="3443" y="10414"/>
                </a:lnTo>
                <a:lnTo>
                  <a:pt x="3312" y="10179"/>
                </a:lnTo>
                <a:lnTo>
                  <a:pt x="3008" y="9602"/>
                </a:lnTo>
                <a:close/>
                <a:moveTo>
                  <a:pt x="6715" y="10270"/>
                </a:moveTo>
                <a:lnTo>
                  <a:pt x="6806" y="10483"/>
                </a:lnTo>
                <a:cubicBezTo>
                  <a:pt x="6806" y="10513"/>
                  <a:pt x="6837" y="10574"/>
                  <a:pt x="6837" y="10604"/>
                </a:cubicBezTo>
                <a:lnTo>
                  <a:pt x="6806" y="10574"/>
                </a:lnTo>
                <a:lnTo>
                  <a:pt x="6745" y="10422"/>
                </a:lnTo>
                <a:lnTo>
                  <a:pt x="6715" y="10270"/>
                </a:lnTo>
                <a:close/>
                <a:moveTo>
                  <a:pt x="11546" y="9906"/>
                </a:moveTo>
                <a:lnTo>
                  <a:pt x="11728" y="10240"/>
                </a:lnTo>
                <a:cubicBezTo>
                  <a:pt x="11789" y="10361"/>
                  <a:pt x="11850" y="10483"/>
                  <a:pt x="11941" y="10604"/>
                </a:cubicBezTo>
                <a:lnTo>
                  <a:pt x="11941" y="10635"/>
                </a:lnTo>
                <a:lnTo>
                  <a:pt x="11850" y="10635"/>
                </a:lnTo>
                <a:lnTo>
                  <a:pt x="11759" y="10453"/>
                </a:lnTo>
                <a:cubicBezTo>
                  <a:pt x="11728" y="10331"/>
                  <a:pt x="11667" y="10209"/>
                  <a:pt x="11607" y="10088"/>
                </a:cubicBezTo>
                <a:lnTo>
                  <a:pt x="11546" y="9906"/>
                </a:lnTo>
                <a:close/>
                <a:moveTo>
                  <a:pt x="11273" y="10088"/>
                </a:moveTo>
                <a:lnTo>
                  <a:pt x="11273" y="10088"/>
                </a:lnTo>
                <a:cubicBezTo>
                  <a:pt x="11364" y="10270"/>
                  <a:pt x="11455" y="10483"/>
                  <a:pt x="11546" y="10696"/>
                </a:cubicBezTo>
                <a:lnTo>
                  <a:pt x="11607" y="10848"/>
                </a:lnTo>
                <a:cubicBezTo>
                  <a:pt x="11607" y="10878"/>
                  <a:pt x="11576" y="10908"/>
                  <a:pt x="11576" y="10939"/>
                </a:cubicBezTo>
                <a:lnTo>
                  <a:pt x="11576" y="10908"/>
                </a:lnTo>
                <a:cubicBezTo>
                  <a:pt x="11516" y="10756"/>
                  <a:pt x="11455" y="10574"/>
                  <a:pt x="11394" y="10422"/>
                </a:cubicBezTo>
                <a:cubicBezTo>
                  <a:pt x="11364" y="10301"/>
                  <a:pt x="11303" y="10209"/>
                  <a:pt x="11273" y="10088"/>
                </a:cubicBezTo>
                <a:close/>
                <a:moveTo>
                  <a:pt x="9753" y="8903"/>
                </a:moveTo>
                <a:lnTo>
                  <a:pt x="9753" y="8933"/>
                </a:lnTo>
                <a:cubicBezTo>
                  <a:pt x="9875" y="9237"/>
                  <a:pt x="9996" y="9511"/>
                  <a:pt x="10148" y="9784"/>
                </a:cubicBezTo>
                <a:cubicBezTo>
                  <a:pt x="10209" y="9906"/>
                  <a:pt x="10270" y="10027"/>
                  <a:pt x="10331" y="10149"/>
                </a:cubicBezTo>
                <a:lnTo>
                  <a:pt x="10422" y="10301"/>
                </a:lnTo>
                <a:lnTo>
                  <a:pt x="10543" y="10574"/>
                </a:lnTo>
                <a:lnTo>
                  <a:pt x="10634" y="10696"/>
                </a:lnTo>
                <a:lnTo>
                  <a:pt x="10634" y="10817"/>
                </a:lnTo>
                <a:cubicBezTo>
                  <a:pt x="10604" y="10908"/>
                  <a:pt x="10604" y="10939"/>
                  <a:pt x="10604" y="10999"/>
                </a:cubicBezTo>
                <a:cubicBezTo>
                  <a:pt x="10543" y="10908"/>
                  <a:pt x="10513" y="10817"/>
                  <a:pt x="10483" y="10696"/>
                </a:cubicBezTo>
                <a:cubicBezTo>
                  <a:pt x="10452" y="10604"/>
                  <a:pt x="10452" y="10574"/>
                  <a:pt x="10422" y="10513"/>
                </a:cubicBezTo>
                <a:cubicBezTo>
                  <a:pt x="10391" y="10453"/>
                  <a:pt x="10361" y="10392"/>
                  <a:pt x="10361" y="10331"/>
                </a:cubicBezTo>
                <a:lnTo>
                  <a:pt x="10209" y="10027"/>
                </a:lnTo>
                <a:cubicBezTo>
                  <a:pt x="10179" y="9936"/>
                  <a:pt x="10118" y="9815"/>
                  <a:pt x="10088" y="9723"/>
                </a:cubicBezTo>
                <a:cubicBezTo>
                  <a:pt x="9936" y="9450"/>
                  <a:pt x="9784" y="9176"/>
                  <a:pt x="9601" y="8933"/>
                </a:cubicBezTo>
                <a:lnTo>
                  <a:pt x="9632" y="8933"/>
                </a:lnTo>
                <a:cubicBezTo>
                  <a:pt x="9662" y="8933"/>
                  <a:pt x="9723" y="8933"/>
                  <a:pt x="9753" y="8903"/>
                </a:cubicBezTo>
                <a:close/>
                <a:moveTo>
                  <a:pt x="2765" y="9693"/>
                </a:moveTo>
                <a:lnTo>
                  <a:pt x="3039" y="10209"/>
                </a:lnTo>
                <a:cubicBezTo>
                  <a:pt x="3191" y="10483"/>
                  <a:pt x="3343" y="10726"/>
                  <a:pt x="3464" y="10999"/>
                </a:cubicBezTo>
                <a:lnTo>
                  <a:pt x="3525" y="11121"/>
                </a:lnTo>
                <a:lnTo>
                  <a:pt x="3495" y="11091"/>
                </a:lnTo>
                <a:cubicBezTo>
                  <a:pt x="3434" y="10999"/>
                  <a:pt x="3373" y="10939"/>
                  <a:pt x="3312" y="10848"/>
                </a:cubicBezTo>
                <a:cubicBezTo>
                  <a:pt x="3191" y="10574"/>
                  <a:pt x="3069" y="10301"/>
                  <a:pt x="2917" y="9997"/>
                </a:cubicBezTo>
                <a:lnTo>
                  <a:pt x="2765" y="9693"/>
                </a:lnTo>
                <a:close/>
                <a:moveTo>
                  <a:pt x="12488" y="10726"/>
                </a:moveTo>
                <a:lnTo>
                  <a:pt x="12549" y="10817"/>
                </a:lnTo>
                <a:cubicBezTo>
                  <a:pt x="12579" y="10848"/>
                  <a:pt x="12609" y="10908"/>
                  <a:pt x="12640" y="10939"/>
                </a:cubicBezTo>
                <a:lnTo>
                  <a:pt x="12640" y="10969"/>
                </a:lnTo>
                <a:cubicBezTo>
                  <a:pt x="12640" y="10999"/>
                  <a:pt x="12640" y="10999"/>
                  <a:pt x="12640" y="11030"/>
                </a:cubicBezTo>
                <a:lnTo>
                  <a:pt x="12640" y="11121"/>
                </a:lnTo>
                <a:cubicBezTo>
                  <a:pt x="12640" y="11060"/>
                  <a:pt x="12609" y="11030"/>
                  <a:pt x="12609" y="10999"/>
                </a:cubicBezTo>
                <a:lnTo>
                  <a:pt x="12579" y="10939"/>
                </a:lnTo>
                <a:cubicBezTo>
                  <a:pt x="12579" y="10908"/>
                  <a:pt x="12549" y="10878"/>
                  <a:pt x="12549" y="10848"/>
                </a:cubicBezTo>
                <a:cubicBezTo>
                  <a:pt x="12518" y="10817"/>
                  <a:pt x="12488" y="10756"/>
                  <a:pt x="12488" y="10726"/>
                </a:cubicBezTo>
                <a:close/>
                <a:moveTo>
                  <a:pt x="12913" y="10604"/>
                </a:moveTo>
                <a:cubicBezTo>
                  <a:pt x="12944" y="10635"/>
                  <a:pt x="12974" y="10665"/>
                  <a:pt x="13004" y="10696"/>
                </a:cubicBezTo>
                <a:cubicBezTo>
                  <a:pt x="13035" y="10726"/>
                  <a:pt x="13095" y="10726"/>
                  <a:pt x="13126" y="10726"/>
                </a:cubicBezTo>
                <a:lnTo>
                  <a:pt x="12883" y="11182"/>
                </a:lnTo>
                <a:lnTo>
                  <a:pt x="12913" y="11030"/>
                </a:lnTo>
                <a:cubicBezTo>
                  <a:pt x="12913" y="10999"/>
                  <a:pt x="12913" y="10969"/>
                  <a:pt x="12913" y="10969"/>
                </a:cubicBezTo>
                <a:lnTo>
                  <a:pt x="12913" y="10939"/>
                </a:lnTo>
                <a:cubicBezTo>
                  <a:pt x="12913" y="10908"/>
                  <a:pt x="12913" y="10878"/>
                  <a:pt x="12913" y="10878"/>
                </a:cubicBezTo>
                <a:cubicBezTo>
                  <a:pt x="12913" y="10848"/>
                  <a:pt x="12913" y="10817"/>
                  <a:pt x="12913" y="10787"/>
                </a:cubicBezTo>
                <a:lnTo>
                  <a:pt x="12913" y="10604"/>
                </a:lnTo>
                <a:close/>
                <a:moveTo>
                  <a:pt x="6047" y="10149"/>
                </a:moveTo>
                <a:lnTo>
                  <a:pt x="6107" y="10270"/>
                </a:lnTo>
                <a:cubicBezTo>
                  <a:pt x="6168" y="10392"/>
                  <a:pt x="6229" y="10483"/>
                  <a:pt x="6290" y="10604"/>
                </a:cubicBezTo>
                <a:lnTo>
                  <a:pt x="6320" y="10696"/>
                </a:lnTo>
                <a:cubicBezTo>
                  <a:pt x="6351" y="10817"/>
                  <a:pt x="6381" y="10939"/>
                  <a:pt x="6411" y="11060"/>
                </a:cubicBezTo>
                <a:lnTo>
                  <a:pt x="6442" y="11212"/>
                </a:lnTo>
                <a:lnTo>
                  <a:pt x="6290" y="11060"/>
                </a:lnTo>
                <a:lnTo>
                  <a:pt x="6259" y="11030"/>
                </a:lnTo>
                <a:cubicBezTo>
                  <a:pt x="6259" y="10999"/>
                  <a:pt x="6259" y="10969"/>
                  <a:pt x="6259" y="10939"/>
                </a:cubicBezTo>
                <a:cubicBezTo>
                  <a:pt x="6259" y="10908"/>
                  <a:pt x="6259" y="10878"/>
                  <a:pt x="6259" y="10878"/>
                </a:cubicBezTo>
                <a:cubicBezTo>
                  <a:pt x="6229" y="10817"/>
                  <a:pt x="6229" y="10787"/>
                  <a:pt x="6229" y="10756"/>
                </a:cubicBezTo>
                <a:lnTo>
                  <a:pt x="6138" y="10544"/>
                </a:lnTo>
                <a:cubicBezTo>
                  <a:pt x="6107" y="10392"/>
                  <a:pt x="6077" y="10270"/>
                  <a:pt x="6047" y="10149"/>
                </a:cubicBezTo>
                <a:close/>
                <a:moveTo>
                  <a:pt x="5257" y="11091"/>
                </a:moveTo>
                <a:lnTo>
                  <a:pt x="5257" y="11091"/>
                </a:lnTo>
                <a:cubicBezTo>
                  <a:pt x="5317" y="11182"/>
                  <a:pt x="5378" y="11242"/>
                  <a:pt x="5439" y="11334"/>
                </a:cubicBezTo>
                <a:cubicBezTo>
                  <a:pt x="5469" y="11394"/>
                  <a:pt x="5439" y="11455"/>
                  <a:pt x="5439" y="11516"/>
                </a:cubicBezTo>
                <a:lnTo>
                  <a:pt x="5409" y="11516"/>
                </a:lnTo>
                <a:lnTo>
                  <a:pt x="5378" y="11486"/>
                </a:lnTo>
                <a:cubicBezTo>
                  <a:pt x="5348" y="11364"/>
                  <a:pt x="5317" y="11273"/>
                  <a:pt x="5287" y="11151"/>
                </a:cubicBezTo>
                <a:lnTo>
                  <a:pt x="5287" y="11182"/>
                </a:lnTo>
                <a:lnTo>
                  <a:pt x="5257" y="11091"/>
                </a:lnTo>
                <a:close/>
                <a:moveTo>
                  <a:pt x="10908" y="11212"/>
                </a:moveTo>
                <a:lnTo>
                  <a:pt x="11029" y="11425"/>
                </a:lnTo>
                <a:lnTo>
                  <a:pt x="10999" y="11486"/>
                </a:lnTo>
                <a:lnTo>
                  <a:pt x="10999" y="11516"/>
                </a:lnTo>
                <a:lnTo>
                  <a:pt x="10969" y="11516"/>
                </a:lnTo>
                <a:cubicBezTo>
                  <a:pt x="10969" y="11486"/>
                  <a:pt x="10938" y="11425"/>
                  <a:pt x="10938" y="11394"/>
                </a:cubicBezTo>
                <a:cubicBezTo>
                  <a:pt x="10938" y="11334"/>
                  <a:pt x="10908" y="11273"/>
                  <a:pt x="10908" y="11212"/>
                </a:cubicBezTo>
                <a:close/>
                <a:moveTo>
                  <a:pt x="12609" y="11212"/>
                </a:moveTo>
                <a:cubicBezTo>
                  <a:pt x="12609" y="11303"/>
                  <a:pt x="12579" y="11425"/>
                  <a:pt x="12579" y="11516"/>
                </a:cubicBezTo>
                <a:lnTo>
                  <a:pt x="12549" y="11516"/>
                </a:lnTo>
                <a:cubicBezTo>
                  <a:pt x="12549" y="11435"/>
                  <a:pt x="12549" y="11354"/>
                  <a:pt x="12549" y="11273"/>
                </a:cubicBezTo>
                <a:lnTo>
                  <a:pt x="12579" y="11273"/>
                </a:lnTo>
                <a:cubicBezTo>
                  <a:pt x="12579" y="11242"/>
                  <a:pt x="12579" y="11242"/>
                  <a:pt x="12609" y="11212"/>
                </a:cubicBezTo>
                <a:close/>
                <a:moveTo>
                  <a:pt x="4163" y="10999"/>
                </a:moveTo>
                <a:lnTo>
                  <a:pt x="4315" y="11334"/>
                </a:lnTo>
                <a:cubicBezTo>
                  <a:pt x="4345" y="11394"/>
                  <a:pt x="4345" y="11425"/>
                  <a:pt x="4376" y="11486"/>
                </a:cubicBezTo>
                <a:cubicBezTo>
                  <a:pt x="4376" y="11516"/>
                  <a:pt x="4376" y="11546"/>
                  <a:pt x="4376" y="11577"/>
                </a:cubicBezTo>
                <a:lnTo>
                  <a:pt x="4345" y="11577"/>
                </a:lnTo>
                <a:cubicBezTo>
                  <a:pt x="4315" y="11546"/>
                  <a:pt x="4315" y="11516"/>
                  <a:pt x="4284" y="11486"/>
                </a:cubicBezTo>
                <a:cubicBezTo>
                  <a:pt x="4254" y="11425"/>
                  <a:pt x="4224" y="11334"/>
                  <a:pt x="4193" y="11242"/>
                </a:cubicBezTo>
                <a:cubicBezTo>
                  <a:pt x="4133" y="11182"/>
                  <a:pt x="4163" y="11151"/>
                  <a:pt x="4133" y="11121"/>
                </a:cubicBezTo>
                <a:lnTo>
                  <a:pt x="4106" y="11015"/>
                </a:lnTo>
                <a:lnTo>
                  <a:pt x="4106" y="11015"/>
                </a:lnTo>
                <a:cubicBezTo>
                  <a:pt x="4109" y="11020"/>
                  <a:pt x="4115" y="11022"/>
                  <a:pt x="4121" y="11022"/>
                </a:cubicBezTo>
                <a:cubicBezTo>
                  <a:pt x="4133" y="11022"/>
                  <a:pt x="4148" y="11015"/>
                  <a:pt x="4163" y="10999"/>
                </a:cubicBezTo>
                <a:close/>
                <a:moveTo>
                  <a:pt x="9146" y="9268"/>
                </a:moveTo>
                <a:lnTo>
                  <a:pt x="9206" y="9328"/>
                </a:lnTo>
                <a:cubicBezTo>
                  <a:pt x="9298" y="9420"/>
                  <a:pt x="9358" y="9511"/>
                  <a:pt x="9419" y="9602"/>
                </a:cubicBezTo>
                <a:cubicBezTo>
                  <a:pt x="9480" y="9663"/>
                  <a:pt x="9510" y="9754"/>
                  <a:pt x="9541" y="9845"/>
                </a:cubicBezTo>
                <a:cubicBezTo>
                  <a:pt x="9571" y="9936"/>
                  <a:pt x="9632" y="10088"/>
                  <a:pt x="9693" y="10209"/>
                </a:cubicBezTo>
                <a:lnTo>
                  <a:pt x="10270" y="11607"/>
                </a:lnTo>
                <a:lnTo>
                  <a:pt x="10209" y="11546"/>
                </a:lnTo>
                <a:cubicBezTo>
                  <a:pt x="10148" y="11394"/>
                  <a:pt x="10057" y="11242"/>
                  <a:pt x="9996" y="11091"/>
                </a:cubicBezTo>
                <a:cubicBezTo>
                  <a:pt x="9845" y="10817"/>
                  <a:pt x="9723" y="10544"/>
                  <a:pt x="9571" y="10270"/>
                </a:cubicBezTo>
                <a:cubicBezTo>
                  <a:pt x="9541" y="10209"/>
                  <a:pt x="9510" y="10149"/>
                  <a:pt x="9480" y="10088"/>
                </a:cubicBezTo>
                <a:cubicBezTo>
                  <a:pt x="9450" y="9997"/>
                  <a:pt x="9419" y="9906"/>
                  <a:pt x="9358" y="9784"/>
                </a:cubicBezTo>
                <a:lnTo>
                  <a:pt x="9237" y="9511"/>
                </a:lnTo>
                <a:cubicBezTo>
                  <a:pt x="9206" y="9450"/>
                  <a:pt x="9176" y="9359"/>
                  <a:pt x="9146" y="9268"/>
                </a:cubicBezTo>
                <a:close/>
                <a:moveTo>
                  <a:pt x="7110" y="10939"/>
                </a:moveTo>
                <a:cubicBezTo>
                  <a:pt x="7140" y="11030"/>
                  <a:pt x="7171" y="11121"/>
                  <a:pt x="7201" y="11212"/>
                </a:cubicBezTo>
                <a:cubicBezTo>
                  <a:pt x="7262" y="11303"/>
                  <a:pt x="7262" y="11303"/>
                  <a:pt x="7262" y="11364"/>
                </a:cubicBezTo>
                <a:cubicBezTo>
                  <a:pt x="7292" y="11394"/>
                  <a:pt x="7353" y="11546"/>
                  <a:pt x="7414" y="11637"/>
                </a:cubicBezTo>
                <a:lnTo>
                  <a:pt x="7444" y="11698"/>
                </a:lnTo>
                <a:lnTo>
                  <a:pt x="7323" y="11698"/>
                </a:lnTo>
                <a:lnTo>
                  <a:pt x="7262" y="11729"/>
                </a:lnTo>
                <a:lnTo>
                  <a:pt x="7080" y="11364"/>
                </a:lnTo>
                <a:cubicBezTo>
                  <a:pt x="7019" y="11242"/>
                  <a:pt x="6958" y="11121"/>
                  <a:pt x="6897" y="10969"/>
                </a:cubicBezTo>
                <a:lnTo>
                  <a:pt x="6897" y="10969"/>
                </a:lnTo>
                <a:cubicBezTo>
                  <a:pt x="6928" y="10984"/>
                  <a:pt x="6951" y="10992"/>
                  <a:pt x="6973" y="10992"/>
                </a:cubicBezTo>
                <a:cubicBezTo>
                  <a:pt x="6996" y="10992"/>
                  <a:pt x="7019" y="10984"/>
                  <a:pt x="7049" y="10969"/>
                </a:cubicBezTo>
                <a:cubicBezTo>
                  <a:pt x="7080" y="10969"/>
                  <a:pt x="7080" y="10969"/>
                  <a:pt x="7110" y="10939"/>
                </a:cubicBezTo>
                <a:close/>
                <a:moveTo>
                  <a:pt x="8757" y="9741"/>
                </a:moveTo>
                <a:lnTo>
                  <a:pt x="8757" y="9741"/>
                </a:lnTo>
                <a:cubicBezTo>
                  <a:pt x="8772" y="9765"/>
                  <a:pt x="8812" y="9790"/>
                  <a:pt x="8812" y="9815"/>
                </a:cubicBezTo>
                <a:cubicBezTo>
                  <a:pt x="8842" y="9815"/>
                  <a:pt x="8903" y="9936"/>
                  <a:pt x="8933" y="10027"/>
                </a:cubicBezTo>
                <a:cubicBezTo>
                  <a:pt x="8963" y="10088"/>
                  <a:pt x="8994" y="10209"/>
                  <a:pt x="9055" y="10301"/>
                </a:cubicBezTo>
                <a:cubicBezTo>
                  <a:pt x="9085" y="10361"/>
                  <a:pt x="9085" y="10361"/>
                  <a:pt x="9085" y="10422"/>
                </a:cubicBezTo>
                <a:lnTo>
                  <a:pt x="9115" y="10422"/>
                </a:lnTo>
                <a:cubicBezTo>
                  <a:pt x="9206" y="10726"/>
                  <a:pt x="9328" y="10999"/>
                  <a:pt x="9450" y="11303"/>
                </a:cubicBezTo>
                <a:cubicBezTo>
                  <a:pt x="9480" y="11394"/>
                  <a:pt x="9510" y="11486"/>
                  <a:pt x="9541" y="11546"/>
                </a:cubicBezTo>
                <a:lnTo>
                  <a:pt x="9571" y="11729"/>
                </a:lnTo>
                <a:cubicBezTo>
                  <a:pt x="9541" y="11698"/>
                  <a:pt x="9510" y="11698"/>
                  <a:pt x="9480" y="11668"/>
                </a:cubicBezTo>
                <a:cubicBezTo>
                  <a:pt x="9419" y="11668"/>
                  <a:pt x="9389" y="11637"/>
                  <a:pt x="9358" y="11637"/>
                </a:cubicBezTo>
                <a:cubicBezTo>
                  <a:pt x="9358" y="11637"/>
                  <a:pt x="9358" y="11607"/>
                  <a:pt x="9358" y="11607"/>
                </a:cubicBezTo>
                <a:lnTo>
                  <a:pt x="9328" y="11516"/>
                </a:lnTo>
                <a:cubicBezTo>
                  <a:pt x="9328" y="11486"/>
                  <a:pt x="9328" y="11455"/>
                  <a:pt x="9298" y="11394"/>
                </a:cubicBezTo>
                <a:lnTo>
                  <a:pt x="9237" y="11182"/>
                </a:lnTo>
                <a:cubicBezTo>
                  <a:pt x="9176" y="11030"/>
                  <a:pt x="9146" y="10908"/>
                  <a:pt x="9115" y="10787"/>
                </a:cubicBezTo>
                <a:cubicBezTo>
                  <a:pt x="9085" y="10665"/>
                  <a:pt x="9024" y="10483"/>
                  <a:pt x="8963" y="10331"/>
                </a:cubicBezTo>
                <a:cubicBezTo>
                  <a:pt x="8933" y="10209"/>
                  <a:pt x="8872" y="10058"/>
                  <a:pt x="8812" y="9906"/>
                </a:cubicBezTo>
                <a:lnTo>
                  <a:pt x="8757" y="9741"/>
                </a:lnTo>
                <a:close/>
                <a:moveTo>
                  <a:pt x="6715" y="11486"/>
                </a:moveTo>
                <a:lnTo>
                  <a:pt x="6776" y="11577"/>
                </a:lnTo>
                <a:lnTo>
                  <a:pt x="6806" y="11698"/>
                </a:lnTo>
                <a:cubicBezTo>
                  <a:pt x="6745" y="11698"/>
                  <a:pt x="6685" y="11729"/>
                  <a:pt x="6624" y="11789"/>
                </a:cubicBezTo>
                <a:lnTo>
                  <a:pt x="6654" y="11759"/>
                </a:lnTo>
                <a:lnTo>
                  <a:pt x="6563" y="11577"/>
                </a:lnTo>
                <a:lnTo>
                  <a:pt x="6654" y="11577"/>
                </a:lnTo>
                <a:cubicBezTo>
                  <a:pt x="6685" y="11577"/>
                  <a:pt x="6685" y="11546"/>
                  <a:pt x="6715" y="11516"/>
                </a:cubicBezTo>
                <a:lnTo>
                  <a:pt x="6715" y="11486"/>
                </a:lnTo>
                <a:close/>
                <a:moveTo>
                  <a:pt x="3677" y="11759"/>
                </a:moveTo>
                <a:lnTo>
                  <a:pt x="3707" y="11789"/>
                </a:lnTo>
                <a:lnTo>
                  <a:pt x="3768" y="11850"/>
                </a:lnTo>
                <a:lnTo>
                  <a:pt x="3768" y="11850"/>
                </a:lnTo>
                <a:lnTo>
                  <a:pt x="3677" y="11789"/>
                </a:lnTo>
                <a:lnTo>
                  <a:pt x="3677" y="11759"/>
                </a:lnTo>
                <a:close/>
                <a:moveTo>
                  <a:pt x="6100" y="11307"/>
                </a:moveTo>
                <a:cubicBezTo>
                  <a:pt x="6146" y="11380"/>
                  <a:pt x="6172" y="11433"/>
                  <a:pt x="6199" y="11486"/>
                </a:cubicBezTo>
                <a:cubicBezTo>
                  <a:pt x="6259" y="11607"/>
                  <a:pt x="6320" y="11759"/>
                  <a:pt x="6411" y="11881"/>
                </a:cubicBezTo>
                <a:lnTo>
                  <a:pt x="6472" y="11972"/>
                </a:lnTo>
                <a:lnTo>
                  <a:pt x="6442" y="11972"/>
                </a:lnTo>
                <a:cubicBezTo>
                  <a:pt x="6381" y="11941"/>
                  <a:pt x="6320" y="11911"/>
                  <a:pt x="6229" y="11881"/>
                </a:cubicBezTo>
                <a:cubicBezTo>
                  <a:pt x="6229" y="11850"/>
                  <a:pt x="6199" y="11850"/>
                  <a:pt x="6168" y="11850"/>
                </a:cubicBezTo>
                <a:cubicBezTo>
                  <a:pt x="6168" y="11820"/>
                  <a:pt x="6199" y="11789"/>
                  <a:pt x="6199" y="11759"/>
                </a:cubicBezTo>
                <a:cubicBezTo>
                  <a:pt x="6168" y="11668"/>
                  <a:pt x="6168" y="11607"/>
                  <a:pt x="6107" y="11516"/>
                </a:cubicBezTo>
                <a:cubicBezTo>
                  <a:pt x="6138" y="11516"/>
                  <a:pt x="6138" y="11486"/>
                  <a:pt x="6107" y="11486"/>
                </a:cubicBezTo>
                <a:cubicBezTo>
                  <a:pt x="6138" y="11455"/>
                  <a:pt x="6138" y="11455"/>
                  <a:pt x="6107" y="11425"/>
                </a:cubicBezTo>
                <a:lnTo>
                  <a:pt x="6107" y="11394"/>
                </a:lnTo>
                <a:cubicBezTo>
                  <a:pt x="6107" y="11356"/>
                  <a:pt x="6107" y="11329"/>
                  <a:pt x="6100" y="11307"/>
                </a:cubicBezTo>
                <a:close/>
                <a:moveTo>
                  <a:pt x="12002" y="10908"/>
                </a:moveTo>
                <a:lnTo>
                  <a:pt x="12062" y="10969"/>
                </a:lnTo>
                <a:cubicBezTo>
                  <a:pt x="12093" y="10999"/>
                  <a:pt x="12123" y="11030"/>
                  <a:pt x="12154" y="11060"/>
                </a:cubicBezTo>
                <a:cubicBezTo>
                  <a:pt x="12184" y="11121"/>
                  <a:pt x="12214" y="11182"/>
                  <a:pt x="12245" y="11242"/>
                </a:cubicBezTo>
                <a:cubicBezTo>
                  <a:pt x="12275" y="11334"/>
                  <a:pt x="12275" y="11394"/>
                  <a:pt x="12275" y="11486"/>
                </a:cubicBezTo>
                <a:cubicBezTo>
                  <a:pt x="12275" y="11607"/>
                  <a:pt x="12245" y="11729"/>
                  <a:pt x="12214" y="11850"/>
                </a:cubicBezTo>
                <a:lnTo>
                  <a:pt x="12184" y="12002"/>
                </a:lnTo>
                <a:cubicBezTo>
                  <a:pt x="12154" y="11972"/>
                  <a:pt x="12123" y="11972"/>
                  <a:pt x="12093" y="11941"/>
                </a:cubicBezTo>
                <a:cubicBezTo>
                  <a:pt x="12032" y="11881"/>
                  <a:pt x="11971" y="11820"/>
                  <a:pt x="11941" y="11729"/>
                </a:cubicBezTo>
                <a:cubicBezTo>
                  <a:pt x="11880" y="11637"/>
                  <a:pt x="11819" y="11516"/>
                  <a:pt x="11789" y="11425"/>
                </a:cubicBezTo>
                <a:cubicBezTo>
                  <a:pt x="11789" y="11364"/>
                  <a:pt x="11789" y="11334"/>
                  <a:pt x="11789" y="11273"/>
                </a:cubicBezTo>
                <a:lnTo>
                  <a:pt x="11789" y="11212"/>
                </a:lnTo>
                <a:cubicBezTo>
                  <a:pt x="11850" y="11303"/>
                  <a:pt x="11880" y="11364"/>
                  <a:pt x="11941" y="11455"/>
                </a:cubicBezTo>
                <a:cubicBezTo>
                  <a:pt x="11941" y="11486"/>
                  <a:pt x="11941" y="11486"/>
                  <a:pt x="11971" y="11516"/>
                </a:cubicBezTo>
                <a:cubicBezTo>
                  <a:pt x="12002" y="11546"/>
                  <a:pt x="12032" y="11577"/>
                  <a:pt x="12062" y="11577"/>
                </a:cubicBezTo>
                <a:lnTo>
                  <a:pt x="12123" y="11577"/>
                </a:lnTo>
                <a:cubicBezTo>
                  <a:pt x="12154" y="11546"/>
                  <a:pt x="12154" y="11546"/>
                  <a:pt x="12184" y="11516"/>
                </a:cubicBezTo>
                <a:cubicBezTo>
                  <a:pt x="12214" y="11486"/>
                  <a:pt x="12214" y="11425"/>
                  <a:pt x="12184" y="11394"/>
                </a:cubicBezTo>
                <a:cubicBezTo>
                  <a:pt x="12123" y="11242"/>
                  <a:pt x="12032" y="11060"/>
                  <a:pt x="11971" y="10908"/>
                </a:cubicBezTo>
                <a:close/>
                <a:moveTo>
                  <a:pt x="8082" y="10878"/>
                </a:moveTo>
                <a:lnTo>
                  <a:pt x="8325" y="11273"/>
                </a:lnTo>
                <a:cubicBezTo>
                  <a:pt x="8386" y="11364"/>
                  <a:pt x="8477" y="11455"/>
                  <a:pt x="8538" y="11577"/>
                </a:cubicBezTo>
                <a:lnTo>
                  <a:pt x="8599" y="11637"/>
                </a:lnTo>
                <a:lnTo>
                  <a:pt x="8660" y="11789"/>
                </a:lnTo>
                <a:cubicBezTo>
                  <a:pt x="8690" y="11850"/>
                  <a:pt x="8720" y="11911"/>
                  <a:pt x="8751" y="11972"/>
                </a:cubicBezTo>
                <a:cubicBezTo>
                  <a:pt x="8720" y="12002"/>
                  <a:pt x="8720" y="12032"/>
                  <a:pt x="8720" y="12063"/>
                </a:cubicBezTo>
                <a:lnTo>
                  <a:pt x="8690" y="12154"/>
                </a:lnTo>
                <a:cubicBezTo>
                  <a:pt x="8660" y="12032"/>
                  <a:pt x="8599" y="11911"/>
                  <a:pt x="8538" y="11820"/>
                </a:cubicBezTo>
                <a:cubicBezTo>
                  <a:pt x="8508" y="11759"/>
                  <a:pt x="8477" y="11698"/>
                  <a:pt x="8447" y="11637"/>
                </a:cubicBezTo>
                <a:lnTo>
                  <a:pt x="8325" y="11364"/>
                </a:lnTo>
                <a:cubicBezTo>
                  <a:pt x="8295" y="11334"/>
                  <a:pt x="8265" y="11273"/>
                  <a:pt x="8234" y="11212"/>
                </a:cubicBezTo>
                <a:cubicBezTo>
                  <a:pt x="8204" y="11182"/>
                  <a:pt x="8204" y="11121"/>
                  <a:pt x="8173" y="11091"/>
                </a:cubicBezTo>
                <a:cubicBezTo>
                  <a:pt x="8143" y="11060"/>
                  <a:pt x="8143" y="11030"/>
                  <a:pt x="8113" y="10999"/>
                </a:cubicBezTo>
                <a:lnTo>
                  <a:pt x="8082" y="10969"/>
                </a:lnTo>
                <a:lnTo>
                  <a:pt x="8082" y="10878"/>
                </a:lnTo>
                <a:close/>
                <a:moveTo>
                  <a:pt x="3768" y="11850"/>
                </a:moveTo>
                <a:lnTo>
                  <a:pt x="3829" y="11911"/>
                </a:lnTo>
                <a:cubicBezTo>
                  <a:pt x="3859" y="11911"/>
                  <a:pt x="3890" y="11941"/>
                  <a:pt x="3920" y="11972"/>
                </a:cubicBezTo>
                <a:lnTo>
                  <a:pt x="3981" y="11972"/>
                </a:lnTo>
                <a:cubicBezTo>
                  <a:pt x="3950" y="12002"/>
                  <a:pt x="3950" y="12063"/>
                  <a:pt x="3981" y="12093"/>
                </a:cubicBezTo>
                <a:cubicBezTo>
                  <a:pt x="3981" y="12114"/>
                  <a:pt x="3995" y="12136"/>
                  <a:pt x="4015" y="12157"/>
                </a:cubicBezTo>
                <a:lnTo>
                  <a:pt x="4015" y="12157"/>
                </a:lnTo>
                <a:cubicBezTo>
                  <a:pt x="3932" y="12069"/>
                  <a:pt x="3850" y="11960"/>
                  <a:pt x="3768" y="11850"/>
                </a:cubicBezTo>
                <a:close/>
                <a:moveTo>
                  <a:pt x="6958" y="11941"/>
                </a:moveTo>
                <a:lnTo>
                  <a:pt x="6989" y="12032"/>
                </a:lnTo>
                <a:cubicBezTo>
                  <a:pt x="7019" y="12063"/>
                  <a:pt x="7049" y="12124"/>
                  <a:pt x="7080" y="12184"/>
                </a:cubicBezTo>
                <a:cubicBezTo>
                  <a:pt x="7049" y="12154"/>
                  <a:pt x="6989" y="12124"/>
                  <a:pt x="6958" y="12093"/>
                </a:cubicBezTo>
                <a:cubicBezTo>
                  <a:pt x="6897" y="12063"/>
                  <a:pt x="6837" y="12032"/>
                  <a:pt x="6806" y="12002"/>
                </a:cubicBezTo>
                <a:lnTo>
                  <a:pt x="6806" y="11972"/>
                </a:lnTo>
                <a:lnTo>
                  <a:pt x="6837" y="11941"/>
                </a:lnTo>
                <a:close/>
                <a:moveTo>
                  <a:pt x="6290" y="12245"/>
                </a:moveTo>
                <a:lnTo>
                  <a:pt x="6320" y="12276"/>
                </a:lnTo>
                <a:lnTo>
                  <a:pt x="6320" y="12306"/>
                </a:lnTo>
                <a:lnTo>
                  <a:pt x="6290" y="12245"/>
                </a:lnTo>
                <a:close/>
                <a:moveTo>
                  <a:pt x="10924" y="12079"/>
                </a:moveTo>
                <a:lnTo>
                  <a:pt x="10969" y="12154"/>
                </a:lnTo>
                <a:lnTo>
                  <a:pt x="10969" y="12276"/>
                </a:lnTo>
                <a:lnTo>
                  <a:pt x="10969" y="12306"/>
                </a:lnTo>
                <a:cubicBezTo>
                  <a:pt x="10969" y="12245"/>
                  <a:pt x="10938" y="12184"/>
                  <a:pt x="10938" y="12124"/>
                </a:cubicBezTo>
                <a:cubicBezTo>
                  <a:pt x="10930" y="12107"/>
                  <a:pt x="10926" y="12092"/>
                  <a:pt x="10924" y="12079"/>
                </a:cubicBezTo>
                <a:close/>
                <a:moveTo>
                  <a:pt x="7596" y="12124"/>
                </a:moveTo>
                <a:lnTo>
                  <a:pt x="7687" y="12184"/>
                </a:lnTo>
                <a:lnTo>
                  <a:pt x="7718" y="12245"/>
                </a:lnTo>
                <a:cubicBezTo>
                  <a:pt x="7718" y="12245"/>
                  <a:pt x="7748" y="12306"/>
                  <a:pt x="7779" y="12336"/>
                </a:cubicBezTo>
                <a:lnTo>
                  <a:pt x="7779" y="12367"/>
                </a:lnTo>
                <a:lnTo>
                  <a:pt x="7748" y="12306"/>
                </a:lnTo>
                <a:cubicBezTo>
                  <a:pt x="7687" y="12245"/>
                  <a:pt x="7657" y="12184"/>
                  <a:pt x="7596" y="12124"/>
                </a:cubicBezTo>
                <a:close/>
                <a:moveTo>
                  <a:pt x="9601" y="12063"/>
                </a:moveTo>
                <a:lnTo>
                  <a:pt x="9693" y="12154"/>
                </a:lnTo>
                <a:lnTo>
                  <a:pt x="9753" y="12184"/>
                </a:lnTo>
                <a:cubicBezTo>
                  <a:pt x="9723" y="12245"/>
                  <a:pt x="9753" y="12306"/>
                  <a:pt x="9784" y="12367"/>
                </a:cubicBezTo>
                <a:lnTo>
                  <a:pt x="9601" y="12063"/>
                </a:lnTo>
                <a:close/>
                <a:moveTo>
                  <a:pt x="8134" y="12178"/>
                </a:moveTo>
                <a:cubicBezTo>
                  <a:pt x="8166" y="12251"/>
                  <a:pt x="8210" y="12324"/>
                  <a:pt x="8234" y="12397"/>
                </a:cubicBezTo>
                <a:lnTo>
                  <a:pt x="8204" y="12397"/>
                </a:lnTo>
                <a:lnTo>
                  <a:pt x="8143" y="12306"/>
                </a:lnTo>
                <a:lnTo>
                  <a:pt x="8143" y="12215"/>
                </a:lnTo>
                <a:lnTo>
                  <a:pt x="8134" y="12178"/>
                </a:lnTo>
                <a:close/>
                <a:moveTo>
                  <a:pt x="11637" y="12215"/>
                </a:moveTo>
                <a:lnTo>
                  <a:pt x="11698" y="12276"/>
                </a:lnTo>
                <a:lnTo>
                  <a:pt x="11667" y="12276"/>
                </a:lnTo>
                <a:lnTo>
                  <a:pt x="11667" y="12397"/>
                </a:lnTo>
                <a:cubicBezTo>
                  <a:pt x="11667" y="12336"/>
                  <a:pt x="11667" y="12276"/>
                  <a:pt x="11637" y="12215"/>
                </a:cubicBezTo>
                <a:close/>
                <a:moveTo>
                  <a:pt x="11941" y="12184"/>
                </a:moveTo>
                <a:cubicBezTo>
                  <a:pt x="11971" y="12184"/>
                  <a:pt x="12002" y="12215"/>
                  <a:pt x="12032" y="12245"/>
                </a:cubicBezTo>
                <a:lnTo>
                  <a:pt x="12032" y="12276"/>
                </a:lnTo>
                <a:cubicBezTo>
                  <a:pt x="12002" y="12336"/>
                  <a:pt x="11971" y="12397"/>
                  <a:pt x="11941" y="12427"/>
                </a:cubicBezTo>
                <a:lnTo>
                  <a:pt x="11941" y="12276"/>
                </a:lnTo>
                <a:cubicBezTo>
                  <a:pt x="11941" y="12276"/>
                  <a:pt x="11941" y="12276"/>
                  <a:pt x="11941" y="12245"/>
                </a:cubicBezTo>
                <a:cubicBezTo>
                  <a:pt x="11941" y="12215"/>
                  <a:pt x="11941" y="12184"/>
                  <a:pt x="11941" y="12184"/>
                </a:cubicBezTo>
                <a:close/>
                <a:moveTo>
                  <a:pt x="4149" y="12352"/>
                </a:moveTo>
                <a:lnTo>
                  <a:pt x="4254" y="12458"/>
                </a:lnTo>
                <a:lnTo>
                  <a:pt x="4345" y="12701"/>
                </a:lnTo>
                <a:cubicBezTo>
                  <a:pt x="4276" y="12585"/>
                  <a:pt x="4224" y="12469"/>
                  <a:pt x="4149" y="12352"/>
                </a:cubicBezTo>
                <a:close/>
                <a:moveTo>
                  <a:pt x="11394" y="12701"/>
                </a:moveTo>
                <a:cubicBezTo>
                  <a:pt x="11424" y="12731"/>
                  <a:pt x="11394" y="12792"/>
                  <a:pt x="11394" y="12853"/>
                </a:cubicBezTo>
                <a:lnTo>
                  <a:pt x="11394" y="12822"/>
                </a:lnTo>
                <a:cubicBezTo>
                  <a:pt x="11394" y="12883"/>
                  <a:pt x="11364" y="12974"/>
                  <a:pt x="11364" y="13035"/>
                </a:cubicBezTo>
                <a:cubicBezTo>
                  <a:pt x="11333" y="13096"/>
                  <a:pt x="11333" y="13126"/>
                  <a:pt x="11303" y="13157"/>
                </a:cubicBezTo>
                <a:lnTo>
                  <a:pt x="11151" y="13309"/>
                </a:lnTo>
                <a:lnTo>
                  <a:pt x="11060" y="13309"/>
                </a:lnTo>
                <a:cubicBezTo>
                  <a:pt x="11090" y="13126"/>
                  <a:pt x="11090" y="12944"/>
                  <a:pt x="11060" y="12792"/>
                </a:cubicBezTo>
                <a:lnTo>
                  <a:pt x="11060" y="12792"/>
                </a:lnTo>
                <a:cubicBezTo>
                  <a:pt x="11060" y="12792"/>
                  <a:pt x="11090" y="12822"/>
                  <a:pt x="11090" y="12822"/>
                </a:cubicBezTo>
                <a:cubicBezTo>
                  <a:pt x="11090" y="12853"/>
                  <a:pt x="11121" y="12853"/>
                  <a:pt x="11121" y="12883"/>
                </a:cubicBezTo>
                <a:cubicBezTo>
                  <a:pt x="11151" y="12883"/>
                  <a:pt x="11181" y="12914"/>
                  <a:pt x="11212" y="12914"/>
                </a:cubicBezTo>
                <a:lnTo>
                  <a:pt x="11273" y="12914"/>
                </a:lnTo>
                <a:cubicBezTo>
                  <a:pt x="11303" y="12883"/>
                  <a:pt x="11333" y="12853"/>
                  <a:pt x="11333" y="12853"/>
                </a:cubicBezTo>
                <a:cubicBezTo>
                  <a:pt x="11364" y="12792"/>
                  <a:pt x="11394" y="12731"/>
                  <a:pt x="11394" y="12701"/>
                </a:cubicBezTo>
                <a:close/>
                <a:moveTo>
                  <a:pt x="8356" y="13278"/>
                </a:moveTo>
                <a:lnTo>
                  <a:pt x="8386" y="13339"/>
                </a:lnTo>
                <a:lnTo>
                  <a:pt x="8386" y="13339"/>
                </a:lnTo>
                <a:lnTo>
                  <a:pt x="8356" y="13309"/>
                </a:lnTo>
                <a:lnTo>
                  <a:pt x="8356" y="13278"/>
                </a:lnTo>
                <a:close/>
                <a:moveTo>
                  <a:pt x="9632" y="12974"/>
                </a:moveTo>
                <a:lnTo>
                  <a:pt x="9632" y="12974"/>
                </a:lnTo>
                <a:cubicBezTo>
                  <a:pt x="9662" y="13035"/>
                  <a:pt x="9693" y="13065"/>
                  <a:pt x="9723" y="13126"/>
                </a:cubicBezTo>
                <a:cubicBezTo>
                  <a:pt x="9753" y="13157"/>
                  <a:pt x="9784" y="13248"/>
                  <a:pt x="9814" y="13309"/>
                </a:cubicBezTo>
                <a:cubicBezTo>
                  <a:pt x="9814" y="13309"/>
                  <a:pt x="9814" y="13339"/>
                  <a:pt x="9845" y="13339"/>
                </a:cubicBezTo>
                <a:lnTo>
                  <a:pt x="9845" y="13369"/>
                </a:lnTo>
                <a:cubicBezTo>
                  <a:pt x="9784" y="13339"/>
                  <a:pt x="9753" y="13278"/>
                  <a:pt x="9693" y="13248"/>
                </a:cubicBezTo>
                <a:lnTo>
                  <a:pt x="9662" y="13096"/>
                </a:lnTo>
                <a:cubicBezTo>
                  <a:pt x="9662" y="13065"/>
                  <a:pt x="9632" y="13005"/>
                  <a:pt x="9632" y="12974"/>
                </a:cubicBezTo>
                <a:close/>
                <a:moveTo>
                  <a:pt x="3495" y="12792"/>
                </a:moveTo>
                <a:lnTo>
                  <a:pt x="3555" y="12822"/>
                </a:lnTo>
                <a:lnTo>
                  <a:pt x="3616" y="12883"/>
                </a:lnTo>
                <a:cubicBezTo>
                  <a:pt x="3646" y="12914"/>
                  <a:pt x="3646" y="12944"/>
                  <a:pt x="3707" y="12974"/>
                </a:cubicBezTo>
                <a:cubicBezTo>
                  <a:pt x="3707" y="13005"/>
                  <a:pt x="3707" y="13005"/>
                  <a:pt x="3738" y="13005"/>
                </a:cubicBezTo>
                <a:lnTo>
                  <a:pt x="3829" y="13096"/>
                </a:lnTo>
                <a:cubicBezTo>
                  <a:pt x="3859" y="13126"/>
                  <a:pt x="3890" y="13187"/>
                  <a:pt x="3950" y="13248"/>
                </a:cubicBezTo>
                <a:lnTo>
                  <a:pt x="4041" y="13339"/>
                </a:lnTo>
                <a:cubicBezTo>
                  <a:pt x="4041" y="13339"/>
                  <a:pt x="4011" y="13339"/>
                  <a:pt x="4011" y="13369"/>
                </a:cubicBezTo>
                <a:cubicBezTo>
                  <a:pt x="4011" y="13369"/>
                  <a:pt x="3981" y="13400"/>
                  <a:pt x="3981" y="13430"/>
                </a:cubicBezTo>
                <a:cubicBezTo>
                  <a:pt x="3890" y="13309"/>
                  <a:pt x="3798" y="13187"/>
                  <a:pt x="3707" y="13065"/>
                </a:cubicBezTo>
                <a:lnTo>
                  <a:pt x="3555" y="12853"/>
                </a:lnTo>
                <a:cubicBezTo>
                  <a:pt x="3525" y="12822"/>
                  <a:pt x="3495" y="12822"/>
                  <a:pt x="3495" y="12792"/>
                </a:cubicBezTo>
                <a:close/>
                <a:moveTo>
                  <a:pt x="9055" y="12944"/>
                </a:moveTo>
                <a:cubicBezTo>
                  <a:pt x="9085" y="13005"/>
                  <a:pt x="9146" y="13065"/>
                  <a:pt x="9206" y="13126"/>
                </a:cubicBezTo>
                <a:lnTo>
                  <a:pt x="9206" y="13248"/>
                </a:lnTo>
                <a:cubicBezTo>
                  <a:pt x="9237" y="13309"/>
                  <a:pt x="9237" y="13400"/>
                  <a:pt x="9267" y="13491"/>
                </a:cubicBezTo>
                <a:lnTo>
                  <a:pt x="9176" y="13369"/>
                </a:lnTo>
                <a:cubicBezTo>
                  <a:pt x="9176" y="13369"/>
                  <a:pt x="9176" y="13339"/>
                  <a:pt x="9176" y="13309"/>
                </a:cubicBezTo>
                <a:cubicBezTo>
                  <a:pt x="9146" y="13187"/>
                  <a:pt x="9085" y="13065"/>
                  <a:pt x="9055" y="12944"/>
                </a:cubicBezTo>
                <a:close/>
                <a:moveTo>
                  <a:pt x="5682" y="12579"/>
                </a:moveTo>
                <a:cubicBezTo>
                  <a:pt x="5682" y="12610"/>
                  <a:pt x="5712" y="12670"/>
                  <a:pt x="5743" y="12701"/>
                </a:cubicBezTo>
                <a:cubicBezTo>
                  <a:pt x="5834" y="12822"/>
                  <a:pt x="5864" y="12974"/>
                  <a:pt x="5925" y="13096"/>
                </a:cubicBezTo>
                <a:cubicBezTo>
                  <a:pt x="5956" y="13187"/>
                  <a:pt x="5986" y="13248"/>
                  <a:pt x="6016" y="13309"/>
                </a:cubicBezTo>
                <a:cubicBezTo>
                  <a:pt x="6047" y="13369"/>
                  <a:pt x="6047" y="13460"/>
                  <a:pt x="6077" y="13521"/>
                </a:cubicBezTo>
                <a:lnTo>
                  <a:pt x="5986" y="13430"/>
                </a:lnTo>
                <a:lnTo>
                  <a:pt x="5956" y="13369"/>
                </a:lnTo>
                <a:lnTo>
                  <a:pt x="5925" y="13309"/>
                </a:lnTo>
                <a:lnTo>
                  <a:pt x="5864" y="13157"/>
                </a:lnTo>
                <a:cubicBezTo>
                  <a:pt x="5834" y="13096"/>
                  <a:pt x="5804" y="13035"/>
                  <a:pt x="5804" y="13005"/>
                </a:cubicBezTo>
                <a:lnTo>
                  <a:pt x="5682" y="12701"/>
                </a:lnTo>
                <a:cubicBezTo>
                  <a:pt x="5682" y="12701"/>
                  <a:pt x="5682" y="12670"/>
                  <a:pt x="5682" y="12640"/>
                </a:cubicBezTo>
                <a:lnTo>
                  <a:pt x="5682" y="12610"/>
                </a:lnTo>
                <a:lnTo>
                  <a:pt x="5682" y="12579"/>
                </a:lnTo>
                <a:close/>
                <a:moveTo>
                  <a:pt x="10695" y="13400"/>
                </a:moveTo>
                <a:lnTo>
                  <a:pt x="10756" y="13460"/>
                </a:lnTo>
                <a:cubicBezTo>
                  <a:pt x="10726" y="13460"/>
                  <a:pt x="10695" y="13521"/>
                  <a:pt x="10695" y="13552"/>
                </a:cubicBezTo>
                <a:lnTo>
                  <a:pt x="10695" y="13582"/>
                </a:lnTo>
                <a:lnTo>
                  <a:pt x="10634" y="13521"/>
                </a:lnTo>
                <a:cubicBezTo>
                  <a:pt x="10634" y="13491"/>
                  <a:pt x="10634" y="13460"/>
                  <a:pt x="10634" y="13460"/>
                </a:cubicBezTo>
                <a:lnTo>
                  <a:pt x="10695" y="13400"/>
                </a:lnTo>
                <a:close/>
                <a:moveTo>
                  <a:pt x="6381" y="13005"/>
                </a:moveTo>
                <a:lnTo>
                  <a:pt x="6442" y="13096"/>
                </a:lnTo>
                <a:lnTo>
                  <a:pt x="6472" y="13157"/>
                </a:lnTo>
                <a:cubicBezTo>
                  <a:pt x="6533" y="13278"/>
                  <a:pt x="6624" y="13400"/>
                  <a:pt x="6685" y="13521"/>
                </a:cubicBezTo>
                <a:lnTo>
                  <a:pt x="6776" y="13734"/>
                </a:lnTo>
                <a:lnTo>
                  <a:pt x="6776" y="13734"/>
                </a:lnTo>
                <a:lnTo>
                  <a:pt x="6685" y="13673"/>
                </a:lnTo>
                <a:cubicBezTo>
                  <a:pt x="6654" y="13612"/>
                  <a:pt x="6624" y="13552"/>
                  <a:pt x="6594" y="13491"/>
                </a:cubicBezTo>
                <a:cubicBezTo>
                  <a:pt x="6533" y="13339"/>
                  <a:pt x="6472" y="13187"/>
                  <a:pt x="6381" y="13035"/>
                </a:cubicBezTo>
                <a:lnTo>
                  <a:pt x="6381" y="13005"/>
                </a:lnTo>
                <a:close/>
                <a:moveTo>
                  <a:pt x="8691" y="13279"/>
                </a:moveTo>
                <a:cubicBezTo>
                  <a:pt x="8720" y="13309"/>
                  <a:pt x="8721" y="13309"/>
                  <a:pt x="8751" y="13339"/>
                </a:cubicBezTo>
                <a:cubicBezTo>
                  <a:pt x="8842" y="13460"/>
                  <a:pt x="8903" y="13612"/>
                  <a:pt x="8994" y="13704"/>
                </a:cubicBezTo>
                <a:cubicBezTo>
                  <a:pt x="8994" y="13727"/>
                  <a:pt x="8994" y="13751"/>
                  <a:pt x="9008" y="13775"/>
                </a:cubicBezTo>
                <a:lnTo>
                  <a:pt x="9008" y="13775"/>
                </a:lnTo>
                <a:lnTo>
                  <a:pt x="8903" y="13643"/>
                </a:lnTo>
                <a:cubicBezTo>
                  <a:pt x="8872" y="13612"/>
                  <a:pt x="8842" y="13582"/>
                  <a:pt x="8812" y="13552"/>
                </a:cubicBezTo>
                <a:cubicBezTo>
                  <a:pt x="8812" y="13521"/>
                  <a:pt x="8781" y="13491"/>
                  <a:pt x="8751" y="13460"/>
                </a:cubicBezTo>
                <a:cubicBezTo>
                  <a:pt x="8751" y="13430"/>
                  <a:pt x="8720" y="13369"/>
                  <a:pt x="8690" y="13339"/>
                </a:cubicBezTo>
                <a:cubicBezTo>
                  <a:pt x="8720" y="13309"/>
                  <a:pt x="8720" y="13309"/>
                  <a:pt x="8691" y="13279"/>
                </a:cubicBezTo>
                <a:close/>
                <a:moveTo>
                  <a:pt x="6462" y="13791"/>
                </a:moveTo>
                <a:lnTo>
                  <a:pt x="6533" y="13886"/>
                </a:lnTo>
                <a:lnTo>
                  <a:pt x="6472" y="13825"/>
                </a:lnTo>
                <a:cubicBezTo>
                  <a:pt x="6472" y="13825"/>
                  <a:pt x="6472" y="13810"/>
                  <a:pt x="6462" y="13791"/>
                </a:cubicBezTo>
                <a:close/>
                <a:moveTo>
                  <a:pt x="7839" y="13491"/>
                </a:moveTo>
                <a:lnTo>
                  <a:pt x="7930" y="13643"/>
                </a:lnTo>
                <a:cubicBezTo>
                  <a:pt x="7961" y="13704"/>
                  <a:pt x="7991" y="13764"/>
                  <a:pt x="8022" y="13825"/>
                </a:cubicBezTo>
                <a:cubicBezTo>
                  <a:pt x="8052" y="13855"/>
                  <a:pt x="8052" y="13886"/>
                  <a:pt x="8052" y="13886"/>
                </a:cubicBezTo>
                <a:cubicBezTo>
                  <a:pt x="8052" y="13886"/>
                  <a:pt x="8052" y="13925"/>
                  <a:pt x="8068" y="13941"/>
                </a:cubicBezTo>
                <a:lnTo>
                  <a:pt x="8068" y="13941"/>
                </a:lnTo>
                <a:cubicBezTo>
                  <a:pt x="7923" y="13878"/>
                  <a:pt x="7805" y="13761"/>
                  <a:pt x="7687" y="13673"/>
                </a:cubicBezTo>
                <a:lnTo>
                  <a:pt x="7657" y="13582"/>
                </a:lnTo>
                <a:lnTo>
                  <a:pt x="7596" y="13491"/>
                </a:lnTo>
                <a:close/>
                <a:moveTo>
                  <a:pt x="9845" y="13643"/>
                </a:moveTo>
                <a:lnTo>
                  <a:pt x="9996" y="13734"/>
                </a:lnTo>
                <a:cubicBezTo>
                  <a:pt x="9966" y="13734"/>
                  <a:pt x="9936" y="13764"/>
                  <a:pt x="9936" y="13764"/>
                </a:cubicBezTo>
                <a:lnTo>
                  <a:pt x="9936" y="13795"/>
                </a:lnTo>
                <a:lnTo>
                  <a:pt x="9936" y="13825"/>
                </a:lnTo>
                <a:lnTo>
                  <a:pt x="9936" y="13855"/>
                </a:lnTo>
                <a:cubicBezTo>
                  <a:pt x="9905" y="13886"/>
                  <a:pt x="9875" y="13916"/>
                  <a:pt x="9845" y="13947"/>
                </a:cubicBezTo>
                <a:cubicBezTo>
                  <a:pt x="9845" y="13886"/>
                  <a:pt x="9845" y="13825"/>
                  <a:pt x="9845" y="13764"/>
                </a:cubicBezTo>
                <a:lnTo>
                  <a:pt x="9845" y="13643"/>
                </a:lnTo>
                <a:close/>
                <a:moveTo>
                  <a:pt x="8538" y="14068"/>
                </a:moveTo>
                <a:lnTo>
                  <a:pt x="8690" y="14220"/>
                </a:lnTo>
                <a:lnTo>
                  <a:pt x="8751" y="14281"/>
                </a:lnTo>
                <a:cubicBezTo>
                  <a:pt x="8660" y="14250"/>
                  <a:pt x="8568" y="14220"/>
                  <a:pt x="8477" y="14190"/>
                </a:cubicBezTo>
                <a:cubicBezTo>
                  <a:pt x="8447" y="14159"/>
                  <a:pt x="8447" y="14129"/>
                  <a:pt x="8417" y="14098"/>
                </a:cubicBezTo>
                <a:lnTo>
                  <a:pt x="8477" y="14098"/>
                </a:lnTo>
                <a:cubicBezTo>
                  <a:pt x="8508" y="14098"/>
                  <a:pt x="8508" y="14068"/>
                  <a:pt x="8538" y="14068"/>
                </a:cubicBezTo>
                <a:close/>
                <a:moveTo>
                  <a:pt x="9784" y="14250"/>
                </a:moveTo>
                <a:lnTo>
                  <a:pt x="9905" y="14311"/>
                </a:lnTo>
                <a:lnTo>
                  <a:pt x="9845" y="14311"/>
                </a:lnTo>
                <a:lnTo>
                  <a:pt x="9784" y="14250"/>
                </a:lnTo>
                <a:close/>
                <a:moveTo>
                  <a:pt x="7171" y="13977"/>
                </a:moveTo>
                <a:lnTo>
                  <a:pt x="7323" y="14159"/>
                </a:lnTo>
                <a:cubicBezTo>
                  <a:pt x="7414" y="14250"/>
                  <a:pt x="7505" y="14342"/>
                  <a:pt x="7596" y="14433"/>
                </a:cubicBezTo>
                <a:cubicBezTo>
                  <a:pt x="7535" y="14433"/>
                  <a:pt x="7505" y="14433"/>
                  <a:pt x="7444" y="14402"/>
                </a:cubicBezTo>
                <a:lnTo>
                  <a:pt x="7323" y="14372"/>
                </a:lnTo>
                <a:lnTo>
                  <a:pt x="7171" y="13977"/>
                </a:lnTo>
                <a:close/>
                <a:moveTo>
                  <a:pt x="8082" y="14463"/>
                </a:moveTo>
                <a:lnTo>
                  <a:pt x="8173" y="14524"/>
                </a:lnTo>
                <a:lnTo>
                  <a:pt x="8082" y="14493"/>
                </a:lnTo>
                <a:lnTo>
                  <a:pt x="8082" y="14463"/>
                </a:lnTo>
                <a:close/>
                <a:moveTo>
                  <a:pt x="9450" y="14311"/>
                </a:moveTo>
                <a:lnTo>
                  <a:pt x="9541" y="14402"/>
                </a:lnTo>
                <a:lnTo>
                  <a:pt x="9298" y="14524"/>
                </a:lnTo>
                <a:cubicBezTo>
                  <a:pt x="9358" y="14493"/>
                  <a:pt x="9389" y="14463"/>
                  <a:pt x="9389" y="14402"/>
                </a:cubicBezTo>
                <a:lnTo>
                  <a:pt x="9450" y="14342"/>
                </a:lnTo>
                <a:lnTo>
                  <a:pt x="9450" y="14311"/>
                </a:lnTo>
                <a:close/>
                <a:moveTo>
                  <a:pt x="7809" y="14706"/>
                </a:moveTo>
                <a:lnTo>
                  <a:pt x="7839" y="14737"/>
                </a:lnTo>
                <a:lnTo>
                  <a:pt x="7900" y="14797"/>
                </a:lnTo>
                <a:lnTo>
                  <a:pt x="7809" y="14767"/>
                </a:lnTo>
                <a:lnTo>
                  <a:pt x="7505" y="14767"/>
                </a:lnTo>
                <a:cubicBezTo>
                  <a:pt x="7505" y="14767"/>
                  <a:pt x="7505" y="14737"/>
                  <a:pt x="7505" y="14737"/>
                </a:cubicBezTo>
                <a:lnTo>
                  <a:pt x="7505" y="14706"/>
                </a:lnTo>
                <a:close/>
                <a:moveTo>
                  <a:pt x="6776" y="14524"/>
                </a:moveTo>
                <a:lnTo>
                  <a:pt x="6928" y="14585"/>
                </a:lnTo>
                <a:lnTo>
                  <a:pt x="6989" y="14645"/>
                </a:lnTo>
                <a:lnTo>
                  <a:pt x="7049" y="14767"/>
                </a:lnTo>
                <a:lnTo>
                  <a:pt x="7110" y="14828"/>
                </a:lnTo>
                <a:lnTo>
                  <a:pt x="7110" y="14828"/>
                </a:lnTo>
                <a:lnTo>
                  <a:pt x="6928" y="14767"/>
                </a:lnTo>
                <a:cubicBezTo>
                  <a:pt x="6837" y="14767"/>
                  <a:pt x="6776" y="14737"/>
                  <a:pt x="6715" y="14737"/>
                </a:cubicBezTo>
                <a:cubicBezTo>
                  <a:pt x="6715" y="14706"/>
                  <a:pt x="6715" y="14706"/>
                  <a:pt x="6745" y="14676"/>
                </a:cubicBezTo>
                <a:cubicBezTo>
                  <a:pt x="6745" y="14615"/>
                  <a:pt x="6745" y="14554"/>
                  <a:pt x="6715" y="14524"/>
                </a:cubicBezTo>
                <a:close/>
                <a:moveTo>
                  <a:pt x="7232" y="1"/>
                </a:moveTo>
                <a:cubicBezTo>
                  <a:pt x="7080" y="31"/>
                  <a:pt x="6928" y="31"/>
                  <a:pt x="6776" y="62"/>
                </a:cubicBezTo>
                <a:cubicBezTo>
                  <a:pt x="6594" y="92"/>
                  <a:pt x="6411" y="153"/>
                  <a:pt x="6199" y="214"/>
                </a:cubicBezTo>
                <a:cubicBezTo>
                  <a:pt x="5925" y="274"/>
                  <a:pt x="5621" y="365"/>
                  <a:pt x="5317" y="487"/>
                </a:cubicBezTo>
                <a:cubicBezTo>
                  <a:pt x="5014" y="578"/>
                  <a:pt x="4740" y="700"/>
                  <a:pt x="4467" y="821"/>
                </a:cubicBezTo>
                <a:lnTo>
                  <a:pt x="4436" y="852"/>
                </a:lnTo>
                <a:cubicBezTo>
                  <a:pt x="4133" y="1004"/>
                  <a:pt x="3829" y="1155"/>
                  <a:pt x="3555" y="1368"/>
                </a:cubicBezTo>
                <a:cubicBezTo>
                  <a:pt x="3312" y="1550"/>
                  <a:pt x="3069" y="1733"/>
                  <a:pt x="2826" y="1915"/>
                </a:cubicBezTo>
                <a:cubicBezTo>
                  <a:pt x="2705" y="2006"/>
                  <a:pt x="2583" y="2097"/>
                  <a:pt x="2492" y="2188"/>
                </a:cubicBezTo>
                <a:cubicBezTo>
                  <a:pt x="2340" y="2310"/>
                  <a:pt x="2188" y="2431"/>
                  <a:pt x="2067" y="2583"/>
                </a:cubicBezTo>
                <a:cubicBezTo>
                  <a:pt x="1823" y="2826"/>
                  <a:pt x="1641" y="3070"/>
                  <a:pt x="1429" y="3313"/>
                </a:cubicBezTo>
                <a:cubicBezTo>
                  <a:pt x="1246" y="3556"/>
                  <a:pt x="1064" y="3799"/>
                  <a:pt x="912" y="4072"/>
                </a:cubicBezTo>
                <a:cubicBezTo>
                  <a:pt x="730" y="4346"/>
                  <a:pt x="578" y="4649"/>
                  <a:pt x="426" y="4953"/>
                </a:cubicBezTo>
                <a:cubicBezTo>
                  <a:pt x="304" y="5287"/>
                  <a:pt x="213" y="5622"/>
                  <a:pt x="152" y="5956"/>
                </a:cubicBezTo>
                <a:cubicBezTo>
                  <a:pt x="122" y="6260"/>
                  <a:pt x="61" y="6564"/>
                  <a:pt x="61" y="6867"/>
                </a:cubicBezTo>
                <a:cubicBezTo>
                  <a:pt x="61" y="7050"/>
                  <a:pt x="31" y="7202"/>
                  <a:pt x="31" y="7354"/>
                </a:cubicBezTo>
                <a:cubicBezTo>
                  <a:pt x="1" y="7505"/>
                  <a:pt x="31" y="7657"/>
                  <a:pt x="31" y="7809"/>
                </a:cubicBezTo>
                <a:cubicBezTo>
                  <a:pt x="31" y="7900"/>
                  <a:pt x="61" y="7992"/>
                  <a:pt x="92" y="8083"/>
                </a:cubicBezTo>
                <a:cubicBezTo>
                  <a:pt x="183" y="8417"/>
                  <a:pt x="274" y="8751"/>
                  <a:pt x="426" y="9085"/>
                </a:cubicBezTo>
                <a:cubicBezTo>
                  <a:pt x="487" y="9237"/>
                  <a:pt x="547" y="9389"/>
                  <a:pt x="608" y="9571"/>
                </a:cubicBezTo>
                <a:cubicBezTo>
                  <a:pt x="699" y="9875"/>
                  <a:pt x="790" y="10149"/>
                  <a:pt x="882" y="10453"/>
                </a:cubicBezTo>
                <a:cubicBezTo>
                  <a:pt x="1003" y="10726"/>
                  <a:pt x="1094" y="11030"/>
                  <a:pt x="1216" y="11334"/>
                </a:cubicBezTo>
                <a:cubicBezTo>
                  <a:pt x="1368" y="11637"/>
                  <a:pt x="1520" y="11972"/>
                  <a:pt x="1702" y="12245"/>
                </a:cubicBezTo>
                <a:cubicBezTo>
                  <a:pt x="1884" y="12519"/>
                  <a:pt x="2067" y="12792"/>
                  <a:pt x="2279" y="13005"/>
                </a:cubicBezTo>
                <a:cubicBezTo>
                  <a:pt x="2522" y="13278"/>
                  <a:pt x="2796" y="13491"/>
                  <a:pt x="3039" y="13734"/>
                </a:cubicBezTo>
                <a:cubicBezTo>
                  <a:pt x="3282" y="13977"/>
                  <a:pt x="3525" y="14190"/>
                  <a:pt x="3768" y="14372"/>
                </a:cubicBezTo>
                <a:cubicBezTo>
                  <a:pt x="3920" y="14493"/>
                  <a:pt x="4072" y="14585"/>
                  <a:pt x="4254" y="14676"/>
                </a:cubicBezTo>
                <a:cubicBezTo>
                  <a:pt x="4376" y="14737"/>
                  <a:pt x="4528" y="14797"/>
                  <a:pt x="4649" y="14858"/>
                </a:cubicBezTo>
                <a:cubicBezTo>
                  <a:pt x="4953" y="14980"/>
                  <a:pt x="5226" y="15101"/>
                  <a:pt x="5530" y="15253"/>
                </a:cubicBezTo>
                <a:cubicBezTo>
                  <a:pt x="5864" y="15375"/>
                  <a:pt x="6199" y="15496"/>
                  <a:pt x="6533" y="15557"/>
                </a:cubicBezTo>
                <a:cubicBezTo>
                  <a:pt x="6685" y="15587"/>
                  <a:pt x="6867" y="15618"/>
                  <a:pt x="7019" y="15618"/>
                </a:cubicBezTo>
                <a:cubicBezTo>
                  <a:pt x="7171" y="15648"/>
                  <a:pt x="7414" y="15648"/>
                  <a:pt x="7627" y="15648"/>
                </a:cubicBezTo>
                <a:cubicBezTo>
                  <a:pt x="7930" y="15648"/>
                  <a:pt x="8234" y="15618"/>
                  <a:pt x="8508" y="15557"/>
                </a:cubicBezTo>
                <a:cubicBezTo>
                  <a:pt x="8660" y="15526"/>
                  <a:pt x="8812" y="15526"/>
                  <a:pt x="8963" y="15496"/>
                </a:cubicBezTo>
                <a:cubicBezTo>
                  <a:pt x="9115" y="15435"/>
                  <a:pt x="9358" y="15375"/>
                  <a:pt x="9541" y="15344"/>
                </a:cubicBezTo>
                <a:cubicBezTo>
                  <a:pt x="9845" y="15253"/>
                  <a:pt x="10148" y="15131"/>
                  <a:pt x="10452" y="14980"/>
                </a:cubicBezTo>
                <a:cubicBezTo>
                  <a:pt x="10786" y="14767"/>
                  <a:pt x="11121" y="14524"/>
                  <a:pt x="11424" y="14250"/>
                </a:cubicBezTo>
                <a:cubicBezTo>
                  <a:pt x="11698" y="14007"/>
                  <a:pt x="11971" y="13795"/>
                  <a:pt x="12214" y="13521"/>
                </a:cubicBezTo>
                <a:cubicBezTo>
                  <a:pt x="12457" y="13278"/>
                  <a:pt x="12640" y="13065"/>
                  <a:pt x="12852" y="12822"/>
                </a:cubicBezTo>
                <a:cubicBezTo>
                  <a:pt x="12944" y="12701"/>
                  <a:pt x="13035" y="12579"/>
                  <a:pt x="13126" y="12427"/>
                </a:cubicBezTo>
                <a:cubicBezTo>
                  <a:pt x="13247" y="12306"/>
                  <a:pt x="13308" y="12184"/>
                  <a:pt x="13399" y="12063"/>
                </a:cubicBezTo>
                <a:cubicBezTo>
                  <a:pt x="13582" y="11759"/>
                  <a:pt x="13764" y="11455"/>
                  <a:pt x="13916" y="11151"/>
                </a:cubicBezTo>
                <a:cubicBezTo>
                  <a:pt x="14068" y="10848"/>
                  <a:pt x="14220" y="10604"/>
                  <a:pt x="14341" y="10301"/>
                </a:cubicBezTo>
                <a:cubicBezTo>
                  <a:pt x="14493" y="9997"/>
                  <a:pt x="14584" y="9663"/>
                  <a:pt x="14675" y="9328"/>
                </a:cubicBezTo>
                <a:cubicBezTo>
                  <a:pt x="14767" y="9025"/>
                  <a:pt x="14797" y="8721"/>
                  <a:pt x="14827" y="8387"/>
                </a:cubicBezTo>
                <a:lnTo>
                  <a:pt x="14827" y="7870"/>
                </a:lnTo>
                <a:cubicBezTo>
                  <a:pt x="14827" y="7688"/>
                  <a:pt x="14797" y="7536"/>
                  <a:pt x="14767" y="7384"/>
                </a:cubicBezTo>
                <a:cubicBezTo>
                  <a:pt x="14736" y="7050"/>
                  <a:pt x="14645" y="6715"/>
                  <a:pt x="14554" y="6412"/>
                </a:cubicBezTo>
                <a:cubicBezTo>
                  <a:pt x="14463" y="6108"/>
                  <a:pt x="14372" y="5774"/>
                  <a:pt x="14280" y="5470"/>
                </a:cubicBezTo>
                <a:cubicBezTo>
                  <a:pt x="14220" y="5196"/>
                  <a:pt x="14129" y="4892"/>
                  <a:pt x="14007" y="4619"/>
                </a:cubicBezTo>
                <a:cubicBezTo>
                  <a:pt x="13946" y="4467"/>
                  <a:pt x="13885" y="4346"/>
                  <a:pt x="13825" y="4194"/>
                </a:cubicBezTo>
                <a:cubicBezTo>
                  <a:pt x="13764" y="4072"/>
                  <a:pt x="13703" y="3890"/>
                  <a:pt x="13612" y="3768"/>
                </a:cubicBezTo>
                <a:cubicBezTo>
                  <a:pt x="13490" y="3465"/>
                  <a:pt x="13308" y="3161"/>
                  <a:pt x="13126" y="2887"/>
                </a:cubicBezTo>
                <a:cubicBezTo>
                  <a:pt x="12944" y="2614"/>
                  <a:pt x="12761" y="2371"/>
                  <a:pt x="12549" y="2158"/>
                </a:cubicBezTo>
                <a:cubicBezTo>
                  <a:pt x="12336" y="1885"/>
                  <a:pt x="12123" y="1642"/>
                  <a:pt x="11880" y="1398"/>
                </a:cubicBezTo>
                <a:cubicBezTo>
                  <a:pt x="11789" y="1277"/>
                  <a:pt x="11667" y="1186"/>
                  <a:pt x="11546" y="1095"/>
                </a:cubicBezTo>
                <a:cubicBezTo>
                  <a:pt x="11394" y="973"/>
                  <a:pt x="11242" y="882"/>
                  <a:pt x="11060" y="791"/>
                </a:cubicBezTo>
                <a:cubicBezTo>
                  <a:pt x="10786" y="639"/>
                  <a:pt x="10483" y="487"/>
                  <a:pt x="10179" y="396"/>
                </a:cubicBezTo>
                <a:cubicBezTo>
                  <a:pt x="10118" y="365"/>
                  <a:pt x="10027" y="335"/>
                  <a:pt x="9966" y="335"/>
                </a:cubicBezTo>
                <a:cubicBezTo>
                  <a:pt x="9905" y="305"/>
                  <a:pt x="9753" y="274"/>
                  <a:pt x="9662" y="244"/>
                </a:cubicBezTo>
                <a:lnTo>
                  <a:pt x="9176" y="153"/>
                </a:lnTo>
                <a:cubicBezTo>
                  <a:pt x="8872" y="92"/>
                  <a:pt x="8568" y="31"/>
                  <a:pt x="82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55"/>
          <p:cNvSpPr/>
          <p:nvPr/>
        </p:nvSpPr>
        <p:spPr>
          <a:xfrm rot="5714785">
            <a:off x="420106" y="4258475"/>
            <a:ext cx="373585" cy="1285586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55"/>
          <p:cNvSpPr/>
          <p:nvPr/>
        </p:nvSpPr>
        <p:spPr>
          <a:xfrm rot="4745172">
            <a:off x="269134" y="4120426"/>
            <a:ext cx="310725" cy="1051088"/>
          </a:xfrm>
          <a:custGeom>
            <a:avLst/>
            <a:gdLst/>
            <a:ahLst/>
            <a:cxnLst/>
            <a:rect l="l" t="t" r="r" b="b"/>
            <a:pathLst>
              <a:path w="11121" h="37619" extrusionOk="0">
                <a:moveTo>
                  <a:pt x="5165" y="0"/>
                </a:moveTo>
                <a:cubicBezTo>
                  <a:pt x="4618" y="0"/>
                  <a:pt x="4071" y="91"/>
                  <a:pt x="3555" y="274"/>
                </a:cubicBezTo>
                <a:cubicBezTo>
                  <a:pt x="3373" y="365"/>
                  <a:pt x="3190" y="456"/>
                  <a:pt x="3038" y="577"/>
                </a:cubicBezTo>
                <a:lnTo>
                  <a:pt x="3008" y="577"/>
                </a:lnTo>
                <a:cubicBezTo>
                  <a:pt x="2826" y="699"/>
                  <a:pt x="2674" y="851"/>
                  <a:pt x="2522" y="1033"/>
                </a:cubicBezTo>
                <a:lnTo>
                  <a:pt x="2461" y="1124"/>
                </a:lnTo>
                <a:cubicBezTo>
                  <a:pt x="2370" y="1276"/>
                  <a:pt x="2279" y="1428"/>
                  <a:pt x="2218" y="1610"/>
                </a:cubicBezTo>
                <a:cubicBezTo>
                  <a:pt x="1914" y="2066"/>
                  <a:pt x="1702" y="2552"/>
                  <a:pt x="1580" y="3069"/>
                </a:cubicBezTo>
                <a:cubicBezTo>
                  <a:pt x="1428" y="3525"/>
                  <a:pt x="1307" y="4041"/>
                  <a:pt x="1246" y="4527"/>
                </a:cubicBezTo>
                <a:cubicBezTo>
                  <a:pt x="1215" y="5044"/>
                  <a:pt x="1155" y="5560"/>
                  <a:pt x="1155" y="5955"/>
                </a:cubicBezTo>
                <a:cubicBezTo>
                  <a:pt x="1124" y="6441"/>
                  <a:pt x="1064" y="6927"/>
                  <a:pt x="1003" y="7414"/>
                </a:cubicBezTo>
                <a:cubicBezTo>
                  <a:pt x="1003" y="7535"/>
                  <a:pt x="972" y="7687"/>
                  <a:pt x="972" y="7808"/>
                </a:cubicBezTo>
                <a:cubicBezTo>
                  <a:pt x="942" y="7960"/>
                  <a:pt x="942" y="8052"/>
                  <a:pt x="912" y="8173"/>
                </a:cubicBezTo>
                <a:cubicBezTo>
                  <a:pt x="881" y="8386"/>
                  <a:pt x="881" y="8598"/>
                  <a:pt x="881" y="8781"/>
                </a:cubicBezTo>
                <a:lnTo>
                  <a:pt x="881" y="8933"/>
                </a:lnTo>
                <a:cubicBezTo>
                  <a:pt x="881" y="9115"/>
                  <a:pt x="851" y="9267"/>
                  <a:pt x="820" y="9449"/>
                </a:cubicBezTo>
                <a:cubicBezTo>
                  <a:pt x="820" y="9753"/>
                  <a:pt x="790" y="10057"/>
                  <a:pt x="760" y="10361"/>
                </a:cubicBezTo>
                <a:lnTo>
                  <a:pt x="760" y="10664"/>
                </a:lnTo>
                <a:lnTo>
                  <a:pt x="760" y="11880"/>
                </a:lnTo>
                <a:cubicBezTo>
                  <a:pt x="760" y="12092"/>
                  <a:pt x="760" y="12305"/>
                  <a:pt x="790" y="12518"/>
                </a:cubicBezTo>
                <a:cubicBezTo>
                  <a:pt x="820" y="12761"/>
                  <a:pt x="790" y="13034"/>
                  <a:pt x="820" y="13277"/>
                </a:cubicBezTo>
                <a:lnTo>
                  <a:pt x="820" y="14766"/>
                </a:lnTo>
                <a:lnTo>
                  <a:pt x="820" y="15617"/>
                </a:lnTo>
                <a:lnTo>
                  <a:pt x="820" y="16346"/>
                </a:lnTo>
                <a:lnTo>
                  <a:pt x="820" y="16741"/>
                </a:lnTo>
                <a:cubicBezTo>
                  <a:pt x="790" y="17197"/>
                  <a:pt x="760" y="17683"/>
                  <a:pt x="699" y="18169"/>
                </a:cubicBezTo>
                <a:cubicBezTo>
                  <a:pt x="669" y="18503"/>
                  <a:pt x="638" y="18868"/>
                  <a:pt x="608" y="19232"/>
                </a:cubicBezTo>
                <a:cubicBezTo>
                  <a:pt x="608" y="19384"/>
                  <a:pt x="608" y="19536"/>
                  <a:pt x="608" y="19688"/>
                </a:cubicBezTo>
                <a:cubicBezTo>
                  <a:pt x="577" y="20022"/>
                  <a:pt x="547" y="20357"/>
                  <a:pt x="547" y="20691"/>
                </a:cubicBezTo>
                <a:lnTo>
                  <a:pt x="547" y="20843"/>
                </a:lnTo>
                <a:cubicBezTo>
                  <a:pt x="517" y="21268"/>
                  <a:pt x="456" y="21754"/>
                  <a:pt x="456" y="22210"/>
                </a:cubicBezTo>
                <a:lnTo>
                  <a:pt x="456" y="22271"/>
                </a:lnTo>
                <a:lnTo>
                  <a:pt x="456" y="22635"/>
                </a:lnTo>
                <a:lnTo>
                  <a:pt x="456" y="23030"/>
                </a:lnTo>
                <a:lnTo>
                  <a:pt x="456" y="23668"/>
                </a:lnTo>
                <a:lnTo>
                  <a:pt x="456" y="24063"/>
                </a:lnTo>
                <a:cubicBezTo>
                  <a:pt x="456" y="24367"/>
                  <a:pt x="426" y="24732"/>
                  <a:pt x="395" y="25187"/>
                </a:cubicBezTo>
                <a:cubicBezTo>
                  <a:pt x="395" y="25491"/>
                  <a:pt x="365" y="25795"/>
                  <a:pt x="334" y="26069"/>
                </a:cubicBezTo>
                <a:cubicBezTo>
                  <a:pt x="334" y="26251"/>
                  <a:pt x="304" y="26403"/>
                  <a:pt x="274" y="26585"/>
                </a:cubicBezTo>
                <a:cubicBezTo>
                  <a:pt x="243" y="27071"/>
                  <a:pt x="182" y="27527"/>
                  <a:pt x="122" y="28043"/>
                </a:cubicBezTo>
                <a:cubicBezTo>
                  <a:pt x="61" y="28560"/>
                  <a:pt x="31" y="29046"/>
                  <a:pt x="0" y="29502"/>
                </a:cubicBezTo>
                <a:lnTo>
                  <a:pt x="0" y="29593"/>
                </a:lnTo>
                <a:cubicBezTo>
                  <a:pt x="0" y="30079"/>
                  <a:pt x="0" y="30535"/>
                  <a:pt x="31" y="31021"/>
                </a:cubicBezTo>
                <a:lnTo>
                  <a:pt x="31" y="31112"/>
                </a:lnTo>
                <a:cubicBezTo>
                  <a:pt x="31" y="31325"/>
                  <a:pt x="61" y="31537"/>
                  <a:pt x="91" y="31750"/>
                </a:cubicBezTo>
                <a:cubicBezTo>
                  <a:pt x="91" y="31963"/>
                  <a:pt x="122" y="32206"/>
                  <a:pt x="182" y="32449"/>
                </a:cubicBezTo>
                <a:cubicBezTo>
                  <a:pt x="213" y="32662"/>
                  <a:pt x="243" y="32905"/>
                  <a:pt x="334" y="33117"/>
                </a:cubicBezTo>
                <a:cubicBezTo>
                  <a:pt x="395" y="33391"/>
                  <a:pt x="486" y="33664"/>
                  <a:pt x="577" y="33907"/>
                </a:cubicBezTo>
                <a:cubicBezTo>
                  <a:pt x="790" y="34393"/>
                  <a:pt x="1064" y="34819"/>
                  <a:pt x="1367" y="35244"/>
                </a:cubicBezTo>
                <a:cubicBezTo>
                  <a:pt x="1550" y="35426"/>
                  <a:pt x="1732" y="35609"/>
                  <a:pt x="1914" y="35791"/>
                </a:cubicBezTo>
                <a:lnTo>
                  <a:pt x="2066" y="35913"/>
                </a:lnTo>
                <a:lnTo>
                  <a:pt x="2431" y="36216"/>
                </a:lnTo>
                <a:cubicBezTo>
                  <a:pt x="2765" y="36490"/>
                  <a:pt x="3130" y="36763"/>
                  <a:pt x="3525" y="36976"/>
                </a:cubicBezTo>
                <a:cubicBezTo>
                  <a:pt x="3737" y="37097"/>
                  <a:pt x="3980" y="37219"/>
                  <a:pt x="4223" y="37341"/>
                </a:cubicBezTo>
                <a:cubicBezTo>
                  <a:pt x="4466" y="37432"/>
                  <a:pt x="4740" y="37523"/>
                  <a:pt x="5013" y="37584"/>
                </a:cubicBezTo>
                <a:cubicBezTo>
                  <a:pt x="5137" y="37607"/>
                  <a:pt x="5264" y="37618"/>
                  <a:pt x="5390" y="37618"/>
                </a:cubicBezTo>
                <a:cubicBezTo>
                  <a:pt x="5759" y="37618"/>
                  <a:pt x="6132" y="37522"/>
                  <a:pt x="6472" y="37341"/>
                </a:cubicBezTo>
                <a:cubicBezTo>
                  <a:pt x="6927" y="37037"/>
                  <a:pt x="7322" y="36672"/>
                  <a:pt x="7657" y="36247"/>
                </a:cubicBezTo>
                <a:cubicBezTo>
                  <a:pt x="8173" y="35487"/>
                  <a:pt x="8507" y="34636"/>
                  <a:pt x="8659" y="33755"/>
                </a:cubicBezTo>
                <a:cubicBezTo>
                  <a:pt x="8750" y="33391"/>
                  <a:pt x="8872" y="32905"/>
                  <a:pt x="8963" y="32419"/>
                </a:cubicBezTo>
                <a:lnTo>
                  <a:pt x="8963" y="32358"/>
                </a:lnTo>
                <a:cubicBezTo>
                  <a:pt x="9024" y="31993"/>
                  <a:pt x="9085" y="31568"/>
                  <a:pt x="9176" y="31173"/>
                </a:cubicBezTo>
                <a:cubicBezTo>
                  <a:pt x="9328" y="30413"/>
                  <a:pt x="9480" y="29593"/>
                  <a:pt x="9601" y="28833"/>
                </a:cubicBezTo>
                <a:cubicBezTo>
                  <a:pt x="9631" y="28681"/>
                  <a:pt x="9662" y="28499"/>
                  <a:pt x="9692" y="28317"/>
                </a:cubicBezTo>
                <a:lnTo>
                  <a:pt x="9783" y="27831"/>
                </a:lnTo>
                <a:cubicBezTo>
                  <a:pt x="9814" y="27527"/>
                  <a:pt x="9875" y="27223"/>
                  <a:pt x="9935" y="26950"/>
                </a:cubicBezTo>
                <a:cubicBezTo>
                  <a:pt x="9996" y="26494"/>
                  <a:pt x="10057" y="26038"/>
                  <a:pt x="10118" y="25552"/>
                </a:cubicBezTo>
                <a:lnTo>
                  <a:pt x="10148" y="25157"/>
                </a:lnTo>
                <a:cubicBezTo>
                  <a:pt x="10209" y="24823"/>
                  <a:pt x="10239" y="24458"/>
                  <a:pt x="10270" y="24124"/>
                </a:cubicBezTo>
                <a:cubicBezTo>
                  <a:pt x="10330" y="23699"/>
                  <a:pt x="10391" y="23243"/>
                  <a:pt x="10421" y="22726"/>
                </a:cubicBezTo>
                <a:cubicBezTo>
                  <a:pt x="10482" y="22088"/>
                  <a:pt x="10543" y="21450"/>
                  <a:pt x="10634" y="20812"/>
                </a:cubicBezTo>
                <a:cubicBezTo>
                  <a:pt x="10664" y="20508"/>
                  <a:pt x="10695" y="20205"/>
                  <a:pt x="10725" y="19901"/>
                </a:cubicBezTo>
                <a:cubicBezTo>
                  <a:pt x="10786" y="19506"/>
                  <a:pt x="10786" y="19081"/>
                  <a:pt x="10816" y="18716"/>
                </a:cubicBezTo>
                <a:lnTo>
                  <a:pt x="10816" y="18503"/>
                </a:lnTo>
                <a:cubicBezTo>
                  <a:pt x="10847" y="17987"/>
                  <a:pt x="10877" y="17531"/>
                  <a:pt x="10908" y="17045"/>
                </a:cubicBezTo>
                <a:lnTo>
                  <a:pt x="10908" y="16680"/>
                </a:lnTo>
                <a:cubicBezTo>
                  <a:pt x="10908" y="16407"/>
                  <a:pt x="10938" y="16164"/>
                  <a:pt x="10968" y="15890"/>
                </a:cubicBezTo>
                <a:lnTo>
                  <a:pt x="10968" y="15617"/>
                </a:lnTo>
                <a:cubicBezTo>
                  <a:pt x="10968" y="15374"/>
                  <a:pt x="10968" y="15131"/>
                  <a:pt x="10968" y="14888"/>
                </a:cubicBezTo>
                <a:lnTo>
                  <a:pt x="10968" y="14705"/>
                </a:lnTo>
                <a:lnTo>
                  <a:pt x="10968" y="14219"/>
                </a:lnTo>
                <a:cubicBezTo>
                  <a:pt x="10968" y="13703"/>
                  <a:pt x="10999" y="13217"/>
                  <a:pt x="10999" y="12761"/>
                </a:cubicBezTo>
                <a:lnTo>
                  <a:pt x="10999" y="12700"/>
                </a:lnTo>
                <a:lnTo>
                  <a:pt x="10999" y="12092"/>
                </a:lnTo>
                <a:lnTo>
                  <a:pt x="10999" y="12062"/>
                </a:lnTo>
                <a:cubicBezTo>
                  <a:pt x="10999" y="11910"/>
                  <a:pt x="10999" y="11789"/>
                  <a:pt x="11029" y="11637"/>
                </a:cubicBezTo>
                <a:cubicBezTo>
                  <a:pt x="11059" y="11515"/>
                  <a:pt x="11029" y="11485"/>
                  <a:pt x="11029" y="11394"/>
                </a:cubicBezTo>
                <a:lnTo>
                  <a:pt x="11029" y="11120"/>
                </a:lnTo>
                <a:cubicBezTo>
                  <a:pt x="11029" y="11029"/>
                  <a:pt x="11029" y="10877"/>
                  <a:pt x="11059" y="10756"/>
                </a:cubicBezTo>
                <a:lnTo>
                  <a:pt x="11059" y="10604"/>
                </a:lnTo>
                <a:cubicBezTo>
                  <a:pt x="11059" y="10421"/>
                  <a:pt x="11090" y="10209"/>
                  <a:pt x="11090" y="10026"/>
                </a:cubicBezTo>
                <a:lnTo>
                  <a:pt x="11090" y="9692"/>
                </a:lnTo>
                <a:cubicBezTo>
                  <a:pt x="11090" y="9510"/>
                  <a:pt x="11120" y="9328"/>
                  <a:pt x="11120" y="9145"/>
                </a:cubicBezTo>
                <a:cubicBezTo>
                  <a:pt x="11120" y="8963"/>
                  <a:pt x="11120" y="8811"/>
                  <a:pt x="11120" y="8659"/>
                </a:cubicBezTo>
                <a:cubicBezTo>
                  <a:pt x="11120" y="8386"/>
                  <a:pt x="11090" y="8112"/>
                  <a:pt x="11059" y="7869"/>
                </a:cubicBezTo>
                <a:cubicBezTo>
                  <a:pt x="11059" y="7748"/>
                  <a:pt x="11059" y="7626"/>
                  <a:pt x="11059" y="7535"/>
                </a:cubicBezTo>
                <a:lnTo>
                  <a:pt x="11029" y="7201"/>
                </a:lnTo>
                <a:cubicBezTo>
                  <a:pt x="11029" y="6988"/>
                  <a:pt x="10999" y="6806"/>
                  <a:pt x="10999" y="6593"/>
                </a:cubicBezTo>
                <a:cubicBezTo>
                  <a:pt x="10968" y="6411"/>
                  <a:pt x="10968" y="6137"/>
                  <a:pt x="10938" y="5925"/>
                </a:cubicBezTo>
                <a:cubicBezTo>
                  <a:pt x="10908" y="5469"/>
                  <a:pt x="10847" y="5044"/>
                  <a:pt x="10786" y="4679"/>
                </a:cubicBezTo>
                <a:cubicBezTo>
                  <a:pt x="10786" y="4406"/>
                  <a:pt x="10695" y="4132"/>
                  <a:pt x="10573" y="3889"/>
                </a:cubicBezTo>
                <a:cubicBezTo>
                  <a:pt x="10482" y="3676"/>
                  <a:pt x="10361" y="3494"/>
                  <a:pt x="10209" y="3312"/>
                </a:cubicBezTo>
                <a:cubicBezTo>
                  <a:pt x="10118" y="2978"/>
                  <a:pt x="9996" y="2613"/>
                  <a:pt x="9875" y="2309"/>
                </a:cubicBezTo>
                <a:cubicBezTo>
                  <a:pt x="9723" y="1853"/>
                  <a:pt x="9510" y="1428"/>
                  <a:pt x="9267" y="1033"/>
                </a:cubicBezTo>
                <a:cubicBezTo>
                  <a:pt x="9206" y="972"/>
                  <a:pt x="9115" y="881"/>
                  <a:pt x="9054" y="820"/>
                </a:cubicBezTo>
                <a:cubicBezTo>
                  <a:pt x="8933" y="729"/>
                  <a:pt x="8842" y="608"/>
                  <a:pt x="8690" y="517"/>
                </a:cubicBezTo>
                <a:cubicBezTo>
                  <a:pt x="8507" y="395"/>
                  <a:pt x="8264" y="304"/>
                  <a:pt x="8052" y="243"/>
                </a:cubicBezTo>
                <a:cubicBezTo>
                  <a:pt x="7596" y="152"/>
                  <a:pt x="7110" y="91"/>
                  <a:pt x="6654" y="61"/>
                </a:cubicBezTo>
                <a:lnTo>
                  <a:pt x="6532" y="61"/>
                </a:lnTo>
                <a:lnTo>
                  <a:pt x="6107" y="31"/>
                </a:lnTo>
                <a:lnTo>
                  <a:pt x="58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2_1_1">
    <p:bg>
      <p:bgPr>
        <a:solidFill>
          <a:schemeClr val="accent2"/>
        </a:solidFill>
        <a:effectLst/>
      </p:bgPr>
    </p:bg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7;p56"/>
          <p:cNvGrpSpPr/>
          <p:nvPr/>
        </p:nvGrpSpPr>
        <p:grpSpPr>
          <a:xfrm rot="10800000" flipH="1">
            <a:off x="7785137" y="-407243"/>
            <a:ext cx="1258993" cy="1313658"/>
            <a:chOff x="8085825" y="1477998"/>
            <a:chExt cx="1383661" cy="1443739"/>
          </a:xfrm>
        </p:grpSpPr>
        <p:sp>
          <p:nvSpPr>
            <p:cNvPr id="1188" name="Google Shape;1188;p56"/>
            <p:cNvSpPr/>
            <p:nvPr/>
          </p:nvSpPr>
          <p:spPr>
            <a:xfrm rot="-964112">
              <a:off x="8231078" y="1832737"/>
              <a:ext cx="216293" cy="1080163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6"/>
            <p:cNvSpPr/>
            <p:nvPr/>
          </p:nvSpPr>
          <p:spPr>
            <a:xfrm rot="-964112">
              <a:off x="8496562" y="1684178"/>
              <a:ext cx="257958" cy="1115084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6"/>
            <p:cNvSpPr/>
            <p:nvPr/>
          </p:nvSpPr>
          <p:spPr>
            <a:xfrm rot="-964112">
              <a:off x="8826513" y="1584425"/>
              <a:ext cx="225263" cy="1111711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6"/>
            <p:cNvSpPr/>
            <p:nvPr/>
          </p:nvSpPr>
          <p:spPr>
            <a:xfrm rot="-964112">
              <a:off x="9084102" y="1490004"/>
              <a:ext cx="239905" cy="1085131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2" name="Google Shape;1192;p56"/>
          <p:cNvSpPr/>
          <p:nvPr/>
        </p:nvSpPr>
        <p:spPr>
          <a:xfrm rot="2482476">
            <a:off x="8209642" y="3884457"/>
            <a:ext cx="828428" cy="1256301"/>
          </a:xfrm>
          <a:custGeom>
            <a:avLst/>
            <a:gdLst/>
            <a:ahLst/>
            <a:cxnLst/>
            <a:rect l="l" t="t" r="r" b="b"/>
            <a:pathLst>
              <a:path w="15466" h="23454" extrusionOk="0">
                <a:moveTo>
                  <a:pt x="4770" y="0"/>
                </a:moveTo>
                <a:cubicBezTo>
                  <a:pt x="4598" y="0"/>
                  <a:pt x="4426" y="22"/>
                  <a:pt x="4254" y="43"/>
                </a:cubicBezTo>
                <a:cubicBezTo>
                  <a:pt x="3677" y="134"/>
                  <a:pt x="3100" y="317"/>
                  <a:pt x="2614" y="560"/>
                </a:cubicBezTo>
                <a:cubicBezTo>
                  <a:pt x="2249" y="742"/>
                  <a:pt x="1945" y="985"/>
                  <a:pt x="1672" y="1258"/>
                </a:cubicBezTo>
                <a:cubicBezTo>
                  <a:pt x="1490" y="1410"/>
                  <a:pt x="1338" y="1593"/>
                  <a:pt x="1186" y="1775"/>
                </a:cubicBezTo>
                <a:cubicBezTo>
                  <a:pt x="1003" y="1988"/>
                  <a:pt x="851" y="2231"/>
                  <a:pt x="700" y="2474"/>
                </a:cubicBezTo>
                <a:cubicBezTo>
                  <a:pt x="639" y="2595"/>
                  <a:pt x="578" y="2717"/>
                  <a:pt x="517" y="2838"/>
                </a:cubicBezTo>
                <a:cubicBezTo>
                  <a:pt x="517" y="2838"/>
                  <a:pt x="517" y="2869"/>
                  <a:pt x="487" y="2869"/>
                </a:cubicBezTo>
                <a:cubicBezTo>
                  <a:pt x="335" y="3142"/>
                  <a:pt x="244" y="3385"/>
                  <a:pt x="153" y="3689"/>
                </a:cubicBezTo>
                <a:cubicBezTo>
                  <a:pt x="92" y="3841"/>
                  <a:pt x="62" y="4054"/>
                  <a:pt x="62" y="4236"/>
                </a:cubicBezTo>
                <a:cubicBezTo>
                  <a:pt x="1" y="4418"/>
                  <a:pt x="1" y="4570"/>
                  <a:pt x="1" y="4752"/>
                </a:cubicBezTo>
                <a:cubicBezTo>
                  <a:pt x="1" y="5026"/>
                  <a:pt x="1" y="5269"/>
                  <a:pt x="31" y="5512"/>
                </a:cubicBezTo>
                <a:cubicBezTo>
                  <a:pt x="31" y="5542"/>
                  <a:pt x="31" y="5573"/>
                  <a:pt x="31" y="5603"/>
                </a:cubicBezTo>
                <a:lnTo>
                  <a:pt x="31" y="5664"/>
                </a:lnTo>
                <a:lnTo>
                  <a:pt x="31" y="5755"/>
                </a:lnTo>
                <a:cubicBezTo>
                  <a:pt x="31" y="5785"/>
                  <a:pt x="31" y="5907"/>
                  <a:pt x="62" y="5968"/>
                </a:cubicBezTo>
                <a:lnTo>
                  <a:pt x="62" y="6059"/>
                </a:lnTo>
                <a:cubicBezTo>
                  <a:pt x="62" y="6150"/>
                  <a:pt x="92" y="6241"/>
                  <a:pt x="122" y="6332"/>
                </a:cubicBezTo>
                <a:cubicBezTo>
                  <a:pt x="183" y="6575"/>
                  <a:pt x="274" y="6818"/>
                  <a:pt x="365" y="7092"/>
                </a:cubicBezTo>
                <a:cubicBezTo>
                  <a:pt x="426" y="7274"/>
                  <a:pt x="517" y="7487"/>
                  <a:pt x="608" y="7700"/>
                </a:cubicBezTo>
                <a:lnTo>
                  <a:pt x="608" y="7730"/>
                </a:lnTo>
                <a:cubicBezTo>
                  <a:pt x="700" y="7973"/>
                  <a:pt x="851" y="8216"/>
                  <a:pt x="973" y="8429"/>
                </a:cubicBezTo>
                <a:cubicBezTo>
                  <a:pt x="1307" y="8885"/>
                  <a:pt x="1641" y="9310"/>
                  <a:pt x="2006" y="9735"/>
                </a:cubicBezTo>
                <a:cubicBezTo>
                  <a:pt x="2188" y="9918"/>
                  <a:pt x="2340" y="10100"/>
                  <a:pt x="2523" y="10313"/>
                </a:cubicBezTo>
                <a:cubicBezTo>
                  <a:pt x="2766" y="10616"/>
                  <a:pt x="2948" y="10890"/>
                  <a:pt x="3130" y="11163"/>
                </a:cubicBezTo>
                <a:cubicBezTo>
                  <a:pt x="3313" y="11437"/>
                  <a:pt x="3464" y="11741"/>
                  <a:pt x="3616" y="12075"/>
                </a:cubicBezTo>
                <a:cubicBezTo>
                  <a:pt x="3707" y="12318"/>
                  <a:pt x="3799" y="12591"/>
                  <a:pt x="3859" y="12865"/>
                </a:cubicBezTo>
                <a:cubicBezTo>
                  <a:pt x="3890" y="13108"/>
                  <a:pt x="3890" y="13381"/>
                  <a:pt x="3890" y="13655"/>
                </a:cubicBezTo>
                <a:cubicBezTo>
                  <a:pt x="3799" y="14232"/>
                  <a:pt x="3677" y="14809"/>
                  <a:pt x="3495" y="15356"/>
                </a:cubicBezTo>
                <a:cubicBezTo>
                  <a:pt x="3404" y="15538"/>
                  <a:pt x="3343" y="15751"/>
                  <a:pt x="3252" y="15903"/>
                </a:cubicBezTo>
                <a:cubicBezTo>
                  <a:pt x="3161" y="16055"/>
                  <a:pt x="3069" y="16328"/>
                  <a:pt x="2978" y="16541"/>
                </a:cubicBezTo>
                <a:cubicBezTo>
                  <a:pt x="2887" y="16784"/>
                  <a:pt x="2796" y="17057"/>
                  <a:pt x="2735" y="17331"/>
                </a:cubicBezTo>
                <a:cubicBezTo>
                  <a:pt x="2674" y="17544"/>
                  <a:pt x="2644" y="17756"/>
                  <a:pt x="2614" y="17999"/>
                </a:cubicBezTo>
                <a:cubicBezTo>
                  <a:pt x="2583" y="18273"/>
                  <a:pt x="2583" y="18546"/>
                  <a:pt x="2614" y="18820"/>
                </a:cubicBezTo>
                <a:cubicBezTo>
                  <a:pt x="2614" y="19124"/>
                  <a:pt x="2644" y="19397"/>
                  <a:pt x="2705" y="19670"/>
                </a:cubicBezTo>
                <a:cubicBezTo>
                  <a:pt x="2796" y="20187"/>
                  <a:pt x="2948" y="20643"/>
                  <a:pt x="3161" y="21098"/>
                </a:cubicBezTo>
                <a:cubicBezTo>
                  <a:pt x="3282" y="21311"/>
                  <a:pt x="3434" y="21493"/>
                  <a:pt x="3616" y="21645"/>
                </a:cubicBezTo>
                <a:lnTo>
                  <a:pt x="4042" y="22040"/>
                </a:lnTo>
                <a:cubicBezTo>
                  <a:pt x="4406" y="22374"/>
                  <a:pt x="4832" y="22648"/>
                  <a:pt x="5257" y="22891"/>
                </a:cubicBezTo>
                <a:cubicBezTo>
                  <a:pt x="5500" y="23043"/>
                  <a:pt x="5774" y="23164"/>
                  <a:pt x="6017" y="23256"/>
                </a:cubicBezTo>
                <a:cubicBezTo>
                  <a:pt x="6229" y="23316"/>
                  <a:pt x="6442" y="23377"/>
                  <a:pt x="6655" y="23407"/>
                </a:cubicBezTo>
                <a:cubicBezTo>
                  <a:pt x="6913" y="23438"/>
                  <a:pt x="7171" y="23453"/>
                  <a:pt x="7426" y="23453"/>
                </a:cubicBezTo>
                <a:cubicBezTo>
                  <a:pt x="7680" y="23453"/>
                  <a:pt x="7931" y="23438"/>
                  <a:pt x="8174" y="23407"/>
                </a:cubicBezTo>
                <a:cubicBezTo>
                  <a:pt x="8660" y="23347"/>
                  <a:pt x="9116" y="23225"/>
                  <a:pt x="9571" y="23043"/>
                </a:cubicBezTo>
                <a:cubicBezTo>
                  <a:pt x="10057" y="22861"/>
                  <a:pt x="10513" y="22618"/>
                  <a:pt x="10939" y="22344"/>
                </a:cubicBezTo>
                <a:cubicBezTo>
                  <a:pt x="11668" y="21767"/>
                  <a:pt x="12336" y="21098"/>
                  <a:pt x="12883" y="20339"/>
                </a:cubicBezTo>
                <a:cubicBezTo>
                  <a:pt x="13187" y="19944"/>
                  <a:pt x="13460" y="19488"/>
                  <a:pt x="13734" y="19063"/>
                </a:cubicBezTo>
                <a:cubicBezTo>
                  <a:pt x="13825" y="18880"/>
                  <a:pt x="13916" y="18698"/>
                  <a:pt x="14007" y="18516"/>
                </a:cubicBezTo>
                <a:lnTo>
                  <a:pt x="14068" y="18546"/>
                </a:lnTo>
                <a:cubicBezTo>
                  <a:pt x="14190" y="18273"/>
                  <a:pt x="14311" y="18030"/>
                  <a:pt x="14402" y="17817"/>
                </a:cubicBezTo>
                <a:cubicBezTo>
                  <a:pt x="14615" y="17331"/>
                  <a:pt x="14767" y="16845"/>
                  <a:pt x="14919" y="16328"/>
                </a:cubicBezTo>
                <a:cubicBezTo>
                  <a:pt x="14949" y="16237"/>
                  <a:pt x="14979" y="16116"/>
                  <a:pt x="15010" y="15994"/>
                </a:cubicBezTo>
                <a:cubicBezTo>
                  <a:pt x="15101" y="15690"/>
                  <a:pt x="15192" y="15356"/>
                  <a:pt x="15253" y="15022"/>
                </a:cubicBezTo>
                <a:cubicBezTo>
                  <a:pt x="15344" y="14505"/>
                  <a:pt x="15435" y="13989"/>
                  <a:pt x="15466" y="13442"/>
                </a:cubicBezTo>
                <a:lnTo>
                  <a:pt x="15466" y="12774"/>
                </a:lnTo>
                <a:cubicBezTo>
                  <a:pt x="15466" y="12500"/>
                  <a:pt x="15435" y="12257"/>
                  <a:pt x="15435" y="12014"/>
                </a:cubicBezTo>
                <a:cubicBezTo>
                  <a:pt x="15405" y="11832"/>
                  <a:pt x="15374" y="11649"/>
                  <a:pt x="15344" y="11467"/>
                </a:cubicBezTo>
                <a:cubicBezTo>
                  <a:pt x="15344" y="11133"/>
                  <a:pt x="15344" y="10799"/>
                  <a:pt x="15344" y="10464"/>
                </a:cubicBezTo>
                <a:cubicBezTo>
                  <a:pt x="15283" y="9918"/>
                  <a:pt x="15223" y="9371"/>
                  <a:pt x="15131" y="8824"/>
                </a:cubicBezTo>
                <a:cubicBezTo>
                  <a:pt x="15040" y="8368"/>
                  <a:pt x="14919" y="7882"/>
                  <a:pt x="14767" y="7426"/>
                </a:cubicBezTo>
                <a:lnTo>
                  <a:pt x="14676" y="7183"/>
                </a:lnTo>
                <a:cubicBezTo>
                  <a:pt x="14524" y="6758"/>
                  <a:pt x="14341" y="6332"/>
                  <a:pt x="14159" y="5937"/>
                </a:cubicBezTo>
                <a:cubicBezTo>
                  <a:pt x="14038" y="5694"/>
                  <a:pt x="13946" y="5482"/>
                  <a:pt x="13825" y="5269"/>
                </a:cubicBezTo>
                <a:cubicBezTo>
                  <a:pt x="13703" y="5056"/>
                  <a:pt x="13551" y="4874"/>
                  <a:pt x="13400" y="4692"/>
                </a:cubicBezTo>
                <a:cubicBezTo>
                  <a:pt x="13035" y="4266"/>
                  <a:pt x="12670" y="3871"/>
                  <a:pt x="12275" y="3507"/>
                </a:cubicBezTo>
                <a:cubicBezTo>
                  <a:pt x="11911" y="3173"/>
                  <a:pt x="11516" y="2838"/>
                  <a:pt x="11182" y="2565"/>
                </a:cubicBezTo>
                <a:cubicBezTo>
                  <a:pt x="10756" y="2231"/>
                  <a:pt x="10331" y="1896"/>
                  <a:pt x="9875" y="1623"/>
                </a:cubicBezTo>
                <a:cubicBezTo>
                  <a:pt x="9480" y="1380"/>
                  <a:pt x="9085" y="1137"/>
                  <a:pt x="8629" y="894"/>
                </a:cubicBezTo>
                <a:cubicBezTo>
                  <a:pt x="8174" y="681"/>
                  <a:pt x="7688" y="499"/>
                  <a:pt x="7201" y="347"/>
                </a:cubicBezTo>
                <a:cubicBezTo>
                  <a:pt x="6746" y="195"/>
                  <a:pt x="6290" y="104"/>
                  <a:pt x="5834" y="74"/>
                </a:cubicBezTo>
                <a:cubicBezTo>
                  <a:pt x="5530" y="43"/>
                  <a:pt x="5227" y="13"/>
                  <a:pt x="4984" y="13"/>
                </a:cubicBezTo>
                <a:cubicBezTo>
                  <a:pt x="4912" y="4"/>
                  <a:pt x="4841" y="0"/>
                  <a:pt x="47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56"/>
          <p:cNvSpPr/>
          <p:nvPr/>
        </p:nvSpPr>
        <p:spPr>
          <a:xfrm rot="10800000">
            <a:off x="-361612" y="3844754"/>
            <a:ext cx="1866353" cy="1551439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4" name="Google Shape;1194;p56"/>
          <p:cNvGrpSpPr/>
          <p:nvPr/>
        </p:nvGrpSpPr>
        <p:grpSpPr>
          <a:xfrm rot="5400000">
            <a:off x="7743839" y="3826833"/>
            <a:ext cx="1270599" cy="1053621"/>
            <a:chOff x="-142022" y="90588"/>
            <a:chExt cx="1270599" cy="1053621"/>
          </a:xfrm>
        </p:grpSpPr>
        <p:sp>
          <p:nvSpPr>
            <p:cNvPr id="1195" name="Google Shape;1195;p56"/>
            <p:cNvSpPr/>
            <p:nvPr/>
          </p:nvSpPr>
          <p:spPr>
            <a:xfrm rot="-910317">
              <a:off x="653620" y="479091"/>
              <a:ext cx="294920" cy="250005"/>
            </a:xfrm>
            <a:custGeom>
              <a:avLst/>
              <a:gdLst/>
              <a:ahLst/>
              <a:cxnLst/>
              <a:rect l="l" t="t" r="r" b="b"/>
              <a:pathLst>
                <a:path w="7597" h="6440" extrusionOk="0">
                  <a:moveTo>
                    <a:pt x="2986" y="0"/>
                  </a:moveTo>
                  <a:cubicBezTo>
                    <a:pt x="2508" y="0"/>
                    <a:pt x="2033" y="93"/>
                    <a:pt x="1581" y="280"/>
                  </a:cubicBezTo>
                  <a:cubicBezTo>
                    <a:pt x="1490" y="340"/>
                    <a:pt x="1368" y="371"/>
                    <a:pt x="1307" y="431"/>
                  </a:cubicBezTo>
                  <a:cubicBezTo>
                    <a:pt x="1034" y="553"/>
                    <a:pt x="821" y="705"/>
                    <a:pt x="609" y="887"/>
                  </a:cubicBezTo>
                  <a:cubicBezTo>
                    <a:pt x="396" y="1100"/>
                    <a:pt x="244" y="1343"/>
                    <a:pt x="153" y="1616"/>
                  </a:cubicBezTo>
                  <a:lnTo>
                    <a:pt x="123" y="1708"/>
                  </a:lnTo>
                  <a:cubicBezTo>
                    <a:pt x="92" y="1859"/>
                    <a:pt x="62" y="2011"/>
                    <a:pt x="31" y="2163"/>
                  </a:cubicBezTo>
                  <a:cubicBezTo>
                    <a:pt x="1" y="2437"/>
                    <a:pt x="1" y="2710"/>
                    <a:pt x="31" y="2984"/>
                  </a:cubicBezTo>
                  <a:cubicBezTo>
                    <a:pt x="62" y="3105"/>
                    <a:pt x="92" y="3227"/>
                    <a:pt x="153" y="3348"/>
                  </a:cubicBezTo>
                  <a:lnTo>
                    <a:pt x="153" y="3409"/>
                  </a:lnTo>
                  <a:cubicBezTo>
                    <a:pt x="214" y="3530"/>
                    <a:pt x="244" y="3622"/>
                    <a:pt x="305" y="3743"/>
                  </a:cubicBezTo>
                  <a:cubicBezTo>
                    <a:pt x="426" y="3986"/>
                    <a:pt x="578" y="4229"/>
                    <a:pt x="761" y="4442"/>
                  </a:cubicBezTo>
                  <a:cubicBezTo>
                    <a:pt x="912" y="4624"/>
                    <a:pt x="1034" y="4807"/>
                    <a:pt x="1216" y="5019"/>
                  </a:cubicBezTo>
                  <a:cubicBezTo>
                    <a:pt x="1399" y="5232"/>
                    <a:pt x="1611" y="5414"/>
                    <a:pt x="1824" y="5597"/>
                  </a:cubicBezTo>
                  <a:cubicBezTo>
                    <a:pt x="2219" y="5931"/>
                    <a:pt x="2705" y="6143"/>
                    <a:pt x="3191" y="6265"/>
                  </a:cubicBezTo>
                  <a:cubicBezTo>
                    <a:pt x="3465" y="6326"/>
                    <a:pt x="3738" y="6386"/>
                    <a:pt x="4012" y="6417"/>
                  </a:cubicBezTo>
                  <a:cubicBezTo>
                    <a:pt x="4133" y="6432"/>
                    <a:pt x="4262" y="6440"/>
                    <a:pt x="4395" y="6440"/>
                  </a:cubicBezTo>
                  <a:cubicBezTo>
                    <a:pt x="4528" y="6440"/>
                    <a:pt x="4665" y="6432"/>
                    <a:pt x="4801" y="6417"/>
                  </a:cubicBezTo>
                  <a:cubicBezTo>
                    <a:pt x="5014" y="6417"/>
                    <a:pt x="5227" y="6386"/>
                    <a:pt x="5440" y="6326"/>
                  </a:cubicBezTo>
                  <a:cubicBezTo>
                    <a:pt x="5713" y="6265"/>
                    <a:pt x="5956" y="6174"/>
                    <a:pt x="6229" y="6083"/>
                  </a:cubicBezTo>
                  <a:cubicBezTo>
                    <a:pt x="6351" y="6022"/>
                    <a:pt x="6473" y="5931"/>
                    <a:pt x="6533" y="5809"/>
                  </a:cubicBezTo>
                  <a:cubicBezTo>
                    <a:pt x="6776" y="5657"/>
                    <a:pt x="6989" y="5445"/>
                    <a:pt x="7171" y="5232"/>
                  </a:cubicBezTo>
                  <a:cubicBezTo>
                    <a:pt x="7293" y="5019"/>
                    <a:pt x="7384" y="4807"/>
                    <a:pt x="7475" y="4563"/>
                  </a:cubicBezTo>
                  <a:cubicBezTo>
                    <a:pt x="7566" y="4260"/>
                    <a:pt x="7597" y="3925"/>
                    <a:pt x="7536" y="3622"/>
                  </a:cubicBezTo>
                  <a:cubicBezTo>
                    <a:pt x="7475" y="3409"/>
                    <a:pt x="7414" y="3196"/>
                    <a:pt x="7323" y="3014"/>
                  </a:cubicBezTo>
                  <a:cubicBezTo>
                    <a:pt x="7202" y="2832"/>
                    <a:pt x="7080" y="2680"/>
                    <a:pt x="6959" y="2497"/>
                  </a:cubicBezTo>
                  <a:cubicBezTo>
                    <a:pt x="6867" y="2376"/>
                    <a:pt x="6716" y="2315"/>
                    <a:pt x="6594" y="2285"/>
                  </a:cubicBezTo>
                  <a:cubicBezTo>
                    <a:pt x="6351" y="1951"/>
                    <a:pt x="6108" y="1677"/>
                    <a:pt x="5834" y="1404"/>
                  </a:cubicBezTo>
                  <a:lnTo>
                    <a:pt x="5713" y="1313"/>
                  </a:lnTo>
                  <a:cubicBezTo>
                    <a:pt x="5561" y="1161"/>
                    <a:pt x="5409" y="1009"/>
                    <a:pt x="5257" y="887"/>
                  </a:cubicBezTo>
                  <a:cubicBezTo>
                    <a:pt x="5075" y="735"/>
                    <a:pt x="4923" y="614"/>
                    <a:pt x="4710" y="492"/>
                  </a:cubicBezTo>
                  <a:cubicBezTo>
                    <a:pt x="4498" y="371"/>
                    <a:pt x="4255" y="249"/>
                    <a:pt x="4012" y="188"/>
                  </a:cubicBezTo>
                  <a:lnTo>
                    <a:pt x="3708" y="97"/>
                  </a:lnTo>
                  <a:cubicBezTo>
                    <a:pt x="3525" y="36"/>
                    <a:pt x="3373" y="6"/>
                    <a:pt x="3191" y="6"/>
                  </a:cubicBezTo>
                  <a:cubicBezTo>
                    <a:pt x="3123" y="2"/>
                    <a:pt x="3054" y="0"/>
                    <a:pt x="29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6"/>
            <p:cNvSpPr/>
            <p:nvPr/>
          </p:nvSpPr>
          <p:spPr>
            <a:xfrm rot="-910317">
              <a:off x="628495" y="771788"/>
              <a:ext cx="238320" cy="198800"/>
            </a:xfrm>
            <a:custGeom>
              <a:avLst/>
              <a:gdLst/>
              <a:ahLst/>
              <a:cxnLst/>
              <a:rect l="l" t="t" r="r" b="b"/>
              <a:pathLst>
                <a:path w="6139" h="5121" extrusionOk="0">
                  <a:moveTo>
                    <a:pt x="1793" y="1"/>
                  </a:moveTo>
                  <a:cubicBezTo>
                    <a:pt x="1695" y="1"/>
                    <a:pt x="1596" y="9"/>
                    <a:pt x="1490" y="24"/>
                  </a:cubicBezTo>
                  <a:cubicBezTo>
                    <a:pt x="1277" y="24"/>
                    <a:pt x="1064" y="85"/>
                    <a:pt x="882" y="145"/>
                  </a:cubicBezTo>
                  <a:cubicBezTo>
                    <a:pt x="578" y="236"/>
                    <a:pt x="305" y="419"/>
                    <a:pt x="122" y="692"/>
                  </a:cubicBezTo>
                  <a:cubicBezTo>
                    <a:pt x="92" y="753"/>
                    <a:pt x="62" y="814"/>
                    <a:pt x="31" y="874"/>
                  </a:cubicBezTo>
                  <a:cubicBezTo>
                    <a:pt x="1" y="996"/>
                    <a:pt x="1" y="1087"/>
                    <a:pt x="31" y="1209"/>
                  </a:cubicBezTo>
                  <a:cubicBezTo>
                    <a:pt x="31" y="1300"/>
                    <a:pt x="92" y="1391"/>
                    <a:pt x="153" y="1482"/>
                  </a:cubicBezTo>
                  <a:cubicBezTo>
                    <a:pt x="122" y="1512"/>
                    <a:pt x="92" y="1543"/>
                    <a:pt x="92" y="1573"/>
                  </a:cubicBezTo>
                  <a:cubicBezTo>
                    <a:pt x="62" y="1695"/>
                    <a:pt x="62" y="1786"/>
                    <a:pt x="62" y="1907"/>
                  </a:cubicBezTo>
                  <a:lnTo>
                    <a:pt x="62" y="2029"/>
                  </a:lnTo>
                  <a:cubicBezTo>
                    <a:pt x="62" y="2090"/>
                    <a:pt x="62" y="2151"/>
                    <a:pt x="92" y="2211"/>
                  </a:cubicBezTo>
                  <a:cubicBezTo>
                    <a:pt x="122" y="2424"/>
                    <a:pt x="183" y="2637"/>
                    <a:pt x="305" y="2849"/>
                  </a:cubicBezTo>
                  <a:lnTo>
                    <a:pt x="396" y="2971"/>
                  </a:lnTo>
                  <a:cubicBezTo>
                    <a:pt x="487" y="3153"/>
                    <a:pt x="608" y="3366"/>
                    <a:pt x="730" y="3518"/>
                  </a:cubicBezTo>
                  <a:cubicBezTo>
                    <a:pt x="821" y="3700"/>
                    <a:pt x="973" y="3882"/>
                    <a:pt x="1125" y="4034"/>
                  </a:cubicBezTo>
                  <a:cubicBezTo>
                    <a:pt x="1338" y="4247"/>
                    <a:pt x="1550" y="4399"/>
                    <a:pt x="1793" y="4551"/>
                  </a:cubicBezTo>
                  <a:cubicBezTo>
                    <a:pt x="2036" y="4703"/>
                    <a:pt x="2310" y="4855"/>
                    <a:pt x="2583" y="4946"/>
                  </a:cubicBezTo>
                  <a:cubicBezTo>
                    <a:pt x="2857" y="5007"/>
                    <a:pt x="3130" y="5067"/>
                    <a:pt x="3434" y="5098"/>
                  </a:cubicBezTo>
                  <a:cubicBezTo>
                    <a:pt x="3571" y="5113"/>
                    <a:pt x="3707" y="5120"/>
                    <a:pt x="3844" y="5120"/>
                  </a:cubicBezTo>
                  <a:cubicBezTo>
                    <a:pt x="3981" y="5120"/>
                    <a:pt x="4118" y="5113"/>
                    <a:pt x="4254" y="5098"/>
                  </a:cubicBezTo>
                  <a:cubicBezTo>
                    <a:pt x="4497" y="5067"/>
                    <a:pt x="4771" y="5007"/>
                    <a:pt x="5014" y="4915"/>
                  </a:cubicBezTo>
                  <a:cubicBezTo>
                    <a:pt x="5287" y="4794"/>
                    <a:pt x="5500" y="4612"/>
                    <a:pt x="5682" y="4429"/>
                  </a:cubicBezTo>
                  <a:cubicBezTo>
                    <a:pt x="5834" y="4247"/>
                    <a:pt x="5956" y="4034"/>
                    <a:pt x="6017" y="3791"/>
                  </a:cubicBezTo>
                  <a:lnTo>
                    <a:pt x="6047" y="3761"/>
                  </a:lnTo>
                  <a:cubicBezTo>
                    <a:pt x="6108" y="3518"/>
                    <a:pt x="6138" y="3244"/>
                    <a:pt x="6077" y="2971"/>
                  </a:cubicBezTo>
                  <a:cubicBezTo>
                    <a:pt x="6047" y="2819"/>
                    <a:pt x="6017" y="2667"/>
                    <a:pt x="5956" y="2515"/>
                  </a:cubicBezTo>
                  <a:cubicBezTo>
                    <a:pt x="5773" y="2029"/>
                    <a:pt x="5470" y="1604"/>
                    <a:pt x="5075" y="1300"/>
                  </a:cubicBezTo>
                  <a:cubicBezTo>
                    <a:pt x="4923" y="1148"/>
                    <a:pt x="4771" y="1026"/>
                    <a:pt x="4589" y="905"/>
                  </a:cubicBezTo>
                  <a:cubicBezTo>
                    <a:pt x="4376" y="783"/>
                    <a:pt x="4133" y="662"/>
                    <a:pt x="3890" y="571"/>
                  </a:cubicBezTo>
                  <a:cubicBezTo>
                    <a:pt x="3707" y="479"/>
                    <a:pt x="3525" y="419"/>
                    <a:pt x="3282" y="328"/>
                  </a:cubicBezTo>
                  <a:cubicBezTo>
                    <a:pt x="3100" y="236"/>
                    <a:pt x="2887" y="176"/>
                    <a:pt x="2705" y="115"/>
                  </a:cubicBezTo>
                  <a:cubicBezTo>
                    <a:pt x="2492" y="85"/>
                    <a:pt x="2310" y="24"/>
                    <a:pt x="2097" y="24"/>
                  </a:cubicBezTo>
                  <a:cubicBezTo>
                    <a:pt x="1991" y="9"/>
                    <a:pt x="1892" y="1"/>
                    <a:pt x="1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6"/>
            <p:cNvSpPr/>
            <p:nvPr/>
          </p:nvSpPr>
          <p:spPr>
            <a:xfrm rot="-910317">
              <a:off x="318740" y="560929"/>
              <a:ext cx="272482" cy="223995"/>
            </a:xfrm>
            <a:custGeom>
              <a:avLst/>
              <a:gdLst/>
              <a:ahLst/>
              <a:cxnLst/>
              <a:rect l="l" t="t" r="r" b="b"/>
              <a:pathLst>
                <a:path w="7019" h="5770" extrusionOk="0">
                  <a:moveTo>
                    <a:pt x="2083" y="1"/>
                  </a:moveTo>
                  <a:cubicBezTo>
                    <a:pt x="1766" y="1"/>
                    <a:pt x="1442" y="82"/>
                    <a:pt x="1155" y="202"/>
                  </a:cubicBezTo>
                  <a:cubicBezTo>
                    <a:pt x="1125" y="202"/>
                    <a:pt x="1064" y="263"/>
                    <a:pt x="1033" y="263"/>
                  </a:cubicBezTo>
                  <a:cubicBezTo>
                    <a:pt x="851" y="354"/>
                    <a:pt x="699" y="445"/>
                    <a:pt x="547" y="567"/>
                  </a:cubicBezTo>
                  <a:cubicBezTo>
                    <a:pt x="335" y="779"/>
                    <a:pt x="183" y="1022"/>
                    <a:pt x="92" y="1296"/>
                  </a:cubicBezTo>
                  <a:cubicBezTo>
                    <a:pt x="61" y="1387"/>
                    <a:pt x="61" y="1478"/>
                    <a:pt x="31" y="1569"/>
                  </a:cubicBezTo>
                  <a:cubicBezTo>
                    <a:pt x="0" y="1721"/>
                    <a:pt x="0" y="1873"/>
                    <a:pt x="0" y="2055"/>
                  </a:cubicBezTo>
                  <a:cubicBezTo>
                    <a:pt x="0" y="2268"/>
                    <a:pt x="31" y="2481"/>
                    <a:pt x="122" y="2693"/>
                  </a:cubicBezTo>
                  <a:cubicBezTo>
                    <a:pt x="213" y="2906"/>
                    <a:pt x="335" y="3119"/>
                    <a:pt x="486" y="3301"/>
                  </a:cubicBezTo>
                  <a:cubicBezTo>
                    <a:pt x="638" y="3514"/>
                    <a:pt x="821" y="3696"/>
                    <a:pt x="973" y="3878"/>
                  </a:cubicBezTo>
                  <a:cubicBezTo>
                    <a:pt x="1276" y="4182"/>
                    <a:pt x="1611" y="4456"/>
                    <a:pt x="1945" y="4699"/>
                  </a:cubicBezTo>
                  <a:cubicBezTo>
                    <a:pt x="2097" y="4790"/>
                    <a:pt x="2249" y="4911"/>
                    <a:pt x="2431" y="5002"/>
                  </a:cubicBezTo>
                  <a:cubicBezTo>
                    <a:pt x="2644" y="5124"/>
                    <a:pt x="2856" y="5215"/>
                    <a:pt x="3069" y="5337"/>
                  </a:cubicBezTo>
                  <a:cubicBezTo>
                    <a:pt x="3464" y="5489"/>
                    <a:pt x="3859" y="5640"/>
                    <a:pt x="4315" y="5701"/>
                  </a:cubicBezTo>
                  <a:cubicBezTo>
                    <a:pt x="4497" y="5747"/>
                    <a:pt x="4695" y="5770"/>
                    <a:pt x="4892" y="5770"/>
                  </a:cubicBezTo>
                  <a:cubicBezTo>
                    <a:pt x="5089" y="5770"/>
                    <a:pt x="5287" y="5747"/>
                    <a:pt x="5469" y="5701"/>
                  </a:cubicBezTo>
                  <a:cubicBezTo>
                    <a:pt x="5591" y="5671"/>
                    <a:pt x="5712" y="5640"/>
                    <a:pt x="5834" y="5580"/>
                  </a:cubicBezTo>
                  <a:cubicBezTo>
                    <a:pt x="5925" y="5519"/>
                    <a:pt x="5986" y="5489"/>
                    <a:pt x="6077" y="5428"/>
                  </a:cubicBezTo>
                  <a:cubicBezTo>
                    <a:pt x="6168" y="5367"/>
                    <a:pt x="6259" y="5306"/>
                    <a:pt x="6381" y="5215"/>
                  </a:cubicBezTo>
                  <a:cubicBezTo>
                    <a:pt x="6472" y="5154"/>
                    <a:pt x="6533" y="5063"/>
                    <a:pt x="6563" y="4942"/>
                  </a:cubicBezTo>
                  <a:lnTo>
                    <a:pt x="6654" y="4850"/>
                  </a:lnTo>
                  <a:cubicBezTo>
                    <a:pt x="6958" y="4395"/>
                    <a:pt x="7019" y="3848"/>
                    <a:pt x="6836" y="3362"/>
                  </a:cubicBezTo>
                  <a:cubicBezTo>
                    <a:pt x="6776" y="3088"/>
                    <a:pt x="6685" y="2815"/>
                    <a:pt x="6563" y="2572"/>
                  </a:cubicBezTo>
                  <a:cubicBezTo>
                    <a:pt x="6472" y="2389"/>
                    <a:pt x="6350" y="2238"/>
                    <a:pt x="6229" y="2086"/>
                  </a:cubicBezTo>
                  <a:cubicBezTo>
                    <a:pt x="6168" y="2025"/>
                    <a:pt x="6107" y="1964"/>
                    <a:pt x="6047" y="1934"/>
                  </a:cubicBezTo>
                  <a:cubicBezTo>
                    <a:pt x="5986" y="1843"/>
                    <a:pt x="5925" y="1751"/>
                    <a:pt x="5864" y="1691"/>
                  </a:cubicBezTo>
                  <a:cubicBezTo>
                    <a:pt x="5682" y="1478"/>
                    <a:pt x="5469" y="1296"/>
                    <a:pt x="5257" y="1113"/>
                  </a:cubicBezTo>
                  <a:cubicBezTo>
                    <a:pt x="5165" y="1053"/>
                    <a:pt x="5074" y="992"/>
                    <a:pt x="4983" y="931"/>
                  </a:cubicBezTo>
                  <a:cubicBezTo>
                    <a:pt x="4892" y="840"/>
                    <a:pt x="4770" y="779"/>
                    <a:pt x="4679" y="718"/>
                  </a:cubicBezTo>
                  <a:cubicBezTo>
                    <a:pt x="4436" y="597"/>
                    <a:pt x="4163" y="475"/>
                    <a:pt x="3920" y="384"/>
                  </a:cubicBezTo>
                  <a:cubicBezTo>
                    <a:pt x="3403" y="202"/>
                    <a:pt x="2887" y="80"/>
                    <a:pt x="2340" y="20"/>
                  </a:cubicBezTo>
                  <a:cubicBezTo>
                    <a:pt x="2255" y="7"/>
                    <a:pt x="2170" y="1"/>
                    <a:pt x="2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6"/>
            <p:cNvSpPr/>
            <p:nvPr/>
          </p:nvSpPr>
          <p:spPr>
            <a:xfrm rot="-910317">
              <a:off x="554058" y="159577"/>
              <a:ext cx="267785" cy="266309"/>
            </a:xfrm>
            <a:custGeom>
              <a:avLst/>
              <a:gdLst/>
              <a:ahLst/>
              <a:cxnLst/>
              <a:rect l="l" t="t" r="r" b="b"/>
              <a:pathLst>
                <a:path w="6898" h="6860" extrusionOk="0">
                  <a:moveTo>
                    <a:pt x="2158" y="0"/>
                  </a:moveTo>
                  <a:cubicBezTo>
                    <a:pt x="1915" y="31"/>
                    <a:pt x="1702" y="91"/>
                    <a:pt x="1459" y="183"/>
                  </a:cubicBezTo>
                  <a:cubicBezTo>
                    <a:pt x="1185" y="304"/>
                    <a:pt x="912" y="486"/>
                    <a:pt x="669" y="699"/>
                  </a:cubicBezTo>
                  <a:cubicBezTo>
                    <a:pt x="426" y="942"/>
                    <a:pt x="213" y="1216"/>
                    <a:pt x="92" y="1550"/>
                  </a:cubicBezTo>
                  <a:cubicBezTo>
                    <a:pt x="92" y="1580"/>
                    <a:pt x="92" y="1611"/>
                    <a:pt x="61" y="1641"/>
                  </a:cubicBezTo>
                  <a:cubicBezTo>
                    <a:pt x="31" y="1823"/>
                    <a:pt x="0" y="2005"/>
                    <a:pt x="0" y="2188"/>
                  </a:cubicBezTo>
                  <a:cubicBezTo>
                    <a:pt x="0" y="2309"/>
                    <a:pt x="0" y="2431"/>
                    <a:pt x="0" y="2522"/>
                  </a:cubicBezTo>
                  <a:cubicBezTo>
                    <a:pt x="0" y="2644"/>
                    <a:pt x="31" y="2765"/>
                    <a:pt x="61" y="2856"/>
                  </a:cubicBezTo>
                  <a:cubicBezTo>
                    <a:pt x="122" y="3099"/>
                    <a:pt x="213" y="3282"/>
                    <a:pt x="274" y="3494"/>
                  </a:cubicBezTo>
                  <a:cubicBezTo>
                    <a:pt x="395" y="3737"/>
                    <a:pt x="517" y="3950"/>
                    <a:pt x="638" y="4163"/>
                  </a:cubicBezTo>
                  <a:cubicBezTo>
                    <a:pt x="730" y="4284"/>
                    <a:pt x="821" y="4406"/>
                    <a:pt x="942" y="4527"/>
                  </a:cubicBezTo>
                  <a:cubicBezTo>
                    <a:pt x="1185" y="4861"/>
                    <a:pt x="1489" y="5135"/>
                    <a:pt x="1793" y="5408"/>
                  </a:cubicBezTo>
                  <a:cubicBezTo>
                    <a:pt x="1945" y="5560"/>
                    <a:pt x="2066" y="5682"/>
                    <a:pt x="2218" y="5803"/>
                  </a:cubicBezTo>
                  <a:cubicBezTo>
                    <a:pt x="2492" y="6046"/>
                    <a:pt x="2826" y="6229"/>
                    <a:pt x="3130" y="6381"/>
                  </a:cubicBezTo>
                  <a:cubicBezTo>
                    <a:pt x="3342" y="6502"/>
                    <a:pt x="3525" y="6563"/>
                    <a:pt x="3737" y="6654"/>
                  </a:cubicBezTo>
                  <a:cubicBezTo>
                    <a:pt x="3981" y="6745"/>
                    <a:pt x="4224" y="6806"/>
                    <a:pt x="4467" y="6836"/>
                  </a:cubicBezTo>
                  <a:cubicBezTo>
                    <a:pt x="4603" y="6852"/>
                    <a:pt x="4748" y="6859"/>
                    <a:pt x="4896" y="6859"/>
                  </a:cubicBezTo>
                  <a:cubicBezTo>
                    <a:pt x="5044" y="6859"/>
                    <a:pt x="5196" y="6852"/>
                    <a:pt x="5348" y="6836"/>
                  </a:cubicBezTo>
                  <a:cubicBezTo>
                    <a:pt x="5469" y="6806"/>
                    <a:pt x="5591" y="6745"/>
                    <a:pt x="5682" y="6654"/>
                  </a:cubicBezTo>
                  <a:cubicBezTo>
                    <a:pt x="5743" y="6624"/>
                    <a:pt x="5804" y="6593"/>
                    <a:pt x="5864" y="6563"/>
                  </a:cubicBezTo>
                  <a:cubicBezTo>
                    <a:pt x="5986" y="6472"/>
                    <a:pt x="6077" y="6381"/>
                    <a:pt x="6168" y="6259"/>
                  </a:cubicBezTo>
                  <a:cubicBezTo>
                    <a:pt x="6229" y="6198"/>
                    <a:pt x="6259" y="6138"/>
                    <a:pt x="6320" y="6046"/>
                  </a:cubicBezTo>
                  <a:cubicBezTo>
                    <a:pt x="6381" y="5955"/>
                    <a:pt x="6442" y="5834"/>
                    <a:pt x="6502" y="5712"/>
                  </a:cubicBezTo>
                  <a:cubicBezTo>
                    <a:pt x="6533" y="5621"/>
                    <a:pt x="6563" y="5530"/>
                    <a:pt x="6593" y="5439"/>
                  </a:cubicBezTo>
                  <a:cubicBezTo>
                    <a:pt x="6624" y="5317"/>
                    <a:pt x="6654" y="5196"/>
                    <a:pt x="6685" y="5105"/>
                  </a:cubicBezTo>
                  <a:lnTo>
                    <a:pt x="6685" y="5044"/>
                  </a:lnTo>
                  <a:cubicBezTo>
                    <a:pt x="6685" y="5044"/>
                    <a:pt x="6685" y="5044"/>
                    <a:pt x="6685" y="5013"/>
                  </a:cubicBezTo>
                  <a:cubicBezTo>
                    <a:pt x="6715" y="4892"/>
                    <a:pt x="6745" y="4740"/>
                    <a:pt x="6776" y="4588"/>
                  </a:cubicBezTo>
                  <a:cubicBezTo>
                    <a:pt x="6897" y="3828"/>
                    <a:pt x="6533" y="3130"/>
                    <a:pt x="6138" y="2522"/>
                  </a:cubicBezTo>
                  <a:cubicBezTo>
                    <a:pt x="6016" y="2309"/>
                    <a:pt x="5895" y="2127"/>
                    <a:pt x="5773" y="1914"/>
                  </a:cubicBezTo>
                  <a:cubicBezTo>
                    <a:pt x="5621" y="1732"/>
                    <a:pt x="5469" y="1580"/>
                    <a:pt x="5287" y="1398"/>
                  </a:cubicBezTo>
                  <a:cubicBezTo>
                    <a:pt x="5105" y="1185"/>
                    <a:pt x="4892" y="1003"/>
                    <a:pt x="4649" y="821"/>
                  </a:cubicBezTo>
                  <a:cubicBezTo>
                    <a:pt x="4436" y="669"/>
                    <a:pt x="4193" y="517"/>
                    <a:pt x="3950" y="395"/>
                  </a:cubicBezTo>
                  <a:cubicBezTo>
                    <a:pt x="3768" y="304"/>
                    <a:pt x="3616" y="243"/>
                    <a:pt x="3434" y="183"/>
                  </a:cubicBezTo>
                  <a:cubicBezTo>
                    <a:pt x="3282" y="152"/>
                    <a:pt x="3069" y="91"/>
                    <a:pt x="2887" y="61"/>
                  </a:cubicBezTo>
                  <a:cubicBezTo>
                    <a:pt x="2674" y="0"/>
                    <a:pt x="2401" y="0"/>
                    <a:pt x="2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56"/>
            <p:cNvSpPr/>
            <p:nvPr/>
          </p:nvSpPr>
          <p:spPr>
            <a:xfrm rot="-910317">
              <a:off x="344302" y="309639"/>
              <a:ext cx="247753" cy="224538"/>
            </a:xfrm>
            <a:custGeom>
              <a:avLst/>
              <a:gdLst/>
              <a:ahLst/>
              <a:cxnLst/>
              <a:rect l="l" t="t" r="r" b="b"/>
              <a:pathLst>
                <a:path w="6382" h="5784" extrusionOk="0">
                  <a:moveTo>
                    <a:pt x="1847" y="0"/>
                  </a:moveTo>
                  <a:cubicBezTo>
                    <a:pt x="1669" y="0"/>
                    <a:pt x="1490" y="14"/>
                    <a:pt x="1307" y="41"/>
                  </a:cubicBezTo>
                  <a:cubicBezTo>
                    <a:pt x="912" y="132"/>
                    <a:pt x="548" y="315"/>
                    <a:pt x="305" y="649"/>
                  </a:cubicBezTo>
                  <a:cubicBezTo>
                    <a:pt x="214" y="771"/>
                    <a:pt x="122" y="892"/>
                    <a:pt x="92" y="1044"/>
                  </a:cubicBezTo>
                  <a:cubicBezTo>
                    <a:pt x="31" y="1196"/>
                    <a:pt x="1" y="1348"/>
                    <a:pt x="1" y="1500"/>
                  </a:cubicBezTo>
                  <a:lnTo>
                    <a:pt x="1" y="1925"/>
                  </a:lnTo>
                  <a:cubicBezTo>
                    <a:pt x="31" y="2077"/>
                    <a:pt x="62" y="2229"/>
                    <a:pt x="122" y="2350"/>
                  </a:cubicBezTo>
                  <a:cubicBezTo>
                    <a:pt x="153" y="2472"/>
                    <a:pt x="214" y="2593"/>
                    <a:pt x="274" y="2715"/>
                  </a:cubicBezTo>
                  <a:cubicBezTo>
                    <a:pt x="426" y="2958"/>
                    <a:pt x="578" y="3201"/>
                    <a:pt x="730" y="3444"/>
                  </a:cubicBezTo>
                  <a:cubicBezTo>
                    <a:pt x="1034" y="3839"/>
                    <a:pt x="1368" y="4204"/>
                    <a:pt x="1733" y="4568"/>
                  </a:cubicBezTo>
                  <a:cubicBezTo>
                    <a:pt x="1945" y="4720"/>
                    <a:pt x="2158" y="4903"/>
                    <a:pt x="2371" y="5054"/>
                  </a:cubicBezTo>
                  <a:cubicBezTo>
                    <a:pt x="2583" y="5176"/>
                    <a:pt x="2796" y="5298"/>
                    <a:pt x="3009" y="5419"/>
                  </a:cubicBezTo>
                  <a:cubicBezTo>
                    <a:pt x="3191" y="5510"/>
                    <a:pt x="3373" y="5571"/>
                    <a:pt x="3556" y="5601"/>
                  </a:cubicBezTo>
                  <a:cubicBezTo>
                    <a:pt x="3859" y="5693"/>
                    <a:pt x="4194" y="5753"/>
                    <a:pt x="4497" y="5784"/>
                  </a:cubicBezTo>
                  <a:cubicBezTo>
                    <a:pt x="4801" y="5784"/>
                    <a:pt x="5105" y="5723"/>
                    <a:pt x="5379" y="5601"/>
                  </a:cubicBezTo>
                  <a:cubicBezTo>
                    <a:pt x="5591" y="5449"/>
                    <a:pt x="5774" y="5267"/>
                    <a:pt x="5925" y="5054"/>
                  </a:cubicBezTo>
                  <a:cubicBezTo>
                    <a:pt x="5986" y="4933"/>
                    <a:pt x="6017" y="4811"/>
                    <a:pt x="6017" y="4690"/>
                  </a:cubicBezTo>
                  <a:lnTo>
                    <a:pt x="6047" y="4659"/>
                  </a:lnTo>
                  <a:cubicBezTo>
                    <a:pt x="6138" y="4568"/>
                    <a:pt x="6169" y="4447"/>
                    <a:pt x="6229" y="4356"/>
                  </a:cubicBezTo>
                  <a:cubicBezTo>
                    <a:pt x="6290" y="4234"/>
                    <a:pt x="6320" y="4113"/>
                    <a:pt x="6351" y="3961"/>
                  </a:cubicBezTo>
                  <a:cubicBezTo>
                    <a:pt x="6381" y="3809"/>
                    <a:pt x="6381" y="3626"/>
                    <a:pt x="6351" y="3475"/>
                  </a:cubicBezTo>
                  <a:cubicBezTo>
                    <a:pt x="6351" y="3292"/>
                    <a:pt x="6290" y="3140"/>
                    <a:pt x="6229" y="2988"/>
                  </a:cubicBezTo>
                  <a:cubicBezTo>
                    <a:pt x="6199" y="2928"/>
                    <a:pt x="6169" y="2867"/>
                    <a:pt x="6138" y="2806"/>
                  </a:cubicBezTo>
                  <a:cubicBezTo>
                    <a:pt x="6077" y="2715"/>
                    <a:pt x="6017" y="2624"/>
                    <a:pt x="5956" y="2533"/>
                  </a:cubicBezTo>
                  <a:cubicBezTo>
                    <a:pt x="5622" y="2107"/>
                    <a:pt x="5257" y="1743"/>
                    <a:pt x="4892" y="1409"/>
                  </a:cubicBezTo>
                  <a:cubicBezTo>
                    <a:pt x="4680" y="1226"/>
                    <a:pt x="4497" y="1044"/>
                    <a:pt x="4285" y="892"/>
                  </a:cubicBezTo>
                  <a:cubicBezTo>
                    <a:pt x="4133" y="740"/>
                    <a:pt x="3951" y="649"/>
                    <a:pt x="3768" y="558"/>
                  </a:cubicBezTo>
                  <a:cubicBezTo>
                    <a:pt x="3556" y="406"/>
                    <a:pt x="3313" y="315"/>
                    <a:pt x="3070" y="224"/>
                  </a:cubicBezTo>
                  <a:cubicBezTo>
                    <a:pt x="2665" y="75"/>
                    <a:pt x="2261" y="0"/>
                    <a:pt x="18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6"/>
            <p:cNvSpPr/>
            <p:nvPr/>
          </p:nvSpPr>
          <p:spPr>
            <a:xfrm rot="-910317">
              <a:off x="398209" y="840518"/>
              <a:ext cx="126245" cy="126245"/>
            </a:xfrm>
            <a:custGeom>
              <a:avLst/>
              <a:gdLst/>
              <a:ahLst/>
              <a:cxnLst/>
              <a:rect l="l" t="t" r="r" b="b"/>
              <a:pathLst>
                <a:path w="3252" h="3252" extrusionOk="0">
                  <a:moveTo>
                    <a:pt x="1337" y="0"/>
                  </a:moveTo>
                  <a:cubicBezTo>
                    <a:pt x="1034" y="0"/>
                    <a:pt x="730" y="91"/>
                    <a:pt x="517" y="274"/>
                  </a:cubicBezTo>
                  <a:cubicBezTo>
                    <a:pt x="426" y="334"/>
                    <a:pt x="335" y="425"/>
                    <a:pt x="274" y="517"/>
                  </a:cubicBezTo>
                  <a:cubicBezTo>
                    <a:pt x="244" y="547"/>
                    <a:pt x="244" y="577"/>
                    <a:pt x="213" y="608"/>
                  </a:cubicBezTo>
                  <a:cubicBezTo>
                    <a:pt x="152" y="668"/>
                    <a:pt x="92" y="760"/>
                    <a:pt x="31" y="851"/>
                  </a:cubicBezTo>
                  <a:lnTo>
                    <a:pt x="31" y="881"/>
                  </a:lnTo>
                  <a:cubicBezTo>
                    <a:pt x="61" y="912"/>
                    <a:pt x="61" y="942"/>
                    <a:pt x="31" y="972"/>
                  </a:cubicBezTo>
                  <a:cubicBezTo>
                    <a:pt x="0" y="1063"/>
                    <a:pt x="0" y="1185"/>
                    <a:pt x="0" y="1307"/>
                  </a:cubicBezTo>
                  <a:cubicBezTo>
                    <a:pt x="31" y="1367"/>
                    <a:pt x="31" y="1428"/>
                    <a:pt x="31" y="1489"/>
                  </a:cubicBezTo>
                  <a:cubicBezTo>
                    <a:pt x="61" y="1610"/>
                    <a:pt x="122" y="1732"/>
                    <a:pt x="183" y="1853"/>
                  </a:cubicBezTo>
                  <a:cubicBezTo>
                    <a:pt x="304" y="2096"/>
                    <a:pt x="456" y="2340"/>
                    <a:pt x="639" y="2552"/>
                  </a:cubicBezTo>
                  <a:cubicBezTo>
                    <a:pt x="882" y="2795"/>
                    <a:pt x="1155" y="3008"/>
                    <a:pt x="1489" y="3129"/>
                  </a:cubicBezTo>
                  <a:cubicBezTo>
                    <a:pt x="1580" y="3160"/>
                    <a:pt x="1702" y="3190"/>
                    <a:pt x="1793" y="3221"/>
                  </a:cubicBezTo>
                  <a:cubicBezTo>
                    <a:pt x="1915" y="3221"/>
                    <a:pt x="2006" y="3251"/>
                    <a:pt x="2097" y="3251"/>
                  </a:cubicBezTo>
                  <a:cubicBezTo>
                    <a:pt x="2340" y="3221"/>
                    <a:pt x="2553" y="3129"/>
                    <a:pt x="2735" y="3008"/>
                  </a:cubicBezTo>
                  <a:cubicBezTo>
                    <a:pt x="2948" y="2856"/>
                    <a:pt x="3069" y="2643"/>
                    <a:pt x="3160" y="2431"/>
                  </a:cubicBezTo>
                  <a:cubicBezTo>
                    <a:pt x="3251" y="2188"/>
                    <a:pt x="3251" y="1914"/>
                    <a:pt x="3221" y="1671"/>
                  </a:cubicBezTo>
                  <a:cubicBezTo>
                    <a:pt x="3221" y="1610"/>
                    <a:pt x="3221" y="1550"/>
                    <a:pt x="3191" y="1489"/>
                  </a:cubicBezTo>
                  <a:cubicBezTo>
                    <a:pt x="3160" y="1367"/>
                    <a:pt x="3130" y="1276"/>
                    <a:pt x="3069" y="1185"/>
                  </a:cubicBezTo>
                  <a:cubicBezTo>
                    <a:pt x="2978" y="942"/>
                    <a:pt x="2826" y="760"/>
                    <a:pt x="2644" y="577"/>
                  </a:cubicBezTo>
                  <a:cubicBezTo>
                    <a:pt x="2431" y="395"/>
                    <a:pt x="2188" y="274"/>
                    <a:pt x="1945" y="152"/>
                  </a:cubicBezTo>
                  <a:cubicBezTo>
                    <a:pt x="1732" y="61"/>
                    <a:pt x="1550" y="0"/>
                    <a:pt x="13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6"/>
            <p:cNvSpPr/>
            <p:nvPr/>
          </p:nvSpPr>
          <p:spPr>
            <a:xfrm rot="-910317">
              <a:off x="84138" y="399517"/>
              <a:ext cx="192317" cy="179312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56"/>
            <p:cNvSpPr/>
            <p:nvPr/>
          </p:nvSpPr>
          <p:spPr>
            <a:xfrm rot="-910317">
              <a:off x="134999" y="655430"/>
              <a:ext cx="166346" cy="217240"/>
            </a:xfrm>
            <a:custGeom>
              <a:avLst/>
              <a:gdLst/>
              <a:ahLst/>
              <a:cxnLst/>
              <a:rect l="l" t="t" r="r" b="b"/>
              <a:pathLst>
                <a:path w="4285" h="5596" extrusionOk="0">
                  <a:moveTo>
                    <a:pt x="1174" y="0"/>
                  </a:moveTo>
                  <a:cubicBezTo>
                    <a:pt x="1094" y="0"/>
                    <a:pt x="1019" y="8"/>
                    <a:pt x="943" y="23"/>
                  </a:cubicBezTo>
                  <a:cubicBezTo>
                    <a:pt x="821" y="23"/>
                    <a:pt x="730" y="54"/>
                    <a:pt x="639" y="84"/>
                  </a:cubicBezTo>
                  <a:cubicBezTo>
                    <a:pt x="548" y="145"/>
                    <a:pt x="487" y="175"/>
                    <a:pt x="396" y="236"/>
                  </a:cubicBezTo>
                  <a:cubicBezTo>
                    <a:pt x="335" y="297"/>
                    <a:pt x="274" y="357"/>
                    <a:pt x="213" y="449"/>
                  </a:cubicBezTo>
                  <a:cubicBezTo>
                    <a:pt x="183" y="509"/>
                    <a:pt x="122" y="600"/>
                    <a:pt x="92" y="692"/>
                  </a:cubicBezTo>
                  <a:lnTo>
                    <a:pt x="92" y="722"/>
                  </a:lnTo>
                  <a:cubicBezTo>
                    <a:pt x="61" y="813"/>
                    <a:pt x="61" y="904"/>
                    <a:pt x="31" y="995"/>
                  </a:cubicBezTo>
                  <a:cubicBezTo>
                    <a:pt x="31" y="1087"/>
                    <a:pt x="31" y="1178"/>
                    <a:pt x="1" y="1269"/>
                  </a:cubicBezTo>
                  <a:cubicBezTo>
                    <a:pt x="1" y="1451"/>
                    <a:pt x="1" y="1633"/>
                    <a:pt x="31" y="1816"/>
                  </a:cubicBezTo>
                  <a:cubicBezTo>
                    <a:pt x="61" y="1846"/>
                    <a:pt x="61" y="1877"/>
                    <a:pt x="61" y="1907"/>
                  </a:cubicBezTo>
                  <a:cubicBezTo>
                    <a:pt x="92" y="2150"/>
                    <a:pt x="122" y="2363"/>
                    <a:pt x="183" y="2606"/>
                  </a:cubicBezTo>
                  <a:cubicBezTo>
                    <a:pt x="274" y="2879"/>
                    <a:pt x="396" y="3183"/>
                    <a:pt x="517" y="3426"/>
                  </a:cubicBezTo>
                  <a:cubicBezTo>
                    <a:pt x="608" y="3578"/>
                    <a:pt x="699" y="3700"/>
                    <a:pt x="760" y="3851"/>
                  </a:cubicBezTo>
                  <a:cubicBezTo>
                    <a:pt x="1034" y="4277"/>
                    <a:pt x="1338" y="4672"/>
                    <a:pt x="1702" y="5036"/>
                  </a:cubicBezTo>
                  <a:cubicBezTo>
                    <a:pt x="1915" y="5279"/>
                    <a:pt x="2188" y="5462"/>
                    <a:pt x="2492" y="5553"/>
                  </a:cubicBezTo>
                  <a:cubicBezTo>
                    <a:pt x="2574" y="5580"/>
                    <a:pt x="2662" y="5595"/>
                    <a:pt x="2751" y="5595"/>
                  </a:cubicBezTo>
                  <a:cubicBezTo>
                    <a:pt x="2859" y="5595"/>
                    <a:pt x="2969" y="5573"/>
                    <a:pt x="3069" y="5522"/>
                  </a:cubicBezTo>
                  <a:cubicBezTo>
                    <a:pt x="3160" y="5462"/>
                    <a:pt x="3252" y="5371"/>
                    <a:pt x="3312" y="5249"/>
                  </a:cubicBezTo>
                  <a:cubicBezTo>
                    <a:pt x="3312" y="5219"/>
                    <a:pt x="3343" y="5219"/>
                    <a:pt x="3373" y="5188"/>
                  </a:cubicBezTo>
                  <a:cubicBezTo>
                    <a:pt x="3464" y="5158"/>
                    <a:pt x="3525" y="5128"/>
                    <a:pt x="3616" y="5097"/>
                  </a:cubicBezTo>
                  <a:cubicBezTo>
                    <a:pt x="3829" y="4976"/>
                    <a:pt x="4011" y="4824"/>
                    <a:pt x="4102" y="4611"/>
                  </a:cubicBezTo>
                  <a:cubicBezTo>
                    <a:pt x="4163" y="4520"/>
                    <a:pt x="4224" y="4429"/>
                    <a:pt x="4254" y="4338"/>
                  </a:cubicBezTo>
                  <a:cubicBezTo>
                    <a:pt x="4254" y="4216"/>
                    <a:pt x="4285" y="4094"/>
                    <a:pt x="4285" y="4003"/>
                  </a:cubicBezTo>
                  <a:lnTo>
                    <a:pt x="4285" y="3730"/>
                  </a:lnTo>
                  <a:cubicBezTo>
                    <a:pt x="4285" y="2818"/>
                    <a:pt x="3981" y="1907"/>
                    <a:pt x="3434" y="1117"/>
                  </a:cubicBezTo>
                  <a:cubicBezTo>
                    <a:pt x="3252" y="904"/>
                    <a:pt x="3069" y="692"/>
                    <a:pt x="2826" y="509"/>
                  </a:cubicBezTo>
                  <a:cubicBezTo>
                    <a:pt x="2614" y="327"/>
                    <a:pt x="2340" y="175"/>
                    <a:pt x="2067" y="114"/>
                  </a:cubicBezTo>
                  <a:cubicBezTo>
                    <a:pt x="1915" y="54"/>
                    <a:pt x="1763" y="54"/>
                    <a:pt x="1611" y="23"/>
                  </a:cubicBezTo>
                  <a:lnTo>
                    <a:pt x="1429" y="23"/>
                  </a:lnTo>
                  <a:cubicBezTo>
                    <a:pt x="1338" y="8"/>
                    <a:pt x="1254" y="0"/>
                    <a:pt x="1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6"/>
            <p:cNvSpPr/>
            <p:nvPr/>
          </p:nvSpPr>
          <p:spPr>
            <a:xfrm rot="-910317">
              <a:off x="262351" y="113524"/>
              <a:ext cx="195811" cy="154234"/>
            </a:xfrm>
            <a:custGeom>
              <a:avLst/>
              <a:gdLst/>
              <a:ahLst/>
              <a:cxnLst/>
              <a:rect l="l" t="t" r="r" b="b"/>
              <a:pathLst>
                <a:path w="5044" h="3973" extrusionOk="0">
                  <a:moveTo>
                    <a:pt x="1443" y="0"/>
                  </a:moveTo>
                  <a:cubicBezTo>
                    <a:pt x="1337" y="0"/>
                    <a:pt x="1231" y="8"/>
                    <a:pt x="1124" y="23"/>
                  </a:cubicBezTo>
                  <a:cubicBezTo>
                    <a:pt x="942" y="53"/>
                    <a:pt x="760" y="114"/>
                    <a:pt x="608" y="175"/>
                  </a:cubicBezTo>
                  <a:cubicBezTo>
                    <a:pt x="395" y="296"/>
                    <a:pt x="213" y="479"/>
                    <a:pt x="122" y="722"/>
                  </a:cubicBezTo>
                  <a:lnTo>
                    <a:pt x="91" y="782"/>
                  </a:lnTo>
                  <a:cubicBezTo>
                    <a:pt x="0" y="1147"/>
                    <a:pt x="61" y="1542"/>
                    <a:pt x="243" y="1876"/>
                  </a:cubicBezTo>
                  <a:cubicBezTo>
                    <a:pt x="517" y="2423"/>
                    <a:pt x="972" y="2909"/>
                    <a:pt x="1519" y="3183"/>
                  </a:cubicBezTo>
                  <a:lnTo>
                    <a:pt x="1671" y="3243"/>
                  </a:lnTo>
                  <a:lnTo>
                    <a:pt x="1793" y="3335"/>
                  </a:lnTo>
                  <a:cubicBezTo>
                    <a:pt x="2097" y="3547"/>
                    <a:pt x="2461" y="3730"/>
                    <a:pt x="2826" y="3851"/>
                  </a:cubicBezTo>
                  <a:cubicBezTo>
                    <a:pt x="2947" y="3912"/>
                    <a:pt x="3099" y="3942"/>
                    <a:pt x="3221" y="3973"/>
                  </a:cubicBezTo>
                  <a:lnTo>
                    <a:pt x="3676" y="3973"/>
                  </a:lnTo>
                  <a:cubicBezTo>
                    <a:pt x="3707" y="3973"/>
                    <a:pt x="3737" y="3942"/>
                    <a:pt x="3768" y="3942"/>
                  </a:cubicBezTo>
                  <a:cubicBezTo>
                    <a:pt x="3859" y="3912"/>
                    <a:pt x="3950" y="3881"/>
                    <a:pt x="4011" y="3851"/>
                  </a:cubicBezTo>
                  <a:cubicBezTo>
                    <a:pt x="4132" y="3790"/>
                    <a:pt x="4223" y="3730"/>
                    <a:pt x="4314" y="3638"/>
                  </a:cubicBezTo>
                  <a:cubicBezTo>
                    <a:pt x="4406" y="3578"/>
                    <a:pt x="4497" y="3456"/>
                    <a:pt x="4527" y="3335"/>
                  </a:cubicBezTo>
                  <a:lnTo>
                    <a:pt x="4588" y="3304"/>
                  </a:lnTo>
                  <a:cubicBezTo>
                    <a:pt x="4649" y="3243"/>
                    <a:pt x="4740" y="3152"/>
                    <a:pt x="4801" y="3061"/>
                  </a:cubicBezTo>
                  <a:cubicBezTo>
                    <a:pt x="4922" y="2848"/>
                    <a:pt x="5013" y="2636"/>
                    <a:pt x="5044" y="2393"/>
                  </a:cubicBezTo>
                  <a:cubicBezTo>
                    <a:pt x="5044" y="2302"/>
                    <a:pt x="5044" y="2180"/>
                    <a:pt x="5044" y="2089"/>
                  </a:cubicBezTo>
                  <a:cubicBezTo>
                    <a:pt x="5044" y="2028"/>
                    <a:pt x="5044" y="1998"/>
                    <a:pt x="5013" y="1937"/>
                  </a:cubicBezTo>
                  <a:cubicBezTo>
                    <a:pt x="4983" y="1785"/>
                    <a:pt x="4952" y="1664"/>
                    <a:pt x="4892" y="1542"/>
                  </a:cubicBezTo>
                  <a:cubicBezTo>
                    <a:pt x="4801" y="1390"/>
                    <a:pt x="4679" y="1269"/>
                    <a:pt x="4558" y="1117"/>
                  </a:cubicBezTo>
                  <a:cubicBezTo>
                    <a:pt x="4375" y="934"/>
                    <a:pt x="4163" y="752"/>
                    <a:pt x="3950" y="600"/>
                  </a:cubicBezTo>
                  <a:cubicBezTo>
                    <a:pt x="3737" y="479"/>
                    <a:pt x="3525" y="387"/>
                    <a:pt x="3312" y="266"/>
                  </a:cubicBezTo>
                  <a:cubicBezTo>
                    <a:pt x="3221" y="236"/>
                    <a:pt x="3160" y="205"/>
                    <a:pt x="3099" y="205"/>
                  </a:cubicBezTo>
                  <a:cubicBezTo>
                    <a:pt x="2917" y="114"/>
                    <a:pt x="2735" y="53"/>
                    <a:pt x="2522" y="23"/>
                  </a:cubicBezTo>
                  <a:cubicBezTo>
                    <a:pt x="2400" y="8"/>
                    <a:pt x="2279" y="0"/>
                    <a:pt x="2153" y="0"/>
                  </a:cubicBezTo>
                  <a:cubicBezTo>
                    <a:pt x="2028" y="0"/>
                    <a:pt x="1899" y="8"/>
                    <a:pt x="1762" y="23"/>
                  </a:cubicBezTo>
                  <a:cubicBezTo>
                    <a:pt x="1656" y="8"/>
                    <a:pt x="1550" y="0"/>
                    <a:pt x="1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6"/>
            <p:cNvSpPr/>
            <p:nvPr/>
          </p:nvSpPr>
          <p:spPr>
            <a:xfrm rot="-910317">
              <a:off x="36445" y="192103"/>
              <a:ext cx="205245" cy="186378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6"/>
            <p:cNvSpPr/>
            <p:nvPr/>
          </p:nvSpPr>
          <p:spPr>
            <a:xfrm rot="-910317">
              <a:off x="-24602" y="530970"/>
              <a:ext cx="116772" cy="133659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6"/>
            <p:cNvSpPr/>
            <p:nvPr/>
          </p:nvSpPr>
          <p:spPr>
            <a:xfrm rot="-910317">
              <a:off x="881508" y="944861"/>
              <a:ext cx="228847" cy="169724"/>
            </a:xfrm>
            <a:custGeom>
              <a:avLst/>
              <a:gdLst/>
              <a:ahLst/>
              <a:cxnLst/>
              <a:rect l="l" t="t" r="r" b="b"/>
              <a:pathLst>
                <a:path w="5895" h="4372" extrusionOk="0">
                  <a:moveTo>
                    <a:pt x="2151" y="1"/>
                  </a:moveTo>
                  <a:cubicBezTo>
                    <a:pt x="1903" y="1"/>
                    <a:pt x="1660" y="22"/>
                    <a:pt x="1429" y="80"/>
                  </a:cubicBezTo>
                  <a:cubicBezTo>
                    <a:pt x="1186" y="141"/>
                    <a:pt x="942" y="262"/>
                    <a:pt x="730" y="414"/>
                  </a:cubicBezTo>
                  <a:cubicBezTo>
                    <a:pt x="639" y="445"/>
                    <a:pt x="578" y="505"/>
                    <a:pt x="517" y="566"/>
                  </a:cubicBezTo>
                  <a:cubicBezTo>
                    <a:pt x="456" y="627"/>
                    <a:pt x="396" y="688"/>
                    <a:pt x="365" y="779"/>
                  </a:cubicBezTo>
                  <a:cubicBezTo>
                    <a:pt x="304" y="839"/>
                    <a:pt x="274" y="900"/>
                    <a:pt x="244" y="991"/>
                  </a:cubicBezTo>
                  <a:cubicBezTo>
                    <a:pt x="183" y="1052"/>
                    <a:pt x="152" y="1174"/>
                    <a:pt x="122" y="1265"/>
                  </a:cubicBezTo>
                  <a:cubicBezTo>
                    <a:pt x="92" y="1356"/>
                    <a:pt x="61" y="1447"/>
                    <a:pt x="31" y="1538"/>
                  </a:cubicBezTo>
                  <a:cubicBezTo>
                    <a:pt x="31" y="1599"/>
                    <a:pt x="31" y="1660"/>
                    <a:pt x="31" y="1721"/>
                  </a:cubicBezTo>
                  <a:cubicBezTo>
                    <a:pt x="1" y="1872"/>
                    <a:pt x="1" y="2055"/>
                    <a:pt x="61" y="2237"/>
                  </a:cubicBezTo>
                  <a:cubicBezTo>
                    <a:pt x="152" y="2571"/>
                    <a:pt x="335" y="2875"/>
                    <a:pt x="608" y="3088"/>
                  </a:cubicBezTo>
                  <a:cubicBezTo>
                    <a:pt x="851" y="3361"/>
                    <a:pt x="1155" y="3574"/>
                    <a:pt x="1459" y="3756"/>
                  </a:cubicBezTo>
                  <a:cubicBezTo>
                    <a:pt x="1763" y="3939"/>
                    <a:pt x="2097" y="4090"/>
                    <a:pt x="2462" y="4212"/>
                  </a:cubicBezTo>
                  <a:cubicBezTo>
                    <a:pt x="2789" y="4313"/>
                    <a:pt x="3116" y="4372"/>
                    <a:pt x="3460" y="4372"/>
                  </a:cubicBezTo>
                  <a:cubicBezTo>
                    <a:pt x="3532" y="4372"/>
                    <a:pt x="3604" y="4369"/>
                    <a:pt x="3677" y="4364"/>
                  </a:cubicBezTo>
                  <a:cubicBezTo>
                    <a:pt x="3981" y="4333"/>
                    <a:pt x="4315" y="4242"/>
                    <a:pt x="4588" y="4090"/>
                  </a:cubicBezTo>
                  <a:cubicBezTo>
                    <a:pt x="4771" y="4030"/>
                    <a:pt x="4892" y="3939"/>
                    <a:pt x="5044" y="3817"/>
                  </a:cubicBezTo>
                  <a:cubicBezTo>
                    <a:pt x="5105" y="3787"/>
                    <a:pt x="5135" y="3726"/>
                    <a:pt x="5196" y="3665"/>
                  </a:cubicBezTo>
                  <a:cubicBezTo>
                    <a:pt x="5348" y="3513"/>
                    <a:pt x="5439" y="3392"/>
                    <a:pt x="5561" y="3209"/>
                  </a:cubicBezTo>
                  <a:cubicBezTo>
                    <a:pt x="5621" y="3149"/>
                    <a:pt x="5682" y="3057"/>
                    <a:pt x="5713" y="2966"/>
                  </a:cubicBezTo>
                  <a:cubicBezTo>
                    <a:pt x="5773" y="2906"/>
                    <a:pt x="5773" y="2845"/>
                    <a:pt x="5804" y="2784"/>
                  </a:cubicBezTo>
                  <a:cubicBezTo>
                    <a:pt x="5895" y="2419"/>
                    <a:pt x="5895" y="2024"/>
                    <a:pt x="5743" y="1690"/>
                  </a:cubicBezTo>
                  <a:cubicBezTo>
                    <a:pt x="5652" y="1478"/>
                    <a:pt x="5500" y="1265"/>
                    <a:pt x="5348" y="1113"/>
                  </a:cubicBezTo>
                  <a:cubicBezTo>
                    <a:pt x="5226" y="1022"/>
                    <a:pt x="5135" y="931"/>
                    <a:pt x="5044" y="839"/>
                  </a:cubicBezTo>
                  <a:cubicBezTo>
                    <a:pt x="4892" y="718"/>
                    <a:pt x="4740" y="627"/>
                    <a:pt x="4558" y="536"/>
                  </a:cubicBezTo>
                  <a:cubicBezTo>
                    <a:pt x="4285" y="414"/>
                    <a:pt x="3981" y="323"/>
                    <a:pt x="3647" y="232"/>
                  </a:cubicBezTo>
                  <a:cubicBezTo>
                    <a:pt x="3373" y="171"/>
                    <a:pt x="3100" y="110"/>
                    <a:pt x="2826" y="50"/>
                  </a:cubicBezTo>
                  <a:cubicBezTo>
                    <a:pt x="2735" y="50"/>
                    <a:pt x="2644" y="19"/>
                    <a:pt x="2583" y="19"/>
                  </a:cubicBezTo>
                  <a:cubicBezTo>
                    <a:pt x="2439" y="8"/>
                    <a:pt x="2294" y="1"/>
                    <a:pt x="2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6"/>
            <p:cNvSpPr/>
            <p:nvPr/>
          </p:nvSpPr>
          <p:spPr>
            <a:xfrm rot="-910317">
              <a:off x="608745" y="986030"/>
              <a:ext cx="174576" cy="137735"/>
            </a:xfrm>
            <a:custGeom>
              <a:avLst/>
              <a:gdLst/>
              <a:ahLst/>
              <a:cxnLst/>
              <a:rect l="l" t="t" r="r" b="b"/>
              <a:pathLst>
                <a:path w="4497" h="3548" extrusionOk="0">
                  <a:moveTo>
                    <a:pt x="1489" y="1"/>
                  </a:moveTo>
                  <a:cubicBezTo>
                    <a:pt x="1337" y="1"/>
                    <a:pt x="1185" y="1"/>
                    <a:pt x="1033" y="31"/>
                  </a:cubicBezTo>
                  <a:cubicBezTo>
                    <a:pt x="821" y="61"/>
                    <a:pt x="638" y="152"/>
                    <a:pt x="486" y="274"/>
                  </a:cubicBezTo>
                  <a:cubicBezTo>
                    <a:pt x="304" y="395"/>
                    <a:pt x="152" y="578"/>
                    <a:pt x="91" y="821"/>
                  </a:cubicBezTo>
                  <a:cubicBezTo>
                    <a:pt x="61" y="882"/>
                    <a:pt x="31" y="942"/>
                    <a:pt x="31" y="1003"/>
                  </a:cubicBezTo>
                  <a:cubicBezTo>
                    <a:pt x="0" y="1125"/>
                    <a:pt x="0" y="1246"/>
                    <a:pt x="31" y="1368"/>
                  </a:cubicBezTo>
                  <a:cubicBezTo>
                    <a:pt x="31" y="1398"/>
                    <a:pt x="31" y="1459"/>
                    <a:pt x="31" y="1489"/>
                  </a:cubicBezTo>
                  <a:cubicBezTo>
                    <a:pt x="31" y="1702"/>
                    <a:pt x="91" y="1915"/>
                    <a:pt x="183" y="2127"/>
                  </a:cubicBezTo>
                  <a:cubicBezTo>
                    <a:pt x="213" y="2218"/>
                    <a:pt x="274" y="2310"/>
                    <a:pt x="335" y="2401"/>
                  </a:cubicBezTo>
                  <a:lnTo>
                    <a:pt x="456" y="2553"/>
                  </a:lnTo>
                  <a:cubicBezTo>
                    <a:pt x="547" y="2705"/>
                    <a:pt x="699" y="2826"/>
                    <a:pt x="821" y="2917"/>
                  </a:cubicBezTo>
                  <a:cubicBezTo>
                    <a:pt x="973" y="3039"/>
                    <a:pt x="1155" y="3130"/>
                    <a:pt x="1307" y="3191"/>
                  </a:cubicBezTo>
                  <a:cubicBezTo>
                    <a:pt x="1459" y="3282"/>
                    <a:pt x="1611" y="3343"/>
                    <a:pt x="1763" y="3373"/>
                  </a:cubicBezTo>
                  <a:cubicBezTo>
                    <a:pt x="1945" y="3434"/>
                    <a:pt x="2127" y="3495"/>
                    <a:pt x="2309" y="3525"/>
                  </a:cubicBezTo>
                  <a:cubicBezTo>
                    <a:pt x="2416" y="3540"/>
                    <a:pt x="2522" y="3548"/>
                    <a:pt x="2632" y="3548"/>
                  </a:cubicBezTo>
                  <a:cubicBezTo>
                    <a:pt x="2742" y="3548"/>
                    <a:pt x="2856" y="3540"/>
                    <a:pt x="2978" y="3525"/>
                  </a:cubicBezTo>
                  <a:cubicBezTo>
                    <a:pt x="3130" y="3525"/>
                    <a:pt x="3282" y="3495"/>
                    <a:pt x="3403" y="3434"/>
                  </a:cubicBezTo>
                  <a:cubicBezTo>
                    <a:pt x="3525" y="3373"/>
                    <a:pt x="3646" y="3312"/>
                    <a:pt x="3737" y="3251"/>
                  </a:cubicBezTo>
                  <a:cubicBezTo>
                    <a:pt x="3798" y="3221"/>
                    <a:pt x="3889" y="3160"/>
                    <a:pt x="3950" y="3100"/>
                  </a:cubicBezTo>
                  <a:cubicBezTo>
                    <a:pt x="4072" y="2978"/>
                    <a:pt x="4193" y="2856"/>
                    <a:pt x="4284" y="2735"/>
                  </a:cubicBezTo>
                  <a:cubicBezTo>
                    <a:pt x="4497" y="2431"/>
                    <a:pt x="4436" y="2067"/>
                    <a:pt x="4193" y="1854"/>
                  </a:cubicBezTo>
                  <a:cubicBezTo>
                    <a:pt x="4193" y="1793"/>
                    <a:pt x="4163" y="1732"/>
                    <a:pt x="4132" y="1702"/>
                  </a:cubicBezTo>
                  <a:cubicBezTo>
                    <a:pt x="4102" y="1611"/>
                    <a:pt x="4041" y="1520"/>
                    <a:pt x="3980" y="1459"/>
                  </a:cubicBezTo>
                  <a:cubicBezTo>
                    <a:pt x="3859" y="1216"/>
                    <a:pt x="3677" y="1034"/>
                    <a:pt x="3464" y="882"/>
                  </a:cubicBezTo>
                  <a:cubicBezTo>
                    <a:pt x="3130" y="578"/>
                    <a:pt x="2765" y="365"/>
                    <a:pt x="2370" y="213"/>
                  </a:cubicBezTo>
                  <a:cubicBezTo>
                    <a:pt x="2097" y="92"/>
                    <a:pt x="1793" y="31"/>
                    <a:pt x="14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6"/>
            <p:cNvSpPr/>
            <p:nvPr/>
          </p:nvSpPr>
          <p:spPr>
            <a:xfrm rot="-910317">
              <a:off x="-128759" y="334499"/>
              <a:ext cx="125080" cy="118015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9" name="Google Shape;1209;p56"/>
          <p:cNvSpPr/>
          <p:nvPr/>
        </p:nvSpPr>
        <p:spPr>
          <a:xfrm rot="9704234">
            <a:off x="8352990" y="3258693"/>
            <a:ext cx="315634" cy="341626"/>
          </a:xfrm>
          <a:custGeom>
            <a:avLst/>
            <a:gdLst/>
            <a:ahLst/>
            <a:cxnLst/>
            <a:rect l="l" t="t" r="r" b="b"/>
            <a:pathLst>
              <a:path w="9229" h="9989" extrusionOk="0">
                <a:moveTo>
                  <a:pt x="2221" y="8230"/>
                </a:moveTo>
                <a:cubicBezTo>
                  <a:pt x="2377" y="8230"/>
                  <a:pt x="2524" y="8239"/>
                  <a:pt x="2639" y="8253"/>
                </a:cubicBezTo>
                <a:cubicBezTo>
                  <a:pt x="2989" y="8276"/>
                  <a:pt x="3316" y="8370"/>
                  <a:pt x="3620" y="8487"/>
                </a:cubicBezTo>
                <a:cubicBezTo>
                  <a:pt x="3293" y="8837"/>
                  <a:pt x="2826" y="9047"/>
                  <a:pt x="2359" y="9094"/>
                </a:cubicBezTo>
                <a:cubicBezTo>
                  <a:pt x="2055" y="9094"/>
                  <a:pt x="1752" y="9024"/>
                  <a:pt x="1471" y="8884"/>
                </a:cubicBezTo>
                <a:cubicBezTo>
                  <a:pt x="1238" y="8767"/>
                  <a:pt x="958" y="8697"/>
                  <a:pt x="1191" y="8487"/>
                </a:cubicBezTo>
                <a:cubicBezTo>
                  <a:pt x="1390" y="8288"/>
                  <a:pt x="1836" y="8230"/>
                  <a:pt x="2221" y="8230"/>
                </a:cubicBezTo>
                <a:close/>
                <a:moveTo>
                  <a:pt x="8950" y="1"/>
                </a:moveTo>
                <a:cubicBezTo>
                  <a:pt x="8887" y="1"/>
                  <a:pt x="8824" y="31"/>
                  <a:pt x="8781" y="103"/>
                </a:cubicBezTo>
                <a:cubicBezTo>
                  <a:pt x="7777" y="1667"/>
                  <a:pt x="6819" y="3232"/>
                  <a:pt x="5885" y="4820"/>
                </a:cubicBezTo>
                <a:cubicBezTo>
                  <a:pt x="5348" y="5731"/>
                  <a:pt x="4554" y="6735"/>
                  <a:pt x="4017" y="7786"/>
                </a:cubicBezTo>
                <a:cubicBezTo>
                  <a:pt x="3532" y="7437"/>
                  <a:pt x="2950" y="7249"/>
                  <a:pt x="2365" y="7249"/>
                </a:cubicBezTo>
                <a:cubicBezTo>
                  <a:pt x="2246" y="7249"/>
                  <a:pt x="2127" y="7256"/>
                  <a:pt x="2009" y="7272"/>
                </a:cubicBezTo>
                <a:cubicBezTo>
                  <a:pt x="1285" y="7342"/>
                  <a:pt x="210" y="7646"/>
                  <a:pt x="117" y="8487"/>
                </a:cubicBezTo>
                <a:cubicBezTo>
                  <a:pt x="0" y="9351"/>
                  <a:pt x="1168" y="9841"/>
                  <a:pt x="1868" y="9958"/>
                </a:cubicBezTo>
                <a:cubicBezTo>
                  <a:pt x="2001" y="9978"/>
                  <a:pt x="2135" y="9988"/>
                  <a:pt x="2269" y="9988"/>
                </a:cubicBezTo>
                <a:cubicBezTo>
                  <a:pt x="3052" y="9988"/>
                  <a:pt x="3829" y="9645"/>
                  <a:pt x="4367" y="9047"/>
                </a:cubicBezTo>
                <a:cubicBezTo>
                  <a:pt x="4484" y="8930"/>
                  <a:pt x="4531" y="8767"/>
                  <a:pt x="4484" y="8603"/>
                </a:cubicBezTo>
                <a:cubicBezTo>
                  <a:pt x="5278" y="7576"/>
                  <a:pt x="5815" y="6198"/>
                  <a:pt x="6446" y="5124"/>
                </a:cubicBezTo>
                <a:cubicBezTo>
                  <a:pt x="7356" y="3536"/>
                  <a:pt x="8267" y="1948"/>
                  <a:pt x="9131" y="313"/>
                </a:cubicBezTo>
                <a:cubicBezTo>
                  <a:pt x="9228" y="151"/>
                  <a:pt x="9090" y="1"/>
                  <a:pt x="89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0" name="Google Shape;1210;p56"/>
          <p:cNvGrpSpPr/>
          <p:nvPr/>
        </p:nvGrpSpPr>
        <p:grpSpPr>
          <a:xfrm rot="10800000">
            <a:off x="-50718" y="3767452"/>
            <a:ext cx="538722" cy="479299"/>
            <a:chOff x="5927389" y="663096"/>
            <a:chExt cx="595931" cy="530198"/>
          </a:xfrm>
        </p:grpSpPr>
        <p:sp>
          <p:nvSpPr>
            <p:cNvPr id="1211" name="Google Shape;1211;p56"/>
            <p:cNvSpPr/>
            <p:nvPr/>
          </p:nvSpPr>
          <p:spPr>
            <a:xfrm rot="1520042">
              <a:off x="6088049" y="721090"/>
              <a:ext cx="364162" cy="414210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6"/>
            <p:cNvSpPr/>
            <p:nvPr/>
          </p:nvSpPr>
          <p:spPr>
            <a:xfrm rot="1520042">
              <a:off x="6009635" y="696567"/>
              <a:ext cx="181668" cy="425257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3" name="Google Shape;1213;p56"/>
          <p:cNvSpPr/>
          <p:nvPr/>
        </p:nvSpPr>
        <p:spPr>
          <a:xfrm rot="10800000">
            <a:off x="8396768" y="643252"/>
            <a:ext cx="454182" cy="479298"/>
          </a:xfrm>
          <a:custGeom>
            <a:avLst/>
            <a:gdLst/>
            <a:ahLst/>
            <a:cxnLst/>
            <a:rect l="l" t="t" r="r" b="b"/>
            <a:pathLst>
              <a:path w="14828" h="15648" extrusionOk="0">
                <a:moveTo>
                  <a:pt x="8903" y="1004"/>
                </a:moveTo>
                <a:lnTo>
                  <a:pt x="9024" y="1034"/>
                </a:lnTo>
                <a:lnTo>
                  <a:pt x="8963" y="1034"/>
                </a:lnTo>
                <a:lnTo>
                  <a:pt x="8903" y="1004"/>
                </a:lnTo>
                <a:close/>
                <a:moveTo>
                  <a:pt x="6624" y="1004"/>
                </a:moveTo>
                <a:cubicBezTo>
                  <a:pt x="6654" y="1034"/>
                  <a:pt x="6685" y="1064"/>
                  <a:pt x="6715" y="1095"/>
                </a:cubicBezTo>
                <a:lnTo>
                  <a:pt x="6745" y="1125"/>
                </a:lnTo>
                <a:lnTo>
                  <a:pt x="6654" y="1125"/>
                </a:lnTo>
                <a:cubicBezTo>
                  <a:pt x="6624" y="1125"/>
                  <a:pt x="6624" y="1095"/>
                  <a:pt x="6624" y="1095"/>
                </a:cubicBezTo>
                <a:lnTo>
                  <a:pt x="6624" y="1004"/>
                </a:lnTo>
                <a:close/>
                <a:moveTo>
                  <a:pt x="7353" y="882"/>
                </a:moveTo>
                <a:lnTo>
                  <a:pt x="7323" y="912"/>
                </a:lnTo>
                <a:cubicBezTo>
                  <a:pt x="7262" y="943"/>
                  <a:pt x="7232" y="973"/>
                  <a:pt x="7201" y="1004"/>
                </a:cubicBezTo>
                <a:cubicBezTo>
                  <a:pt x="7201" y="1034"/>
                  <a:pt x="7171" y="1064"/>
                  <a:pt x="7171" y="1095"/>
                </a:cubicBezTo>
                <a:lnTo>
                  <a:pt x="7140" y="1125"/>
                </a:lnTo>
                <a:lnTo>
                  <a:pt x="7080" y="1125"/>
                </a:lnTo>
                <a:lnTo>
                  <a:pt x="6989" y="1004"/>
                </a:lnTo>
                <a:lnTo>
                  <a:pt x="6928" y="943"/>
                </a:lnTo>
                <a:cubicBezTo>
                  <a:pt x="7019" y="912"/>
                  <a:pt x="7110" y="912"/>
                  <a:pt x="7232" y="912"/>
                </a:cubicBezTo>
                <a:lnTo>
                  <a:pt x="7201" y="882"/>
                </a:lnTo>
                <a:close/>
                <a:moveTo>
                  <a:pt x="6077" y="1155"/>
                </a:moveTo>
                <a:cubicBezTo>
                  <a:pt x="6077" y="1186"/>
                  <a:pt x="6077" y="1216"/>
                  <a:pt x="6077" y="1247"/>
                </a:cubicBezTo>
                <a:lnTo>
                  <a:pt x="5925" y="1307"/>
                </a:lnTo>
                <a:cubicBezTo>
                  <a:pt x="5895" y="1277"/>
                  <a:pt x="5864" y="1247"/>
                  <a:pt x="5834" y="1216"/>
                </a:cubicBezTo>
                <a:lnTo>
                  <a:pt x="6077" y="1155"/>
                </a:lnTo>
                <a:close/>
                <a:moveTo>
                  <a:pt x="9298" y="1277"/>
                </a:moveTo>
                <a:lnTo>
                  <a:pt x="9358" y="1307"/>
                </a:lnTo>
                <a:lnTo>
                  <a:pt x="9389" y="1307"/>
                </a:lnTo>
                <a:cubicBezTo>
                  <a:pt x="9358" y="1368"/>
                  <a:pt x="9358" y="1398"/>
                  <a:pt x="9389" y="1459"/>
                </a:cubicBezTo>
                <a:cubicBezTo>
                  <a:pt x="9328" y="1368"/>
                  <a:pt x="9267" y="1307"/>
                  <a:pt x="9206" y="1277"/>
                </a:cubicBezTo>
                <a:close/>
                <a:moveTo>
                  <a:pt x="7444" y="1581"/>
                </a:moveTo>
                <a:cubicBezTo>
                  <a:pt x="7505" y="1642"/>
                  <a:pt x="7535" y="1702"/>
                  <a:pt x="7596" y="1763"/>
                </a:cubicBezTo>
                <a:lnTo>
                  <a:pt x="7596" y="1793"/>
                </a:lnTo>
                <a:lnTo>
                  <a:pt x="7566" y="1763"/>
                </a:lnTo>
                <a:cubicBezTo>
                  <a:pt x="7535" y="1702"/>
                  <a:pt x="7505" y="1672"/>
                  <a:pt x="7444" y="1642"/>
                </a:cubicBezTo>
                <a:lnTo>
                  <a:pt x="7444" y="1581"/>
                </a:lnTo>
                <a:close/>
                <a:moveTo>
                  <a:pt x="5348" y="1429"/>
                </a:moveTo>
                <a:lnTo>
                  <a:pt x="5348" y="1459"/>
                </a:lnTo>
                <a:cubicBezTo>
                  <a:pt x="5317" y="1490"/>
                  <a:pt x="5317" y="1520"/>
                  <a:pt x="5317" y="1550"/>
                </a:cubicBezTo>
                <a:lnTo>
                  <a:pt x="5105" y="1642"/>
                </a:lnTo>
                <a:cubicBezTo>
                  <a:pt x="5044" y="1642"/>
                  <a:pt x="4983" y="1642"/>
                  <a:pt x="4923" y="1672"/>
                </a:cubicBezTo>
                <a:cubicBezTo>
                  <a:pt x="4831" y="1702"/>
                  <a:pt x="4740" y="1763"/>
                  <a:pt x="4649" y="1824"/>
                </a:cubicBezTo>
                <a:cubicBezTo>
                  <a:pt x="4619" y="1854"/>
                  <a:pt x="4588" y="1885"/>
                  <a:pt x="4558" y="1915"/>
                </a:cubicBezTo>
                <a:lnTo>
                  <a:pt x="4467" y="1885"/>
                </a:lnTo>
                <a:lnTo>
                  <a:pt x="4406" y="1885"/>
                </a:lnTo>
                <a:lnTo>
                  <a:pt x="4467" y="1824"/>
                </a:lnTo>
                <a:cubicBezTo>
                  <a:pt x="4619" y="1733"/>
                  <a:pt x="4771" y="1672"/>
                  <a:pt x="4953" y="1581"/>
                </a:cubicBezTo>
                <a:cubicBezTo>
                  <a:pt x="5105" y="1520"/>
                  <a:pt x="5226" y="1459"/>
                  <a:pt x="5348" y="1429"/>
                </a:cubicBezTo>
                <a:close/>
                <a:moveTo>
                  <a:pt x="9966" y="1277"/>
                </a:moveTo>
                <a:cubicBezTo>
                  <a:pt x="10088" y="1307"/>
                  <a:pt x="10209" y="1368"/>
                  <a:pt x="10361" y="1429"/>
                </a:cubicBezTo>
                <a:cubicBezTo>
                  <a:pt x="10422" y="1459"/>
                  <a:pt x="10483" y="1520"/>
                  <a:pt x="10543" y="1581"/>
                </a:cubicBezTo>
                <a:cubicBezTo>
                  <a:pt x="10604" y="1642"/>
                  <a:pt x="10634" y="1702"/>
                  <a:pt x="10695" y="1763"/>
                </a:cubicBezTo>
                <a:lnTo>
                  <a:pt x="10817" y="1915"/>
                </a:lnTo>
                <a:cubicBezTo>
                  <a:pt x="10817" y="1945"/>
                  <a:pt x="10817" y="1945"/>
                  <a:pt x="10817" y="1976"/>
                </a:cubicBezTo>
                <a:lnTo>
                  <a:pt x="10726" y="1976"/>
                </a:lnTo>
                <a:cubicBezTo>
                  <a:pt x="10695" y="1945"/>
                  <a:pt x="10634" y="1885"/>
                  <a:pt x="10604" y="1824"/>
                </a:cubicBezTo>
                <a:cubicBezTo>
                  <a:pt x="10543" y="1793"/>
                  <a:pt x="10452" y="1702"/>
                  <a:pt x="10361" y="1611"/>
                </a:cubicBezTo>
                <a:cubicBezTo>
                  <a:pt x="10300" y="1581"/>
                  <a:pt x="10270" y="1550"/>
                  <a:pt x="10209" y="1490"/>
                </a:cubicBezTo>
                <a:lnTo>
                  <a:pt x="10179" y="1459"/>
                </a:lnTo>
                <a:cubicBezTo>
                  <a:pt x="10118" y="1398"/>
                  <a:pt x="10027" y="1338"/>
                  <a:pt x="9966" y="1277"/>
                </a:cubicBezTo>
                <a:close/>
                <a:moveTo>
                  <a:pt x="3798" y="2280"/>
                </a:moveTo>
                <a:lnTo>
                  <a:pt x="3829" y="2371"/>
                </a:lnTo>
                <a:lnTo>
                  <a:pt x="3677" y="2371"/>
                </a:lnTo>
                <a:cubicBezTo>
                  <a:pt x="3707" y="2340"/>
                  <a:pt x="3738" y="2310"/>
                  <a:pt x="3768" y="2310"/>
                </a:cubicBezTo>
                <a:lnTo>
                  <a:pt x="3798" y="2280"/>
                </a:lnTo>
                <a:close/>
                <a:moveTo>
                  <a:pt x="5591" y="2401"/>
                </a:moveTo>
                <a:lnTo>
                  <a:pt x="5621" y="2431"/>
                </a:lnTo>
                <a:lnTo>
                  <a:pt x="5652" y="2492"/>
                </a:lnTo>
                <a:lnTo>
                  <a:pt x="5591" y="2401"/>
                </a:lnTo>
                <a:close/>
                <a:moveTo>
                  <a:pt x="11911" y="2826"/>
                </a:moveTo>
                <a:cubicBezTo>
                  <a:pt x="12002" y="2918"/>
                  <a:pt x="12093" y="3009"/>
                  <a:pt x="12154" y="3130"/>
                </a:cubicBezTo>
                <a:lnTo>
                  <a:pt x="12184" y="3191"/>
                </a:lnTo>
                <a:cubicBezTo>
                  <a:pt x="12184" y="3191"/>
                  <a:pt x="12154" y="3221"/>
                  <a:pt x="12154" y="3221"/>
                </a:cubicBezTo>
                <a:cubicBezTo>
                  <a:pt x="12123" y="3221"/>
                  <a:pt x="12123" y="3252"/>
                  <a:pt x="12123" y="3252"/>
                </a:cubicBezTo>
                <a:cubicBezTo>
                  <a:pt x="12093" y="3161"/>
                  <a:pt x="12032" y="3070"/>
                  <a:pt x="12002" y="2978"/>
                </a:cubicBezTo>
                <a:lnTo>
                  <a:pt x="11911" y="2826"/>
                </a:lnTo>
                <a:close/>
                <a:moveTo>
                  <a:pt x="6776" y="2462"/>
                </a:moveTo>
                <a:lnTo>
                  <a:pt x="6867" y="2583"/>
                </a:lnTo>
                <a:cubicBezTo>
                  <a:pt x="6958" y="2766"/>
                  <a:pt x="7049" y="2948"/>
                  <a:pt x="7140" y="3130"/>
                </a:cubicBezTo>
                <a:lnTo>
                  <a:pt x="7183" y="3279"/>
                </a:lnTo>
                <a:lnTo>
                  <a:pt x="7183" y="3279"/>
                </a:lnTo>
                <a:lnTo>
                  <a:pt x="7019" y="2978"/>
                </a:lnTo>
                <a:lnTo>
                  <a:pt x="6928" y="2796"/>
                </a:lnTo>
                <a:lnTo>
                  <a:pt x="6776" y="2462"/>
                </a:lnTo>
                <a:close/>
                <a:moveTo>
                  <a:pt x="4102" y="3313"/>
                </a:moveTo>
                <a:cubicBezTo>
                  <a:pt x="4102" y="3313"/>
                  <a:pt x="4102" y="3313"/>
                  <a:pt x="4102" y="3343"/>
                </a:cubicBezTo>
                <a:lnTo>
                  <a:pt x="4072" y="3313"/>
                </a:lnTo>
                <a:close/>
                <a:moveTo>
                  <a:pt x="7685" y="3147"/>
                </a:moveTo>
                <a:lnTo>
                  <a:pt x="7685" y="3147"/>
                </a:lnTo>
                <a:cubicBezTo>
                  <a:pt x="7696" y="3174"/>
                  <a:pt x="7707" y="3200"/>
                  <a:pt x="7718" y="3221"/>
                </a:cubicBezTo>
                <a:cubicBezTo>
                  <a:pt x="7748" y="3313"/>
                  <a:pt x="7748" y="3343"/>
                  <a:pt x="7748" y="3373"/>
                </a:cubicBezTo>
                <a:lnTo>
                  <a:pt x="7687" y="3191"/>
                </a:lnTo>
                <a:cubicBezTo>
                  <a:pt x="7687" y="3176"/>
                  <a:pt x="7687" y="3162"/>
                  <a:pt x="7685" y="3147"/>
                </a:cubicBezTo>
                <a:close/>
                <a:moveTo>
                  <a:pt x="5500" y="2826"/>
                </a:moveTo>
                <a:lnTo>
                  <a:pt x="5561" y="2918"/>
                </a:lnTo>
                <a:lnTo>
                  <a:pt x="5652" y="3070"/>
                </a:lnTo>
                <a:cubicBezTo>
                  <a:pt x="5712" y="3100"/>
                  <a:pt x="5712" y="3191"/>
                  <a:pt x="5743" y="3252"/>
                </a:cubicBezTo>
                <a:cubicBezTo>
                  <a:pt x="5804" y="3343"/>
                  <a:pt x="5834" y="3434"/>
                  <a:pt x="5864" y="3525"/>
                </a:cubicBezTo>
                <a:lnTo>
                  <a:pt x="5773" y="3465"/>
                </a:lnTo>
                <a:lnTo>
                  <a:pt x="5712" y="3373"/>
                </a:lnTo>
                <a:lnTo>
                  <a:pt x="5621" y="3161"/>
                </a:lnTo>
                <a:cubicBezTo>
                  <a:pt x="5591" y="3100"/>
                  <a:pt x="5591" y="3039"/>
                  <a:pt x="5561" y="2978"/>
                </a:cubicBezTo>
                <a:lnTo>
                  <a:pt x="5500" y="2826"/>
                </a:lnTo>
                <a:close/>
                <a:moveTo>
                  <a:pt x="9541" y="3495"/>
                </a:moveTo>
                <a:lnTo>
                  <a:pt x="9571" y="3556"/>
                </a:lnTo>
                <a:cubicBezTo>
                  <a:pt x="9541" y="3525"/>
                  <a:pt x="9541" y="3525"/>
                  <a:pt x="9510" y="3495"/>
                </a:cubicBezTo>
                <a:close/>
                <a:moveTo>
                  <a:pt x="3373" y="2614"/>
                </a:moveTo>
                <a:lnTo>
                  <a:pt x="3373" y="2614"/>
                </a:lnTo>
                <a:cubicBezTo>
                  <a:pt x="3343" y="2675"/>
                  <a:pt x="3312" y="2766"/>
                  <a:pt x="3312" y="2826"/>
                </a:cubicBezTo>
                <a:lnTo>
                  <a:pt x="3221" y="2918"/>
                </a:lnTo>
                <a:lnTo>
                  <a:pt x="3100" y="3009"/>
                </a:lnTo>
                <a:lnTo>
                  <a:pt x="3039" y="3039"/>
                </a:lnTo>
                <a:cubicBezTo>
                  <a:pt x="2978" y="3070"/>
                  <a:pt x="2948" y="3070"/>
                  <a:pt x="2917" y="3100"/>
                </a:cubicBezTo>
                <a:cubicBezTo>
                  <a:pt x="2856" y="3161"/>
                  <a:pt x="2826" y="3221"/>
                  <a:pt x="2796" y="3252"/>
                </a:cubicBezTo>
                <a:lnTo>
                  <a:pt x="2765" y="3313"/>
                </a:lnTo>
                <a:lnTo>
                  <a:pt x="2492" y="3616"/>
                </a:lnTo>
                <a:lnTo>
                  <a:pt x="2370" y="3738"/>
                </a:lnTo>
                <a:cubicBezTo>
                  <a:pt x="2329" y="3717"/>
                  <a:pt x="2302" y="3711"/>
                  <a:pt x="2270" y="3709"/>
                </a:cubicBezTo>
                <a:lnTo>
                  <a:pt x="2270" y="3709"/>
                </a:lnTo>
                <a:cubicBezTo>
                  <a:pt x="2418" y="3508"/>
                  <a:pt x="2590" y="3335"/>
                  <a:pt x="2735" y="3161"/>
                </a:cubicBezTo>
                <a:cubicBezTo>
                  <a:pt x="2856" y="3039"/>
                  <a:pt x="3008" y="2918"/>
                  <a:pt x="3130" y="2826"/>
                </a:cubicBezTo>
                <a:lnTo>
                  <a:pt x="3373" y="2614"/>
                </a:lnTo>
                <a:close/>
                <a:moveTo>
                  <a:pt x="9875" y="1733"/>
                </a:moveTo>
                <a:lnTo>
                  <a:pt x="10057" y="1976"/>
                </a:lnTo>
                <a:cubicBezTo>
                  <a:pt x="10118" y="2037"/>
                  <a:pt x="10179" y="2128"/>
                  <a:pt x="10240" y="2219"/>
                </a:cubicBezTo>
                <a:lnTo>
                  <a:pt x="10422" y="2583"/>
                </a:lnTo>
                <a:cubicBezTo>
                  <a:pt x="10513" y="2735"/>
                  <a:pt x="10574" y="2857"/>
                  <a:pt x="10634" y="3009"/>
                </a:cubicBezTo>
                <a:cubicBezTo>
                  <a:pt x="10786" y="3282"/>
                  <a:pt x="10907" y="3554"/>
                  <a:pt x="11059" y="3857"/>
                </a:cubicBezTo>
                <a:lnTo>
                  <a:pt x="11059" y="3857"/>
                </a:lnTo>
                <a:cubicBezTo>
                  <a:pt x="10978" y="3771"/>
                  <a:pt x="10901" y="3667"/>
                  <a:pt x="10847" y="3586"/>
                </a:cubicBezTo>
                <a:lnTo>
                  <a:pt x="10756" y="3465"/>
                </a:lnTo>
                <a:lnTo>
                  <a:pt x="10665" y="3343"/>
                </a:lnTo>
                <a:lnTo>
                  <a:pt x="10634" y="3282"/>
                </a:lnTo>
                <a:lnTo>
                  <a:pt x="10422" y="2948"/>
                </a:lnTo>
                <a:lnTo>
                  <a:pt x="10240" y="2644"/>
                </a:lnTo>
                <a:cubicBezTo>
                  <a:pt x="10088" y="2371"/>
                  <a:pt x="9996" y="2097"/>
                  <a:pt x="9905" y="1824"/>
                </a:cubicBezTo>
                <a:cubicBezTo>
                  <a:pt x="9905" y="1793"/>
                  <a:pt x="9875" y="1763"/>
                  <a:pt x="9875" y="1733"/>
                </a:cubicBezTo>
                <a:close/>
                <a:moveTo>
                  <a:pt x="9176" y="3799"/>
                </a:moveTo>
                <a:lnTo>
                  <a:pt x="9176" y="3799"/>
                </a:lnTo>
                <a:cubicBezTo>
                  <a:pt x="9206" y="3829"/>
                  <a:pt x="9237" y="3859"/>
                  <a:pt x="9267" y="3920"/>
                </a:cubicBezTo>
                <a:lnTo>
                  <a:pt x="9237" y="3920"/>
                </a:lnTo>
                <a:lnTo>
                  <a:pt x="9176" y="3799"/>
                </a:lnTo>
                <a:close/>
                <a:moveTo>
                  <a:pt x="4771" y="2826"/>
                </a:moveTo>
                <a:cubicBezTo>
                  <a:pt x="4771" y="2826"/>
                  <a:pt x="4771" y="2826"/>
                  <a:pt x="4801" y="2857"/>
                </a:cubicBezTo>
                <a:lnTo>
                  <a:pt x="4892" y="3070"/>
                </a:lnTo>
                <a:lnTo>
                  <a:pt x="4923" y="3130"/>
                </a:lnTo>
                <a:cubicBezTo>
                  <a:pt x="4983" y="3252"/>
                  <a:pt x="5044" y="3373"/>
                  <a:pt x="5105" y="3465"/>
                </a:cubicBezTo>
                <a:lnTo>
                  <a:pt x="5226" y="3799"/>
                </a:lnTo>
                <a:cubicBezTo>
                  <a:pt x="5257" y="3859"/>
                  <a:pt x="5287" y="3920"/>
                  <a:pt x="5317" y="3981"/>
                </a:cubicBezTo>
                <a:lnTo>
                  <a:pt x="5257" y="3981"/>
                </a:lnTo>
                <a:lnTo>
                  <a:pt x="5135" y="3768"/>
                </a:lnTo>
                <a:cubicBezTo>
                  <a:pt x="5074" y="3708"/>
                  <a:pt x="5044" y="3647"/>
                  <a:pt x="5014" y="3556"/>
                </a:cubicBezTo>
                <a:cubicBezTo>
                  <a:pt x="4983" y="3495"/>
                  <a:pt x="4953" y="3434"/>
                  <a:pt x="4923" y="3373"/>
                </a:cubicBezTo>
                <a:cubicBezTo>
                  <a:pt x="4831" y="3252"/>
                  <a:pt x="4771" y="3100"/>
                  <a:pt x="4710" y="2978"/>
                </a:cubicBezTo>
                <a:cubicBezTo>
                  <a:pt x="4679" y="2948"/>
                  <a:pt x="4649" y="2918"/>
                  <a:pt x="4649" y="2887"/>
                </a:cubicBezTo>
                <a:lnTo>
                  <a:pt x="4771" y="2826"/>
                </a:lnTo>
                <a:close/>
                <a:moveTo>
                  <a:pt x="7657" y="4042"/>
                </a:moveTo>
                <a:lnTo>
                  <a:pt x="7657" y="4103"/>
                </a:lnTo>
                <a:lnTo>
                  <a:pt x="7687" y="4194"/>
                </a:lnTo>
                <a:lnTo>
                  <a:pt x="7627" y="4133"/>
                </a:lnTo>
                <a:lnTo>
                  <a:pt x="7535" y="4042"/>
                </a:lnTo>
                <a:close/>
                <a:moveTo>
                  <a:pt x="4467" y="3252"/>
                </a:moveTo>
                <a:lnTo>
                  <a:pt x="4497" y="3343"/>
                </a:lnTo>
                <a:cubicBezTo>
                  <a:pt x="4558" y="3434"/>
                  <a:pt x="4619" y="3525"/>
                  <a:pt x="4649" y="3616"/>
                </a:cubicBezTo>
                <a:lnTo>
                  <a:pt x="4740" y="3799"/>
                </a:lnTo>
                <a:cubicBezTo>
                  <a:pt x="4801" y="3951"/>
                  <a:pt x="4862" y="4072"/>
                  <a:pt x="4953" y="4224"/>
                </a:cubicBezTo>
                <a:lnTo>
                  <a:pt x="4953" y="4254"/>
                </a:lnTo>
                <a:cubicBezTo>
                  <a:pt x="5014" y="4376"/>
                  <a:pt x="5044" y="4467"/>
                  <a:pt x="5105" y="4589"/>
                </a:cubicBezTo>
                <a:cubicBezTo>
                  <a:pt x="5044" y="4528"/>
                  <a:pt x="4983" y="4437"/>
                  <a:pt x="4923" y="4346"/>
                </a:cubicBezTo>
                <a:cubicBezTo>
                  <a:pt x="4862" y="4254"/>
                  <a:pt x="4831" y="4163"/>
                  <a:pt x="4771" y="4072"/>
                </a:cubicBezTo>
                <a:cubicBezTo>
                  <a:pt x="4710" y="3981"/>
                  <a:pt x="4649" y="3829"/>
                  <a:pt x="4588" y="3708"/>
                </a:cubicBezTo>
                <a:lnTo>
                  <a:pt x="4497" y="3495"/>
                </a:lnTo>
                <a:cubicBezTo>
                  <a:pt x="4497" y="3404"/>
                  <a:pt x="4467" y="3313"/>
                  <a:pt x="4467" y="3252"/>
                </a:cubicBezTo>
                <a:close/>
                <a:moveTo>
                  <a:pt x="6472" y="4072"/>
                </a:moveTo>
                <a:cubicBezTo>
                  <a:pt x="6502" y="4133"/>
                  <a:pt x="6533" y="4224"/>
                  <a:pt x="6594" y="4285"/>
                </a:cubicBezTo>
                <a:cubicBezTo>
                  <a:pt x="6624" y="4346"/>
                  <a:pt x="6654" y="4376"/>
                  <a:pt x="6685" y="4437"/>
                </a:cubicBezTo>
                <a:cubicBezTo>
                  <a:pt x="6745" y="4498"/>
                  <a:pt x="6715" y="4498"/>
                  <a:pt x="6715" y="4558"/>
                </a:cubicBezTo>
                <a:lnTo>
                  <a:pt x="6715" y="4589"/>
                </a:lnTo>
                <a:lnTo>
                  <a:pt x="6685" y="4528"/>
                </a:lnTo>
                <a:cubicBezTo>
                  <a:pt x="6624" y="4437"/>
                  <a:pt x="6594" y="4346"/>
                  <a:pt x="6533" y="4254"/>
                </a:cubicBezTo>
                <a:lnTo>
                  <a:pt x="6472" y="4194"/>
                </a:lnTo>
                <a:lnTo>
                  <a:pt x="6472" y="4133"/>
                </a:lnTo>
                <a:lnTo>
                  <a:pt x="6472" y="4072"/>
                </a:lnTo>
                <a:close/>
                <a:moveTo>
                  <a:pt x="12457" y="3951"/>
                </a:moveTo>
                <a:lnTo>
                  <a:pt x="12549" y="4011"/>
                </a:lnTo>
                <a:lnTo>
                  <a:pt x="12579" y="4042"/>
                </a:lnTo>
                <a:lnTo>
                  <a:pt x="12609" y="4103"/>
                </a:lnTo>
                <a:cubicBezTo>
                  <a:pt x="12670" y="4254"/>
                  <a:pt x="12731" y="4437"/>
                  <a:pt x="12822" y="4619"/>
                </a:cubicBezTo>
                <a:lnTo>
                  <a:pt x="12792" y="4619"/>
                </a:lnTo>
                <a:lnTo>
                  <a:pt x="12609" y="4224"/>
                </a:lnTo>
                <a:cubicBezTo>
                  <a:pt x="12579" y="4194"/>
                  <a:pt x="12549" y="4163"/>
                  <a:pt x="12549" y="4133"/>
                </a:cubicBezTo>
                <a:cubicBezTo>
                  <a:pt x="12518" y="4103"/>
                  <a:pt x="12518" y="4072"/>
                  <a:pt x="12488" y="4011"/>
                </a:cubicBezTo>
                <a:cubicBezTo>
                  <a:pt x="12488" y="3981"/>
                  <a:pt x="12488" y="3981"/>
                  <a:pt x="12457" y="3951"/>
                </a:cubicBezTo>
                <a:close/>
                <a:moveTo>
                  <a:pt x="1915" y="4194"/>
                </a:moveTo>
                <a:lnTo>
                  <a:pt x="1915" y="4224"/>
                </a:lnTo>
                <a:cubicBezTo>
                  <a:pt x="1915" y="4254"/>
                  <a:pt x="1823" y="4315"/>
                  <a:pt x="1793" y="4376"/>
                </a:cubicBezTo>
                <a:cubicBezTo>
                  <a:pt x="1702" y="4498"/>
                  <a:pt x="1611" y="4619"/>
                  <a:pt x="1550" y="4741"/>
                </a:cubicBezTo>
                <a:lnTo>
                  <a:pt x="1580" y="4680"/>
                </a:lnTo>
                <a:cubicBezTo>
                  <a:pt x="1641" y="4528"/>
                  <a:pt x="1732" y="4406"/>
                  <a:pt x="1823" y="4285"/>
                </a:cubicBezTo>
                <a:lnTo>
                  <a:pt x="1915" y="4194"/>
                </a:lnTo>
                <a:close/>
                <a:moveTo>
                  <a:pt x="7171" y="4406"/>
                </a:moveTo>
                <a:lnTo>
                  <a:pt x="7201" y="4558"/>
                </a:lnTo>
                <a:cubicBezTo>
                  <a:pt x="7232" y="4649"/>
                  <a:pt x="7262" y="4741"/>
                  <a:pt x="7292" y="4832"/>
                </a:cubicBezTo>
                <a:lnTo>
                  <a:pt x="7292" y="4832"/>
                </a:lnTo>
                <a:lnTo>
                  <a:pt x="7262" y="4771"/>
                </a:lnTo>
                <a:lnTo>
                  <a:pt x="7232" y="4710"/>
                </a:lnTo>
                <a:lnTo>
                  <a:pt x="7232" y="4680"/>
                </a:lnTo>
                <a:lnTo>
                  <a:pt x="7140" y="4406"/>
                </a:lnTo>
                <a:close/>
                <a:moveTo>
                  <a:pt x="7687" y="4680"/>
                </a:moveTo>
                <a:lnTo>
                  <a:pt x="7687" y="4680"/>
                </a:lnTo>
                <a:cubicBezTo>
                  <a:pt x="7748" y="4710"/>
                  <a:pt x="7779" y="4771"/>
                  <a:pt x="7839" y="4832"/>
                </a:cubicBezTo>
                <a:lnTo>
                  <a:pt x="7809" y="4832"/>
                </a:lnTo>
                <a:lnTo>
                  <a:pt x="7809" y="4862"/>
                </a:lnTo>
                <a:cubicBezTo>
                  <a:pt x="7779" y="4801"/>
                  <a:pt x="7748" y="4741"/>
                  <a:pt x="7687" y="4680"/>
                </a:cubicBezTo>
                <a:close/>
                <a:moveTo>
                  <a:pt x="4376" y="4406"/>
                </a:moveTo>
                <a:lnTo>
                  <a:pt x="4436" y="4498"/>
                </a:lnTo>
                <a:lnTo>
                  <a:pt x="4528" y="4649"/>
                </a:lnTo>
                <a:lnTo>
                  <a:pt x="4528" y="4680"/>
                </a:lnTo>
                <a:lnTo>
                  <a:pt x="4619" y="4892"/>
                </a:lnTo>
                <a:lnTo>
                  <a:pt x="4588" y="4892"/>
                </a:lnTo>
                <a:cubicBezTo>
                  <a:pt x="4528" y="4741"/>
                  <a:pt x="4467" y="4649"/>
                  <a:pt x="4406" y="4528"/>
                </a:cubicBezTo>
                <a:cubicBezTo>
                  <a:pt x="4406" y="4467"/>
                  <a:pt x="4376" y="4437"/>
                  <a:pt x="4376" y="4406"/>
                </a:cubicBezTo>
                <a:close/>
                <a:moveTo>
                  <a:pt x="7292" y="4832"/>
                </a:moveTo>
                <a:cubicBezTo>
                  <a:pt x="7292" y="4832"/>
                  <a:pt x="7323" y="4862"/>
                  <a:pt x="7323" y="4892"/>
                </a:cubicBezTo>
                <a:lnTo>
                  <a:pt x="7292" y="4832"/>
                </a:lnTo>
                <a:close/>
                <a:moveTo>
                  <a:pt x="2917" y="4801"/>
                </a:moveTo>
                <a:lnTo>
                  <a:pt x="2948" y="4832"/>
                </a:lnTo>
                <a:lnTo>
                  <a:pt x="2978" y="4862"/>
                </a:lnTo>
                <a:cubicBezTo>
                  <a:pt x="2978" y="4892"/>
                  <a:pt x="2978" y="4923"/>
                  <a:pt x="2978" y="4953"/>
                </a:cubicBezTo>
                <a:lnTo>
                  <a:pt x="2917" y="4801"/>
                </a:lnTo>
                <a:close/>
                <a:moveTo>
                  <a:pt x="9237" y="4589"/>
                </a:moveTo>
                <a:cubicBezTo>
                  <a:pt x="9298" y="4710"/>
                  <a:pt x="9358" y="4862"/>
                  <a:pt x="9419" y="4984"/>
                </a:cubicBezTo>
                <a:lnTo>
                  <a:pt x="9510" y="5227"/>
                </a:lnTo>
                <a:lnTo>
                  <a:pt x="9389" y="4984"/>
                </a:lnTo>
                <a:cubicBezTo>
                  <a:pt x="9298" y="4862"/>
                  <a:pt x="9206" y="4741"/>
                  <a:pt x="9115" y="4619"/>
                </a:cubicBezTo>
                <a:lnTo>
                  <a:pt x="9146" y="4619"/>
                </a:lnTo>
                <a:cubicBezTo>
                  <a:pt x="9176" y="4619"/>
                  <a:pt x="9206" y="4619"/>
                  <a:pt x="9237" y="4589"/>
                </a:cubicBezTo>
                <a:close/>
                <a:moveTo>
                  <a:pt x="4771" y="5348"/>
                </a:moveTo>
                <a:cubicBezTo>
                  <a:pt x="4771" y="5379"/>
                  <a:pt x="4771" y="5409"/>
                  <a:pt x="4801" y="5439"/>
                </a:cubicBezTo>
                <a:lnTo>
                  <a:pt x="4771" y="5409"/>
                </a:lnTo>
                <a:cubicBezTo>
                  <a:pt x="4771" y="5409"/>
                  <a:pt x="4771" y="5348"/>
                  <a:pt x="4740" y="5348"/>
                </a:cubicBezTo>
                <a:close/>
                <a:moveTo>
                  <a:pt x="10026" y="5408"/>
                </a:moveTo>
                <a:cubicBezTo>
                  <a:pt x="10044" y="5446"/>
                  <a:pt x="10057" y="5480"/>
                  <a:pt x="10057" y="5500"/>
                </a:cubicBezTo>
                <a:lnTo>
                  <a:pt x="10027" y="5439"/>
                </a:lnTo>
                <a:cubicBezTo>
                  <a:pt x="10027" y="5429"/>
                  <a:pt x="10027" y="5418"/>
                  <a:pt x="10026" y="5408"/>
                </a:cubicBezTo>
                <a:close/>
                <a:moveTo>
                  <a:pt x="13247" y="5561"/>
                </a:moveTo>
                <a:lnTo>
                  <a:pt x="13247" y="5561"/>
                </a:lnTo>
                <a:cubicBezTo>
                  <a:pt x="13267" y="5581"/>
                  <a:pt x="13287" y="5601"/>
                  <a:pt x="13299" y="5638"/>
                </a:cubicBezTo>
                <a:lnTo>
                  <a:pt x="13299" y="5638"/>
                </a:lnTo>
                <a:lnTo>
                  <a:pt x="13247" y="5561"/>
                </a:lnTo>
                <a:close/>
                <a:moveTo>
                  <a:pt x="2705" y="5105"/>
                </a:moveTo>
                <a:lnTo>
                  <a:pt x="2796" y="5257"/>
                </a:lnTo>
                <a:cubicBezTo>
                  <a:pt x="2856" y="5348"/>
                  <a:pt x="2917" y="5470"/>
                  <a:pt x="2978" y="5591"/>
                </a:cubicBezTo>
                <a:lnTo>
                  <a:pt x="3039" y="5682"/>
                </a:lnTo>
                <a:cubicBezTo>
                  <a:pt x="2948" y="5591"/>
                  <a:pt x="2917" y="5500"/>
                  <a:pt x="2856" y="5409"/>
                </a:cubicBezTo>
                <a:lnTo>
                  <a:pt x="2856" y="5439"/>
                </a:lnTo>
                <a:cubicBezTo>
                  <a:pt x="2796" y="5348"/>
                  <a:pt x="2765" y="5287"/>
                  <a:pt x="2735" y="5227"/>
                </a:cubicBezTo>
                <a:lnTo>
                  <a:pt x="2705" y="5105"/>
                </a:lnTo>
                <a:close/>
                <a:moveTo>
                  <a:pt x="2158" y="5409"/>
                </a:moveTo>
                <a:cubicBezTo>
                  <a:pt x="2188" y="5500"/>
                  <a:pt x="2218" y="5591"/>
                  <a:pt x="2279" y="5682"/>
                </a:cubicBezTo>
                <a:cubicBezTo>
                  <a:pt x="2279" y="5713"/>
                  <a:pt x="2310" y="5743"/>
                  <a:pt x="2310" y="5774"/>
                </a:cubicBezTo>
                <a:lnTo>
                  <a:pt x="2218" y="5713"/>
                </a:lnTo>
                <a:cubicBezTo>
                  <a:pt x="2158" y="5713"/>
                  <a:pt x="2127" y="5682"/>
                  <a:pt x="2067" y="5682"/>
                </a:cubicBezTo>
                <a:cubicBezTo>
                  <a:pt x="2067" y="5682"/>
                  <a:pt x="2036" y="5652"/>
                  <a:pt x="2036" y="5622"/>
                </a:cubicBezTo>
                <a:lnTo>
                  <a:pt x="2097" y="5500"/>
                </a:lnTo>
                <a:lnTo>
                  <a:pt x="2158" y="5409"/>
                </a:lnTo>
                <a:close/>
                <a:moveTo>
                  <a:pt x="3312" y="5470"/>
                </a:moveTo>
                <a:cubicBezTo>
                  <a:pt x="3373" y="5591"/>
                  <a:pt x="3434" y="5713"/>
                  <a:pt x="3495" y="5865"/>
                </a:cubicBezTo>
                <a:cubicBezTo>
                  <a:pt x="3464" y="5804"/>
                  <a:pt x="3434" y="5743"/>
                  <a:pt x="3403" y="5682"/>
                </a:cubicBezTo>
                <a:lnTo>
                  <a:pt x="3312" y="5531"/>
                </a:lnTo>
                <a:cubicBezTo>
                  <a:pt x="3312" y="5500"/>
                  <a:pt x="3312" y="5500"/>
                  <a:pt x="3312" y="5470"/>
                </a:cubicBezTo>
                <a:close/>
                <a:moveTo>
                  <a:pt x="3464" y="4072"/>
                </a:moveTo>
                <a:cubicBezTo>
                  <a:pt x="3495" y="4163"/>
                  <a:pt x="3525" y="4254"/>
                  <a:pt x="3555" y="4346"/>
                </a:cubicBezTo>
                <a:cubicBezTo>
                  <a:pt x="3677" y="4558"/>
                  <a:pt x="3798" y="4832"/>
                  <a:pt x="3920" y="5075"/>
                </a:cubicBezTo>
                <a:lnTo>
                  <a:pt x="3920" y="5105"/>
                </a:lnTo>
                <a:lnTo>
                  <a:pt x="4133" y="5531"/>
                </a:lnTo>
                <a:lnTo>
                  <a:pt x="4163" y="5591"/>
                </a:lnTo>
                <a:lnTo>
                  <a:pt x="4163" y="5682"/>
                </a:lnTo>
                <a:cubicBezTo>
                  <a:pt x="4163" y="5743"/>
                  <a:pt x="4163" y="5804"/>
                  <a:pt x="4193" y="5865"/>
                </a:cubicBezTo>
                <a:lnTo>
                  <a:pt x="4072" y="5713"/>
                </a:lnTo>
                <a:lnTo>
                  <a:pt x="4041" y="5682"/>
                </a:lnTo>
                <a:cubicBezTo>
                  <a:pt x="4011" y="5561"/>
                  <a:pt x="3950" y="5470"/>
                  <a:pt x="3890" y="5379"/>
                </a:cubicBezTo>
                <a:cubicBezTo>
                  <a:pt x="3859" y="5287"/>
                  <a:pt x="3798" y="5166"/>
                  <a:pt x="3768" y="5075"/>
                </a:cubicBezTo>
                <a:cubicBezTo>
                  <a:pt x="3738" y="5044"/>
                  <a:pt x="3738" y="5014"/>
                  <a:pt x="3707" y="4984"/>
                </a:cubicBezTo>
                <a:lnTo>
                  <a:pt x="3646" y="4862"/>
                </a:lnTo>
                <a:cubicBezTo>
                  <a:pt x="3646" y="4832"/>
                  <a:pt x="3646" y="4832"/>
                  <a:pt x="3616" y="4801"/>
                </a:cubicBezTo>
                <a:cubicBezTo>
                  <a:pt x="3586" y="4771"/>
                  <a:pt x="3555" y="4649"/>
                  <a:pt x="3525" y="4558"/>
                </a:cubicBezTo>
                <a:cubicBezTo>
                  <a:pt x="3495" y="4498"/>
                  <a:pt x="3495" y="4437"/>
                  <a:pt x="3464" y="4376"/>
                </a:cubicBezTo>
                <a:cubicBezTo>
                  <a:pt x="3464" y="4346"/>
                  <a:pt x="3403" y="4194"/>
                  <a:pt x="3373" y="4103"/>
                </a:cubicBezTo>
                <a:lnTo>
                  <a:pt x="3373" y="4072"/>
                </a:lnTo>
                <a:close/>
                <a:moveTo>
                  <a:pt x="13065" y="5834"/>
                </a:moveTo>
                <a:lnTo>
                  <a:pt x="13095" y="5865"/>
                </a:lnTo>
                <a:cubicBezTo>
                  <a:pt x="13101" y="5878"/>
                  <a:pt x="13107" y="5892"/>
                  <a:pt x="13112" y="5905"/>
                </a:cubicBezTo>
                <a:lnTo>
                  <a:pt x="13112" y="5905"/>
                </a:lnTo>
                <a:lnTo>
                  <a:pt x="13065" y="5834"/>
                </a:lnTo>
                <a:close/>
                <a:moveTo>
                  <a:pt x="5196" y="5835"/>
                </a:moveTo>
                <a:lnTo>
                  <a:pt x="5226" y="5895"/>
                </a:lnTo>
                <a:cubicBezTo>
                  <a:pt x="5230" y="5906"/>
                  <a:pt x="5233" y="5916"/>
                  <a:pt x="5237" y="5926"/>
                </a:cubicBezTo>
                <a:lnTo>
                  <a:pt x="5237" y="5926"/>
                </a:lnTo>
                <a:cubicBezTo>
                  <a:pt x="5225" y="5896"/>
                  <a:pt x="5211" y="5865"/>
                  <a:pt x="5196" y="5835"/>
                </a:cubicBezTo>
                <a:close/>
                <a:moveTo>
                  <a:pt x="6634" y="4973"/>
                </a:moveTo>
                <a:cubicBezTo>
                  <a:pt x="6661" y="5027"/>
                  <a:pt x="6688" y="5081"/>
                  <a:pt x="6715" y="5136"/>
                </a:cubicBezTo>
                <a:lnTo>
                  <a:pt x="6837" y="5379"/>
                </a:lnTo>
                <a:lnTo>
                  <a:pt x="6928" y="5561"/>
                </a:lnTo>
                <a:lnTo>
                  <a:pt x="7019" y="5774"/>
                </a:lnTo>
                <a:cubicBezTo>
                  <a:pt x="7049" y="5865"/>
                  <a:pt x="7049" y="5926"/>
                  <a:pt x="7080" y="5986"/>
                </a:cubicBezTo>
                <a:lnTo>
                  <a:pt x="7110" y="6047"/>
                </a:lnTo>
                <a:cubicBezTo>
                  <a:pt x="7080" y="5986"/>
                  <a:pt x="7019" y="5926"/>
                  <a:pt x="6989" y="5834"/>
                </a:cubicBezTo>
                <a:lnTo>
                  <a:pt x="6806" y="5470"/>
                </a:lnTo>
                <a:cubicBezTo>
                  <a:pt x="6751" y="5304"/>
                  <a:pt x="6671" y="5138"/>
                  <a:pt x="6634" y="4973"/>
                </a:cubicBezTo>
                <a:close/>
                <a:moveTo>
                  <a:pt x="5743" y="4801"/>
                </a:moveTo>
                <a:lnTo>
                  <a:pt x="5773" y="4832"/>
                </a:lnTo>
                <a:cubicBezTo>
                  <a:pt x="5773" y="4832"/>
                  <a:pt x="5804" y="4862"/>
                  <a:pt x="5804" y="4892"/>
                </a:cubicBezTo>
                <a:lnTo>
                  <a:pt x="5864" y="4953"/>
                </a:lnTo>
                <a:cubicBezTo>
                  <a:pt x="5956" y="5166"/>
                  <a:pt x="6077" y="5348"/>
                  <a:pt x="6168" y="5561"/>
                </a:cubicBezTo>
                <a:cubicBezTo>
                  <a:pt x="6168" y="5622"/>
                  <a:pt x="6199" y="5713"/>
                  <a:pt x="6229" y="5774"/>
                </a:cubicBezTo>
                <a:lnTo>
                  <a:pt x="6199" y="6047"/>
                </a:lnTo>
                <a:lnTo>
                  <a:pt x="6199" y="6077"/>
                </a:lnTo>
                <a:cubicBezTo>
                  <a:pt x="6168" y="6077"/>
                  <a:pt x="6168" y="6108"/>
                  <a:pt x="6138" y="6108"/>
                </a:cubicBezTo>
                <a:cubicBezTo>
                  <a:pt x="6107" y="6017"/>
                  <a:pt x="6077" y="5895"/>
                  <a:pt x="6016" y="5804"/>
                </a:cubicBezTo>
                <a:cubicBezTo>
                  <a:pt x="5986" y="5682"/>
                  <a:pt x="5925" y="5500"/>
                  <a:pt x="5895" y="5348"/>
                </a:cubicBezTo>
                <a:cubicBezTo>
                  <a:pt x="5834" y="5196"/>
                  <a:pt x="5834" y="5136"/>
                  <a:pt x="5804" y="5014"/>
                </a:cubicBezTo>
                <a:cubicBezTo>
                  <a:pt x="5773" y="4923"/>
                  <a:pt x="5773" y="4892"/>
                  <a:pt x="5743" y="4801"/>
                </a:cubicBezTo>
                <a:close/>
                <a:moveTo>
                  <a:pt x="7718" y="5895"/>
                </a:moveTo>
                <a:lnTo>
                  <a:pt x="7809" y="6047"/>
                </a:lnTo>
                <a:cubicBezTo>
                  <a:pt x="7839" y="6108"/>
                  <a:pt x="7870" y="6169"/>
                  <a:pt x="7870" y="6199"/>
                </a:cubicBezTo>
                <a:lnTo>
                  <a:pt x="7809" y="6077"/>
                </a:lnTo>
                <a:cubicBezTo>
                  <a:pt x="7779" y="6017"/>
                  <a:pt x="7748" y="5956"/>
                  <a:pt x="7718" y="5926"/>
                </a:cubicBezTo>
                <a:lnTo>
                  <a:pt x="7718" y="5895"/>
                </a:lnTo>
                <a:close/>
                <a:moveTo>
                  <a:pt x="13176" y="6040"/>
                </a:moveTo>
                <a:cubicBezTo>
                  <a:pt x="13213" y="6116"/>
                  <a:pt x="13253" y="6192"/>
                  <a:pt x="13286" y="6268"/>
                </a:cubicBezTo>
                <a:lnTo>
                  <a:pt x="13286" y="6268"/>
                </a:lnTo>
                <a:cubicBezTo>
                  <a:pt x="13284" y="6266"/>
                  <a:pt x="13281" y="6263"/>
                  <a:pt x="13278" y="6260"/>
                </a:cubicBezTo>
                <a:lnTo>
                  <a:pt x="13217" y="6138"/>
                </a:lnTo>
                <a:lnTo>
                  <a:pt x="13187" y="6108"/>
                </a:lnTo>
                <a:cubicBezTo>
                  <a:pt x="13187" y="6085"/>
                  <a:pt x="13182" y="6063"/>
                  <a:pt x="13176" y="6040"/>
                </a:cubicBezTo>
                <a:close/>
                <a:moveTo>
                  <a:pt x="8044" y="6480"/>
                </a:moveTo>
                <a:lnTo>
                  <a:pt x="8113" y="6594"/>
                </a:lnTo>
                <a:lnTo>
                  <a:pt x="8052" y="6503"/>
                </a:lnTo>
                <a:lnTo>
                  <a:pt x="8044" y="6480"/>
                </a:lnTo>
                <a:close/>
                <a:moveTo>
                  <a:pt x="9055" y="4953"/>
                </a:moveTo>
                <a:cubicBezTo>
                  <a:pt x="9115" y="5044"/>
                  <a:pt x="9176" y="5136"/>
                  <a:pt x="9237" y="5257"/>
                </a:cubicBezTo>
                <a:cubicBezTo>
                  <a:pt x="9358" y="5470"/>
                  <a:pt x="9480" y="5713"/>
                  <a:pt x="9571" y="5926"/>
                </a:cubicBezTo>
                <a:lnTo>
                  <a:pt x="9753" y="6351"/>
                </a:lnTo>
                <a:lnTo>
                  <a:pt x="9905" y="6655"/>
                </a:lnTo>
                <a:cubicBezTo>
                  <a:pt x="9845" y="6594"/>
                  <a:pt x="9814" y="6533"/>
                  <a:pt x="9784" y="6472"/>
                </a:cubicBezTo>
                <a:lnTo>
                  <a:pt x="9571" y="6108"/>
                </a:lnTo>
                <a:cubicBezTo>
                  <a:pt x="9541" y="6047"/>
                  <a:pt x="9510" y="5986"/>
                  <a:pt x="9480" y="5956"/>
                </a:cubicBezTo>
                <a:lnTo>
                  <a:pt x="9358" y="5652"/>
                </a:lnTo>
                <a:cubicBezTo>
                  <a:pt x="9328" y="5591"/>
                  <a:pt x="9298" y="5561"/>
                  <a:pt x="9267" y="5500"/>
                </a:cubicBezTo>
                <a:lnTo>
                  <a:pt x="9206" y="5348"/>
                </a:lnTo>
                <a:lnTo>
                  <a:pt x="9055" y="4953"/>
                </a:lnTo>
                <a:close/>
                <a:moveTo>
                  <a:pt x="1550" y="6776"/>
                </a:moveTo>
                <a:lnTo>
                  <a:pt x="1550" y="6837"/>
                </a:lnTo>
                <a:lnTo>
                  <a:pt x="1520" y="6837"/>
                </a:lnTo>
                <a:cubicBezTo>
                  <a:pt x="1520" y="6807"/>
                  <a:pt x="1550" y="6776"/>
                  <a:pt x="1550" y="6776"/>
                </a:cubicBezTo>
                <a:close/>
                <a:moveTo>
                  <a:pt x="9632" y="6746"/>
                </a:moveTo>
                <a:lnTo>
                  <a:pt x="9693" y="6867"/>
                </a:lnTo>
                <a:lnTo>
                  <a:pt x="9753" y="6989"/>
                </a:lnTo>
                <a:lnTo>
                  <a:pt x="9632" y="6776"/>
                </a:lnTo>
                <a:lnTo>
                  <a:pt x="9632" y="6746"/>
                </a:lnTo>
                <a:close/>
                <a:moveTo>
                  <a:pt x="10027" y="4558"/>
                </a:moveTo>
                <a:cubicBezTo>
                  <a:pt x="10088" y="4619"/>
                  <a:pt x="10118" y="4680"/>
                  <a:pt x="10148" y="4741"/>
                </a:cubicBezTo>
                <a:cubicBezTo>
                  <a:pt x="10209" y="4801"/>
                  <a:pt x="10240" y="4862"/>
                  <a:pt x="10270" y="4923"/>
                </a:cubicBezTo>
                <a:cubicBezTo>
                  <a:pt x="10300" y="4984"/>
                  <a:pt x="10331" y="5044"/>
                  <a:pt x="10391" y="5105"/>
                </a:cubicBezTo>
                <a:cubicBezTo>
                  <a:pt x="10391" y="5136"/>
                  <a:pt x="10391" y="5166"/>
                  <a:pt x="10422" y="5196"/>
                </a:cubicBezTo>
                <a:lnTo>
                  <a:pt x="10483" y="5348"/>
                </a:lnTo>
                <a:cubicBezTo>
                  <a:pt x="10543" y="5470"/>
                  <a:pt x="10604" y="5591"/>
                  <a:pt x="10665" y="5713"/>
                </a:cubicBezTo>
                <a:lnTo>
                  <a:pt x="10999" y="6564"/>
                </a:lnTo>
                <a:lnTo>
                  <a:pt x="11212" y="7050"/>
                </a:lnTo>
                <a:lnTo>
                  <a:pt x="11151" y="7019"/>
                </a:lnTo>
                <a:lnTo>
                  <a:pt x="10878" y="6655"/>
                </a:lnTo>
                <a:lnTo>
                  <a:pt x="10817" y="6594"/>
                </a:lnTo>
                <a:lnTo>
                  <a:pt x="10756" y="6472"/>
                </a:lnTo>
                <a:cubicBezTo>
                  <a:pt x="10695" y="6320"/>
                  <a:pt x="10665" y="6169"/>
                  <a:pt x="10604" y="6047"/>
                </a:cubicBezTo>
                <a:cubicBezTo>
                  <a:pt x="10543" y="5895"/>
                  <a:pt x="10483" y="5774"/>
                  <a:pt x="10422" y="5622"/>
                </a:cubicBezTo>
                <a:lnTo>
                  <a:pt x="10270" y="5318"/>
                </a:lnTo>
                <a:lnTo>
                  <a:pt x="10148" y="5044"/>
                </a:lnTo>
                <a:cubicBezTo>
                  <a:pt x="10118" y="4953"/>
                  <a:pt x="10088" y="4892"/>
                  <a:pt x="10057" y="4832"/>
                </a:cubicBezTo>
                <a:lnTo>
                  <a:pt x="10057" y="4801"/>
                </a:lnTo>
                <a:cubicBezTo>
                  <a:pt x="10057" y="4771"/>
                  <a:pt x="10057" y="4741"/>
                  <a:pt x="10057" y="4741"/>
                </a:cubicBezTo>
                <a:cubicBezTo>
                  <a:pt x="10057" y="4680"/>
                  <a:pt x="10027" y="4619"/>
                  <a:pt x="9996" y="4558"/>
                </a:cubicBezTo>
                <a:close/>
                <a:moveTo>
                  <a:pt x="10452" y="6776"/>
                </a:moveTo>
                <a:lnTo>
                  <a:pt x="10574" y="7019"/>
                </a:lnTo>
                <a:cubicBezTo>
                  <a:pt x="10634" y="7050"/>
                  <a:pt x="10665" y="7110"/>
                  <a:pt x="10695" y="7171"/>
                </a:cubicBezTo>
                <a:cubicBezTo>
                  <a:pt x="10680" y="7156"/>
                  <a:pt x="10672" y="7148"/>
                  <a:pt x="10665" y="7148"/>
                </a:cubicBezTo>
                <a:cubicBezTo>
                  <a:pt x="10657" y="7148"/>
                  <a:pt x="10650" y="7156"/>
                  <a:pt x="10634" y="7171"/>
                </a:cubicBezTo>
                <a:lnTo>
                  <a:pt x="10604" y="7171"/>
                </a:lnTo>
                <a:lnTo>
                  <a:pt x="10452" y="6776"/>
                </a:lnTo>
                <a:close/>
                <a:moveTo>
                  <a:pt x="9814" y="7080"/>
                </a:moveTo>
                <a:cubicBezTo>
                  <a:pt x="9848" y="7131"/>
                  <a:pt x="9872" y="7172"/>
                  <a:pt x="9898" y="7209"/>
                </a:cubicBezTo>
                <a:lnTo>
                  <a:pt x="9898" y="7209"/>
                </a:lnTo>
                <a:cubicBezTo>
                  <a:pt x="9878" y="7189"/>
                  <a:pt x="9858" y="7168"/>
                  <a:pt x="9845" y="7141"/>
                </a:cubicBezTo>
                <a:lnTo>
                  <a:pt x="9814" y="7080"/>
                </a:lnTo>
                <a:close/>
                <a:moveTo>
                  <a:pt x="1793" y="6077"/>
                </a:moveTo>
                <a:cubicBezTo>
                  <a:pt x="1793" y="6108"/>
                  <a:pt x="1793" y="6138"/>
                  <a:pt x="1823" y="6169"/>
                </a:cubicBezTo>
                <a:cubicBezTo>
                  <a:pt x="1854" y="6260"/>
                  <a:pt x="1884" y="6351"/>
                  <a:pt x="1915" y="6412"/>
                </a:cubicBezTo>
                <a:cubicBezTo>
                  <a:pt x="1945" y="6564"/>
                  <a:pt x="2006" y="6685"/>
                  <a:pt x="2097" y="6837"/>
                </a:cubicBezTo>
                <a:cubicBezTo>
                  <a:pt x="2127" y="6898"/>
                  <a:pt x="2158" y="6959"/>
                  <a:pt x="2188" y="7050"/>
                </a:cubicBezTo>
                <a:cubicBezTo>
                  <a:pt x="2218" y="7110"/>
                  <a:pt x="2218" y="7141"/>
                  <a:pt x="2249" y="7202"/>
                </a:cubicBezTo>
                <a:lnTo>
                  <a:pt x="2310" y="7323"/>
                </a:lnTo>
                <a:lnTo>
                  <a:pt x="2249" y="7262"/>
                </a:lnTo>
                <a:cubicBezTo>
                  <a:pt x="2188" y="7202"/>
                  <a:pt x="2097" y="7110"/>
                  <a:pt x="2036" y="7080"/>
                </a:cubicBezTo>
                <a:cubicBezTo>
                  <a:pt x="2006" y="6989"/>
                  <a:pt x="1975" y="6959"/>
                  <a:pt x="1975" y="6898"/>
                </a:cubicBezTo>
                <a:cubicBezTo>
                  <a:pt x="1915" y="6776"/>
                  <a:pt x="1854" y="6624"/>
                  <a:pt x="1823" y="6503"/>
                </a:cubicBezTo>
                <a:cubicBezTo>
                  <a:pt x="1823" y="6442"/>
                  <a:pt x="1793" y="6412"/>
                  <a:pt x="1793" y="6351"/>
                </a:cubicBezTo>
                <a:cubicBezTo>
                  <a:pt x="1793" y="6320"/>
                  <a:pt x="1763" y="6229"/>
                  <a:pt x="1763" y="6169"/>
                </a:cubicBezTo>
                <a:lnTo>
                  <a:pt x="1793" y="6108"/>
                </a:lnTo>
                <a:lnTo>
                  <a:pt x="1793" y="6077"/>
                </a:lnTo>
                <a:close/>
                <a:moveTo>
                  <a:pt x="4528" y="6989"/>
                </a:moveTo>
                <a:cubicBezTo>
                  <a:pt x="4528" y="7019"/>
                  <a:pt x="4528" y="7019"/>
                  <a:pt x="4558" y="7050"/>
                </a:cubicBezTo>
                <a:cubicBezTo>
                  <a:pt x="4588" y="7141"/>
                  <a:pt x="4619" y="7262"/>
                  <a:pt x="4679" y="7354"/>
                </a:cubicBezTo>
                <a:lnTo>
                  <a:pt x="4619" y="7354"/>
                </a:lnTo>
                <a:lnTo>
                  <a:pt x="4619" y="7323"/>
                </a:lnTo>
                <a:lnTo>
                  <a:pt x="4497" y="7141"/>
                </a:lnTo>
                <a:cubicBezTo>
                  <a:pt x="4497" y="7110"/>
                  <a:pt x="4528" y="7080"/>
                  <a:pt x="4528" y="7050"/>
                </a:cubicBezTo>
                <a:cubicBezTo>
                  <a:pt x="4528" y="7019"/>
                  <a:pt x="4528" y="6989"/>
                  <a:pt x="4528" y="6989"/>
                </a:cubicBezTo>
                <a:close/>
                <a:moveTo>
                  <a:pt x="6229" y="7202"/>
                </a:moveTo>
                <a:cubicBezTo>
                  <a:pt x="6242" y="7261"/>
                  <a:pt x="6257" y="7320"/>
                  <a:pt x="6273" y="7378"/>
                </a:cubicBezTo>
                <a:lnTo>
                  <a:pt x="6273" y="7378"/>
                </a:lnTo>
                <a:lnTo>
                  <a:pt x="6229" y="7262"/>
                </a:lnTo>
                <a:lnTo>
                  <a:pt x="6229" y="7202"/>
                </a:lnTo>
                <a:close/>
                <a:moveTo>
                  <a:pt x="5834" y="7323"/>
                </a:moveTo>
                <a:lnTo>
                  <a:pt x="5864" y="7354"/>
                </a:lnTo>
                <a:lnTo>
                  <a:pt x="5895" y="7414"/>
                </a:lnTo>
                <a:lnTo>
                  <a:pt x="5834" y="7323"/>
                </a:lnTo>
                <a:close/>
                <a:moveTo>
                  <a:pt x="7414" y="6108"/>
                </a:moveTo>
                <a:cubicBezTo>
                  <a:pt x="7444" y="6169"/>
                  <a:pt x="7475" y="6199"/>
                  <a:pt x="7505" y="6260"/>
                </a:cubicBezTo>
                <a:lnTo>
                  <a:pt x="7657" y="6533"/>
                </a:lnTo>
                <a:lnTo>
                  <a:pt x="7657" y="6564"/>
                </a:lnTo>
                <a:lnTo>
                  <a:pt x="7930" y="7445"/>
                </a:lnTo>
                <a:lnTo>
                  <a:pt x="7930" y="7445"/>
                </a:lnTo>
                <a:lnTo>
                  <a:pt x="7779" y="7202"/>
                </a:lnTo>
                <a:lnTo>
                  <a:pt x="7718" y="7141"/>
                </a:lnTo>
                <a:cubicBezTo>
                  <a:pt x="7718" y="7080"/>
                  <a:pt x="7687" y="7019"/>
                  <a:pt x="7687" y="6959"/>
                </a:cubicBezTo>
                <a:cubicBezTo>
                  <a:pt x="7657" y="6898"/>
                  <a:pt x="7657" y="6837"/>
                  <a:pt x="7627" y="6776"/>
                </a:cubicBezTo>
                <a:cubicBezTo>
                  <a:pt x="7627" y="6715"/>
                  <a:pt x="7596" y="6624"/>
                  <a:pt x="7566" y="6564"/>
                </a:cubicBezTo>
                <a:lnTo>
                  <a:pt x="7475" y="6320"/>
                </a:lnTo>
                <a:cubicBezTo>
                  <a:pt x="7475" y="6260"/>
                  <a:pt x="7444" y="6199"/>
                  <a:pt x="7414" y="6138"/>
                </a:cubicBezTo>
                <a:lnTo>
                  <a:pt x="7414" y="6108"/>
                </a:lnTo>
                <a:close/>
                <a:moveTo>
                  <a:pt x="11850" y="5014"/>
                </a:moveTo>
                <a:lnTo>
                  <a:pt x="11911" y="5136"/>
                </a:lnTo>
                <a:cubicBezTo>
                  <a:pt x="11911" y="5136"/>
                  <a:pt x="11911" y="5136"/>
                  <a:pt x="11911" y="5166"/>
                </a:cubicBezTo>
                <a:cubicBezTo>
                  <a:pt x="11941" y="5287"/>
                  <a:pt x="12002" y="5409"/>
                  <a:pt x="12032" y="5531"/>
                </a:cubicBezTo>
                <a:lnTo>
                  <a:pt x="12123" y="5713"/>
                </a:lnTo>
                <a:lnTo>
                  <a:pt x="12275" y="6169"/>
                </a:lnTo>
                <a:cubicBezTo>
                  <a:pt x="12306" y="6290"/>
                  <a:pt x="12336" y="6412"/>
                  <a:pt x="12397" y="6533"/>
                </a:cubicBezTo>
                <a:cubicBezTo>
                  <a:pt x="12427" y="6685"/>
                  <a:pt x="12427" y="6685"/>
                  <a:pt x="12457" y="6746"/>
                </a:cubicBezTo>
                <a:lnTo>
                  <a:pt x="12488" y="6959"/>
                </a:lnTo>
                <a:cubicBezTo>
                  <a:pt x="12549" y="7141"/>
                  <a:pt x="12579" y="7323"/>
                  <a:pt x="12640" y="7505"/>
                </a:cubicBezTo>
                <a:lnTo>
                  <a:pt x="12579" y="7384"/>
                </a:lnTo>
                <a:cubicBezTo>
                  <a:pt x="12518" y="7232"/>
                  <a:pt x="12457" y="7110"/>
                  <a:pt x="12397" y="6959"/>
                </a:cubicBezTo>
                <a:lnTo>
                  <a:pt x="12397" y="6928"/>
                </a:lnTo>
                <a:cubicBezTo>
                  <a:pt x="12397" y="6867"/>
                  <a:pt x="12366" y="6807"/>
                  <a:pt x="12336" y="6715"/>
                </a:cubicBezTo>
                <a:cubicBezTo>
                  <a:pt x="12306" y="6594"/>
                  <a:pt x="12245" y="6442"/>
                  <a:pt x="12214" y="6320"/>
                </a:cubicBezTo>
                <a:cubicBezTo>
                  <a:pt x="12154" y="6169"/>
                  <a:pt x="12123" y="6017"/>
                  <a:pt x="12062" y="5865"/>
                </a:cubicBezTo>
                <a:lnTo>
                  <a:pt x="12062" y="5895"/>
                </a:lnTo>
                <a:cubicBezTo>
                  <a:pt x="12032" y="5804"/>
                  <a:pt x="12002" y="5743"/>
                  <a:pt x="11971" y="5682"/>
                </a:cubicBezTo>
                <a:lnTo>
                  <a:pt x="11941" y="5561"/>
                </a:lnTo>
                <a:cubicBezTo>
                  <a:pt x="11941" y="5470"/>
                  <a:pt x="11911" y="5379"/>
                  <a:pt x="11911" y="5287"/>
                </a:cubicBezTo>
                <a:cubicBezTo>
                  <a:pt x="11880" y="5196"/>
                  <a:pt x="11880" y="5105"/>
                  <a:pt x="11850" y="5014"/>
                </a:cubicBezTo>
                <a:close/>
                <a:moveTo>
                  <a:pt x="13247" y="6746"/>
                </a:moveTo>
                <a:cubicBezTo>
                  <a:pt x="13247" y="6776"/>
                  <a:pt x="13308" y="6807"/>
                  <a:pt x="13308" y="6837"/>
                </a:cubicBezTo>
                <a:lnTo>
                  <a:pt x="13460" y="7050"/>
                </a:lnTo>
                <a:cubicBezTo>
                  <a:pt x="13490" y="7110"/>
                  <a:pt x="13521" y="7171"/>
                  <a:pt x="13551" y="7202"/>
                </a:cubicBezTo>
                <a:cubicBezTo>
                  <a:pt x="13582" y="7262"/>
                  <a:pt x="13612" y="7323"/>
                  <a:pt x="13673" y="7384"/>
                </a:cubicBezTo>
                <a:lnTo>
                  <a:pt x="13673" y="7505"/>
                </a:lnTo>
                <a:lnTo>
                  <a:pt x="13673" y="7566"/>
                </a:lnTo>
                <a:cubicBezTo>
                  <a:pt x="13612" y="7414"/>
                  <a:pt x="13551" y="7293"/>
                  <a:pt x="13460" y="7171"/>
                </a:cubicBezTo>
                <a:lnTo>
                  <a:pt x="13369" y="6959"/>
                </a:lnTo>
                <a:lnTo>
                  <a:pt x="13247" y="6776"/>
                </a:lnTo>
                <a:lnTo>
                  <a:pt x="13247" y="6746"/>
                </a:lnTo>
                <a:close/>
                <a:moveTo>
                  <a:pt x="8994" y="6624"/>
                </a:moveTo>
                <a:lnTo>
                  <a:pt x="9115" y="6807"/>
                </a:lnTo>
                <a:cubicBezTo>
                  <a:pt x="9176" y="6898"/>
                  <a:pt x="9237" y="7019"/>
                  <a:pt x="9298" y="7110"/>
                </a:cubicBezTo>
                <a:cubicBezTo>
                  <a:pt x="9356" y="7313"/>
                  <a:pt x="9441" y="7516"/>
                  <a:pt x="9501" y="7718"/>
                </a:cubicBezTo>
                <a:lnTo>
                  <a:pt x="9450" y="7718"/>
                </a:lnTo>
                <a:cubicBezTo>
                  <a:pt x="9358" y="7566"/>
                  <a:pt x="9298" y="7384"/>
                  <a:pt x="9237" y="7202"/>
                </a:cubicBezTo>
                <a:cubicBezTo>
                  <a:pt x="9176" y="7019"/>
                  <a:pt x="9085" y="6837"/>
                  <a:pt x="8994" y="6624"/>
                </a:cubicBezTo>
                <a:close/>
                <a:moveTo>
                  <a:pt x="2583" y="7202"/>
                </a:moveTo>
                <a:lnTo>
                  <a:pt x="2765" y="7475"/>
                </a:lnTo>
                <a:lnTo>
                  <a:pt x="2887" y="7748"/>
                </a:lnTo>
                <a:cubicBezTo>
                  <a:pt x="2856" y="7688"/>
                  <a:pt x="2796" y="7627"/>
                  <a:pt x="2765" y="7566"/>
                </a:cubicBezTo>
                <a:cubicBezTo>
                  <a:pt x="2735" y="7505"/>
                  <a:pt x="2705" y="7445"/>
                  <a:pt x="2674" y="7384"/>
                </a:cubicBezTo>
                <a:lnTo>
                  <a:pt x="2583" y="7202"/>
                </a:lnTo>
                <a:close/>
                <a:moveTo>
                  <a:pt x="6442" y="6412"/>
                </a:moveTo>
                <a:lnTo>
                  <a:pt x="6442" y="6442"/>
                </a:lnTo>
                <a:lnTo>
                  <a:pt x="6563" y="6746"/>
                </a:lnTo>
                <a:cubicBezTo>
                  <a:pt x="6594" y="6867"/>
                  <a:pt x="6624" y="6989"/>
                  <a:pt x="6685" y="7080"/>
                </a:cubicBezTo>
                <a:lnTo>
                  <a:pt x="6897" y="7627"/>
                </a:lnTo>
                <a:lnTo>
                  <a:pt x="6950" y="7768"/>
                </a:lnTo>
                <a:lnTo>
                  <a:pt x="6806" y="7566"/>
                </a:lnTo>
                <a:lnTo>
                  <a:pt x="6685" y="7293"/>
                </a:lnTo>
                <a:lnTo>
                  <a:pt x="6624" y="7171"/>
                </a:lnTo>
                <a:lnTo>
                  <a:pt x="6472" y="6867"/>
                </a:lnTo>
                <a:lnTo>
                  <a:pt x="6411" y="6746"/>
                </a:lnTo>
                <a:lnTo>
                  <a:pt x="6411" y="6624"/>
                </a:lnTo>
                <a:cubicBezTo>
                  <a:pt x="6411" y="6564"/>
                  <a:pt x="6442" y="6472"/>
                  <a:pt x="6442" y="6412"/>
                </a:cubicBezTo>
                <a:close/>
                <a:moveTo>
                  <a:pt x="12822" y="7050"/>
                </a:moveTo>
                <a:lnTo>
                  <a:pt x="12883" y="7202"/>
                </a:lnTo>
                <a:cubicBezTo>
                  <a:pt x="12913" y="7232"/>
                  <a:pt x="12944" y="7293"/>
                  <a:pt x="12974" y="7323"/>
                </a:cubicBezTo>
                <a:lnTo>
                  <a:pt x="13065" y="7566"/>
                </a:lnTo>
                <a:lnTo>
                  <a:pt x="13065" y="7627"/>
                </a:lnTo>
                <a:cubicBezTo>
                  <a:pt x="13035" y="7657"/>
                  <a:pt x="13035" y="7657"/>
                  <a:pt x="13035" y="7688"/>
                </a:cubicBezTo>
                <a:cubicBezTo>
                  <a:pt x="13004" y="7748"/>
                  <a:pt x="13004" y="7809"/>
                  <a:pt x="13004" y="7870"/>
                </a:cubicBezTo>
                <a:cubicBezTo>
                  <a:pt x="13004" y="7840"/>
                  <a:pt x="13004" y="7809"/>
                  <a:pt x="12974" y="7748"/>
                </a:cubicBezTo>
                <a:cubicBezTo>
                  <a:pt x="12913" y="7505"/>
                  <a:pt x="12852" y="7293"/>
                  <a:pt x="12822" y="7050"/>
                </a:cubicBezTo>
                <a:close/>
                <a:moveTo>
                  <a:pt x="6412" y="7804"/>
                </a:moveTo>
                <a:cubicBezTo>
                  <a:pt x="6431" y="7853"/>
                  <a:pt x="6451" y="7903"/>
                  <a:pt x="6472" y="7952"/>
                </a:cubicBezTo>
                <a:lnTo>
                  <a:pt x="6472" y="7952"/>
                </a:lnTo>
                <a:lnTo>
                  <a:pt x="6472" y="7961"/>
                </a:lnTo>
                <a:lnTo>
                  <a:pt x="6442" y="7900"/>
                </a:lnTo>
                <a:lnTo>
                  <a:pt x="6412" y="7804"/>
                </a:lnTo>
                <a:close/>
                <a:moveTo>
                  <a:pt x="4376" y="7536"/>
                </a:moveTo>
                <a:cubicBezTo>
                  <a:pt x="4436" y="7597"/>
                  <a:pt x="4467" y="7657"/>
                  <a:pt x="4497" y="7718"/>
                </a:cubicBezTo>
                <a:cubicBezTo>
                  <a:pt x="4528" y="7779"/>
                  <a:pt x="4558" y="7840"/>
                  <a:pt x="4588" y="7900"/>
                </a:cubicBezTo>
                <a:lnTo>
                  <a:pt x="4619" y="8052"/>
                </a:lnTo>
                <a:lnTo>
                  <a:pt x="4436" y="7627"/>
                </a:lnTo>
                <a:lnTo>
                  <a:pt x="4376" y="7566"/>
                </a:lnTo>
                <a:lnTo>
                  <a:pt x="4376" y="7536"/>
                </a:lnTo>
                <a:close/>
                <a:moveTo>
                  <a:pt x="4983" y="6989"/>
                </a:moveTo>
                <a:lnTo>
                  <a:pt x="4983" y="6989"/>
                </a:lnTo>
                <a:cubicBezTo>
                  <a:pt x="5074" y="7050"/>
                  <a:pt x="5135" y="7110"/>
                  <a:pt x="5196" y="7232"/>
                </a:cubicBezTo>
                <a:lnTo>
                  <a:pt x="5317" y="7566"/>
                </a:lnTo>
                <a:cubicBezTo>
                  <a:pt x="5348" y="7627"/>
                  <a:pt x="5378" y="7718"/>
                  <a:pt x="5409" y="7779"/>
                </a:cubicBezTo>
                <a:lnTo>
                  <a:pt x="5530" y="8022"/>
                </a:lnTo>
                <a:lnTo>
                  <a:pt x="5439" y="8113"/>
                </a:lnTo>
                <a:lnTo>
                  <a:pt x="5409" y="8143"/>
                </a:lnTo>
                <a:cubicBezTo>
                  <a:pt x="5409" y="8083"/>
                  <a:pt x="5378" y="8052"/>
                  <a:pt x="5348" y="7992"/>
                </a:cubicBezTo>
                <a:cubicBezTo>
                  <a:pt x="5287" y="7809"/>
                  <a:pt x="5226" y="7657"/>
                  <a:pt x="5166" y="7475"/>
                </a:cubicBezTo>
                <a:cubicBezTo>
                  <a:pt x="5135" y="7414"/>
                  <a:pt x="5105" y="7384"/>
                  <a:pt x="5105" y="7323"/>
                </a:cubicBezTo>
                <a:cubicBezTo>
                  <a:pt x="5074" y="7262"/>
                  <a:pt x="5074" y="7232"/>
                  <a:pt x="5044" y="7202"/>
                </a:cubicBezTo>
                <a:lnTo>
                  <a:pt x="4983" y="6989"/>
                </a:lnTo>
                <a:close/>
                <a:moveTo>
                  <a:pt x="11806" y="7650"/>
                </a:moveTo>
                <a:lnTo>
                  <a:pt x="11880" y="7748"/>
                </a:lnTo>
                <a:lnTo>
                  <a:pt x="11971" y="7900"/>
                </a:lnTo>
                <a:cubicBezTo>
                  <a:pt x="12002" y="8052"/>
                  <a:pt x="12032" y="8204"/>
                  <a:pt x="12062" y="8356"/>
                </a:cubicBezTo>
                <a:cubicBezTo>
                  <a:pt x="12062" y="8356"/>
                  <a:pt x="12062" y="8387"/>
                  <a:pt x="12062" y="8387"/>
                </a:cubicBezTo>
                <a:cubicBezTo>
                  <a:pt x="12032" y="8356"/>
                  <a:pt x="12002" y="8295"/>
                  <a:pt x="12002" y="8235"/>
                </a:cubicBezTo>
                <a:cubicBezTo>
                  <a:pt x="11971" y="8204"/>
                  <a:pt x="11941" y="8113"/>
                  <a:pt x="11911" y="8083"/>
                </a:cubicBezTo>
                <a:lnTo>
                  <a:pt x="11789" y="7840"/>
                </a:lnTo>
                <a:cubicBezTo>
                  <a:pt x="11789" y="7809"/>
                  <a:pt x="11819" y="7748"/>
                  <a:pt x="11789" y="7718"/>
                </a:cubicBezTo>
                <a:cubicBezTo>
                  <a:pt x="11812" y="7695"/>
                  <a:pt x="11818" y="7673"/>
                  <a:pt x="11806" y="7650"/>
                </a:cubicBezTo>
                <a:close/>
                <a:moveTo>
                  <a:pt x="11212" y="7718"/>
                </a:moveTo>
                <a:lnTo>
                  <a:pt x="11212" y="7718"/>
                </a:lnTo>
                <a:cubicBezTo>
                  <a:pt x="11303" y="7809"/>
                  <a:pt x="11364" y="7840"/>
                  <a:pt x="11455" y="7900"/>
                </a:cubicBezTo>
                <a:lnTo>
                  <a:pt x="11516" y="7900"/>
                </a:lnTo>
                <a:cubicBezTo>
                  <a:pt x="11516" y="7992"/>
                  <a:pt x="11546" y="8052"/>
                  <a:pt x="11546" y="8113"/>
                </a:cubicBezTo>
                <a:cubicBezTo>
                  <a:pt x="11546" y="8174"/>
                  <a:pt x="11546" y="8204"/>
                  <a:pt x="11576" y="8265"/>
                </a:cubicBezTo>
                <a:cubicBezTo>
                  <a:pt x="11604" y="8319"/>
                  <a:pt x="11631" y="8447"/>
                  <a:pt x="11636" y="8539"/>
                </a:cubicBezTo>
                <a:lnTo>
                  <a:pt x="11636" y="8539"/>
                </a:lnTo>
                <a:cubicBezTo>
                  <a:pt x="11627" y="8528"/>
                  <a:pt x="11617" y="8518"/>
                  <a:pt x="11607" y="8508"/>
                </a:cubicBezTo>
                <a:cubicBezTo>
                  <a:pt x="11546" y="8387"/>
                  <a:pt x="11485" y="8235"/>
                  <a:pt x="11424" y="8113"/>
                </a:cubicBezTo>
                <a:cubicBezTo>
                  <a:pt x="11364" y="7992"/>
                  <a:pt x="11303" y="7840"/>
                  <a:pt x="11212" y="7718"/>
                </a:cubicBezTo>
                <a:close/>
                <a:moveTo>
                  <a:pt x="8204" y="7354"/>
                </a:moveTo>
                <a:lnTo>
                  <a:pt x="8325" y="7505"/>
                </a:lnTo>
                <a:lnTo>
                  <a:pt x="8417" y="7627"/>
                </a:lnTo>
                <a:lnTo>
                  <a:pt x="8568" y="7840"/>
                </a:lnTo>
                <a:cubicBezTo>
                  <a:pt x="8599" y="7870"/>
                  <a:pt x="8629" y="7900"/>
                  <a:pt x="8660" y="7961"/>
                </a:cubicBezTo>
                <a:lnTo>
                  <a:pt x="8690" y="7961"/>
                </a:lnTo>
                <a:lnTo>
                  <a:pt x="8751" y="8295"/>
                </a:lnTo>
                <a:lnTo>
                  <a:pt x="8781" y="8417"/>
                </a:lnTo>
                <a:cubicBezTo>
                  <a:pt x="8781" y="8447"/>
                  <a:pt x="8751" y="8478"/>
                  <a:pt x="8751" y="8508"/>
                </a:cubicBezTo>
                <a:cubicBezTo>
                  <a:pt x="8720" y="8508"/>
                  <a:pt x="8720" y="8538"/>
                  <a:pt x="8751" y="8569"/>
                </a:cubicBezTo>
                <a:lnTo>
                  <a:pt x="8751" y="8599"/>
                </a:lnTo>
                <a:cubicBezTo>
                  <a:pt x="8629" y="8478"/>
                  <a:pt x="8568" y="8356"/>
                  <a:pt x="8477" y="8235"/>
                </a:cubicBezTo>
                <a:cubicBezTo>
                  <a:pt x="8386" y="7992"/>
                  <a:pt x="8325" y="7748"/>
                  <a:pt x="8234" y="7505"/>
                </a:cubicBezTo>
                <a:cubicBezTo>
                  <a:pt x="8234" y="7475"/>
                  <a:pt x="8204" y="7414"/>
                  <a:pt x="8204" y="7354"/>
                </a:cubicBezTo>
                <a:close/>
                <a:moveTo>
                  <a:pt x="1520" y="7110"/>
                </a:moveTo>
                <a:cubicBezTo>
                  <a:pt x="1580" y="7141"/>
                  <a:pt x="1611" y="7141"/>
                  <a:pt x="1672" y="7171"/>
                </a:cubicBezTo>
                <a:cubicBezTo>
                  <a:pt x="1702" y="7262"/>
                  <a:pt x="1732" y="7323"/>
                  <a:pt x="1763" y="7414"/>
                </a:cubicBezTo>
                <a:cubicBezTo>
                  <a:pt x="1793" y="7475"/>
                  <a:pt x="1823" y="7566"/>
                  <a:pt x="1884" y="7627"/>
                </a:cubicBezTo>
                <a:cubicBezTo>
                  <a:pt x="1915" y="7718"/>
                  <a:pt x="1915" y="7748"/>
                  <a:pt x="1945" y="7779"/>
                </a:cubicBezTo>
                <a:cubicBezTo>
                  <a:pt x="2006" y="7931"/>
                  <a:pt x="2097" y="8083"/>
                  <a:pt x="2158" y="8204"/>
                </a:cubicBezTo>
                <a:cubicBezTo>
                  <a:pt x="2244" y="8348"/>
                  <a:pt x="2303" y="8491"/>
                  <a:pt x="2386" y="8635"/>
                </a:cubicBezTo>
                <a:lnTo>
                  <a:pt x="2386" y="8635"/>
                </a:lnTo>
                <a:cubicBezTo>
                  <a:pt x="2308" y="8523"/>
                  <a:pt x="2218" y="8416"/>
                  <a:pt x="2127" y="8326"/>
                </a:cubicBezTo>
                <a:cubicBezTo>
                  <a:pt x="1975" y="8174"/>
                  <a:pt x="1823" y="8052"/>
                  <a:pt x="1641" y="7961"/>
                </a:cubicBezTo>
                <a:lnTo>
                  <a:pt x="1611" y="7961"/>
                </a:lnTo>
                <a:lnTo>
                  <a:pt x="1611" y="7900"/>
                </a:lnTo>
                <a:cubicBezTo>
                  <a:pt x="1580" y="7809"/>
                  <a:pt x="1550" y="7718"/>
                  <a:pt x="1550" y="7627"/>
                </a:cubicBezTo>
                <a:cubicBezTo>
                  <a:pt x="1520" y="7536"/>
                  <a:pt x="1489" y="7475"/>
                  <a:pt x="1489" y="7384"/>
                </a:cubicBezTo>
                <a:cubicBezTo>
                  <a:pt x="1459" y="7323"/>
                  <a:pt x="1459" y="7262"/>
                  <a:pt x="1459" y="7202"/>
                </a:cubicBezTo>
                <a:cubicBezTo>
                  <a:pt x="1459" y="7171"/>
                  <a:pt x="1459" y="7141"/>
                  <a:pt x="1459" y="7110"/>
                </a:cubicBezTo>
                <a:close/>
                <a:moveTo>
                  <a:pt x="7991" y="8022"/>
                </a:moveTo>
                <a:lnTo>
                  <a:pt x="8052" y="8143"/>
                </a:lnTo>
                <a:lnTo>
                  <a:pt x="8234" y="8387"/>
                </a:lnTo>
                <a:lnTo>
                  <a:pt x="8295" y="8660"/>
                </a:lnTo>
                <a:lnTo>
                  <a:pt x="8265" y="8599"/>
                </a:lnTo>
                <a:lnTo>
                  <a:pt x="8234" y="8538"/>
                </a:lnTo>
                <a:cubicBezTo>
                  <a:pt x="8173" y="8417"/>
                  <a:pt x="8113" y="8295"/>
                  <a:pt x="8082" y="8204"/>
                </a:cubicBezTo>
                <a:lnTo>
                  <a:pt x="7991" y="8052"/>
                </a:lnTo>
                <a:lnTo>
                  <a:pt x="7991" y="8022"/>
                </a:lnTo>
                <a:close/>
                <a:moveTo>
                  <a:pt x="2411" y="8672"/>
                </a:moveTo>
                <a:lnTo>
                  <a:pt x="2411" y="8672"/>
                </a:lnTo>
                <a:cubicBezTo>
                  <a:pt x="2416" y="8677"/>
                  <a:pt x="2419" y="8683"/>
                  <a:pt x="2422" y="8688"/>
                </a:cubicBezTo>
                <a:lnTo>
                  <a:pt x="2422" y="8688"/>
                </a:lnTo>
                <a:cubicBezTo>
                  <a:pt x="2418" y="8683"/>
                  <a:pt x="2415" y="8677"/>
                  <a:pt x="2411" y="8672"/>
                </a:cubicBezTo>
                <a:close/>
                <a:moveTo>
                  <a:pt x="13308" y="8478"/>
                </a:moveTo>
                <a:cubicBezTo>
                  <a:pt x="13308" y="8538"/>
                  <a:pt x="13369" y="8630"/>
                  <a:pt x="13369" y="8721"/>
                </a:cubicBezTo>
                <a:lnTo>
                  <a:pt x="13308" y="8630"/>
                </a:lnTo>
                <a:lnTo>
                  <a:pt x="13308" y="8478"/>
                </a:lnTo>
                <a:close/>
                <a:moveTo>
                  <a:pt x="2401" y="7779"/>
                </a:moveTo>
                <a:lnTo>
                  <a:pt x="2401" y="7779"/>
                </a:lnTo>
                <a:cubicBezTo>
                  <a:pt x="2462" y="7870"/>
                  <a:pt x="2522" y="7961"/>
                  <a:pt x="2583" y="8052"/>
                </a:cubicBezTo>
                <a:cubicBezTo>
                  <a:pt x="2644" y="8113"/>
                  <a:pt x="2705" y="8204"/>
                  <a:pt x="2735" y="8295"/>
                </a:cubicBezTo>
                <a:lnTo>
                  <a:pt x="2856" y="8478"/>
                </a:lnTo>
                <a:lnTo>
                  <a:pt x="3008" y="8721"/>
                </a:lnTo>
                <a:lnTo>
                  <a:pt x="3008" y="8690"/>
                </a:lnTo>
                <a:lnTo>
                  <a:pt x="3039" y="8781"/>
                </a:lnTo>
                <a:cubicBezTo>
                  <a:pt x="3039" y="8812"/>
                  <a:pt x="3039" y="8842"/>
                  <a:pt x="3039" y="8873"/>
                </a:cubicBezTo>
                <a:cubicBezTo>
                  <a:pt x="2948" y="8751"/>
                  <a:pt x="2856" y="8630"/>
                  <a:pt x="2796" y="8478"/>
                </a:cubicBezTo>
                <a:lnTo>
                  <a:pt x="2674" y="8295"/>
                </a:lnTo>
                <a:cubicBezTo>
                  <a:pt x="2644" y="8265"/>
                  <a:pt x="2613" y="8204"/>
                  <a:pt x="2583" y="8143"/>
                </a:cubicBezTo>
                <a:lnTo>
                  <a:pt x="2401" y="7779"/>
                </a:lnTo>
                <a:close/>
                <a:moveTo>
                  <a:pt x="9176" y="8873"/>
                </a:moveTo>
                <a:lnTo>
                  <a:pt x="9206" y="8903"/>
                </a:lnTo>
                <a:lnTo>
                  <a:pt x="9206" y="8933"/>
                </a:lnTo>
                <a:lnTo>
                  <a:pt x="9176" y="8903"/>
                </a:lnTo>
                <a:lnTo>
                  <a:pt x="9176" y="8873"/>
                </a:lnTo>
                <a:close/>
                <a:moveTo>
                  <a:pt x="7110" y="7050"/>
                </a:moveTo>
                <a:lnTo>
                  <a:pt x="7171" y="7141"/>
                </a:lnTo>
                <a:lnTo>
                  <a:pt x="7171" y="7202"/>
                </a:lnTo>
                <a:lnTo>
                  <a:pt x="7292" y="7475"/>
                </a:lnTo>
                <a:cubicBezTo>
                  <a:pt x="7323" y="7597"/>
                  <a:pt x="7384" y="7718"/>
                  <a:pt x="7444" y="7840"/>
                </a:cubicBezTo>
                <a:lnTo>
                  <a:pt x="7779" y="8751"/>
                </a:lnTo>
                <a:cubicBezTo>
                  <a:pt x="7839" y="8873"/>
                  <a:pt x="7870" y="9025"/>
                  <a:pt x="7930" y="9176"/>
                </a:cubicBezTo>
                <a:lnTo>
                  <a:pt x="7900" y="9146"/>
                </a:lnTo>
                <a:lnTo>
                  <a:pt x="7839" y="9085"/>
                </a:lnTo>
                <a:lnTo>
                  <a:pt x="7809" y="8964"/>
                </a:lnTo>
                <a:cubicBezTo>
                  <a:pt x="7779" y="8903"/>
                  <a:pt x="7718" y="8812"/>
                  <a:pt x="7687" y="8751"/>
                </a:cubicBezTo>
                <a:cubicBezTo>
                  <a:pt x="7627" y="8538"/>
                  <a:pt x="7535" y="8356"/>
                  <a:pt x="7444" y="8143"/>
                </a:cubicBezTo>
                <a:cubicBezTo>
                  <a:pt x="7414" y="8113"/>
                  <a:pt x="7414" y="8052"/>
                  <a:pt x="7384" y="8022"/>
                </a:cubicBezTo>
                <a:cubicBezTo>
                  <a:pt x="7292" y="7779"/>
                  <a:pt x="7232" y="7505"/>
                  <a:pt x="7171" y="7262"/>
                </a:cubicBezTo>
                <a:cubicBezTo>
                  <a:pt x="7171" y="7202"/>
                  <a:pt x="7110" y="7141"/>
                  <a:pt x="7110" y="7080"/>
                </a:cubicBezTo>
                <a:lnTo>
                  <a:pt x="7110" y="7050"/>
                </a:lnTo>
                <a:close/>
                <a:moveTo>
                  <a:pt x="7080" y="8553"/>
                </a:moveTo>
                <a:lnTo>
                  <a:pt x="7232" y="8781"/>
                </a:lnTo>
                <a:lnTo>
                  <a:pt x="7384" y="9116"/>
                </a:lnTo>
                <a:lnTo>
                  <a:pt x="7414" y="9207"/>
                </a:lnTo>
                <a:lnTo>
                  <a:pt x="7384" y="9146"/>
                </a:lnTo>
                <a:cubicBezTo>
                  <a:pt x="7384" y="9116"/>
                  <a:pt x="7353" y="9085"/>
                  <a:pt x="7323" y="9055"/>
                </a:cubicBezTo>
                <a:lnTo>
                  <a:pt x="7080" y="8569"/>
                </a:lnTo>
                <a:cubicBezTo>
                  <a:pt x="7080" y="8564"/>
                  <a:pt x="7080" y="8558"/>
                  <a:pt x="7080" y="8553"/>
                </a:cubicBezTo>
                <a:close/>
                <a:moveTo>
                  <a:pt x="3890" y="8538"/>
                </a:moveTo>
                <a:lnTo>
                  <a:pt x="3920" y="8599"/>
                </a:lnTo>
                <a:lnTo>
                  <a:pt x="4133" y="9085"/>
                </a:lnTo>
                <a:lnTo>
                  <a:pt x="4224" y="9237"/>
                </a:lnTo>
                <a:lnTo>
                  <a:pt x="4133" y="9176"/>
                </a:lnTo>
                <a:lnTo>
                  <a:pt x="4072" y="8994"/>
                </a:lnTo>
                <a:lnTo>
                  <a:pt x="3920" y="8721"/>
                </a:lnTo>
                <a:lnTo>
                  <a:pt x="3859" y="8569"/>
                </a:lnTo>
                <a:cubicBezTo>
                  <a:pt x="3890" y="8569"/>
                  <a:pt x="3890" y="8569"/>
                  <a:pt x="3890" y="8538"/>
                </a:cubicBezTo>
                <a:close/>
                <a:moveTo>
                  <a:pt x="5652" y="8295"/>
                </a:moveTo>
                <a:cubicBezTo>
                  <a:pt x="5652" y="8387"/>
                  <a:pt x="5712" y="8508"/>
                  <a:pt x="5743" y="8599"/>
                </a:cubicBezTo>
                <a:cubicBezTo>
                  <a:pt x="5773" y="8721"/>
                  <a:pt x="5834" y="8873"/>
                  <a:pt x="5864" y="8994"/>
                </a:cubicBezTo>
                <a:cubicBezTo>
                  <a:pt x="5895" y="9146"/>
                  <a:pt x="5925" y="9176"/>
                  <a:pt x="5956" y="9298"/>
                </a:cubicBezTo>
                <a:cubicBezTo>
                  <a:pt x="5864" y="9146"/>
                  <a:pt x="5773" y="8994"/>
                  <a:pt x="5712" y="8842"/>
                </a:cubicBezTo>
                <a:lnTo>
                  <a:pt x="5652" y="8781"/>
                </a:lnTo>
                <a:cubicBezTo>
                  <a:pt x="5652" y="8751"/>
                  <a:pt x="5621" y="8690"/>
                  <a:pt x="5591" y="8660"/>
                </a:cubicBezTo>
                <a:lnTo>
                  <a:pt x="5530" y="8447"/>
                </a:lnTo>
                <a:lnTo>
                  <a:pt x="5530" y="8417"/>
                </a:lnTo>
                <a:lnTo>
                  <a:pt x="5561" y="8387"/>
                </a:lnTo>
                <a:cubicBezTo>
                  <a:pt x="5591" y="8356"/>
                  <a:pt x="5621" y="8326"/>
                  <a:pt x="5652" y="8295"/>
                </a:cubicBezTo>
                <a:close/>
                <a:moveTo>
                  <a:pt x="1550" y="8478"/>
                </a:moveTo>
                <a:lnTo>
                  <a:pt x="1611" y="8538"/>
                </a:lnTo>
                <a:cubicBezTo>
                  <a:pt x="1641" y="8599"/>
                  <a:pt x="1672" y="8690"/>
                  <a:pt x="1702" y="8751"/>
                </a:cubicBezTo>
                <a:cubicBezTo>
                  <a:pt x="1732" y="8812"/>
                  <a:pt x="1763" y="8873"/>
                  <a:pt x="1823" y="8933"/>
                </a:cubicBezTo>
                <a:lnTo>
                  <a:pt x="1915" y="9146"/>
                </a:lnTo>
                <a:lnTo>
                  <a:pt x="2067" y="9389"/>
                </a:lnTo>
                <a:lnTo>
                  <a:pt x="2036" y="9359"/>
                </a:lnTo>
                <a:cubicBezTo>
                  <a:pt x="2006" y="9328"/>
                  <a:pt x="1975" y="9298"/>
                  <a:pt x="1915" y="9268"/>
                </a:cubicBezTo>
                <a:lnTo>
                  <a:pt x="1884" y="9237"/>
                </a:lnTo>
                <a:cubicBezTo>
                  <a:pt x="1854" y="9176"/>
                  <a:pt x="1854" y="9146"/>
                  <a:pt x="1823" y="9116"/>
                </a:cubicBezTo>
                <a:lnTo>
                  <a:pt x="1702" y="8842"/>
                </a:lnTo>
                <a:cubicBezTo>
                  <a:pt x="1672" y="8781"/>
                  <a:pt x="1641" y="8721"/>
                  <a:pt x="1611" y="8660"/>
                </a:cubicBezTo>
                <a:lnTo>
                  <a:pt x="1550" y="8478"/>
                </a:lnTo>
                <a:close/>
                <a:moveTo>
                  <a:pt x="6806" y="8933"/>
                </a:moveTo>
                <a:lnTo>
                  <a:pt x="6928" y="9116"/>
                </a:lnTo>
                <a:lnTo>
                  <a:pt x="7080" y="9602"/>
                </a:lnTo>
                <a:cubicBezTo>
                  <a:pt x="7049" y="9541"/>
                  <a:pt x="7019" y="9511"/>
                  <a:pt x="6958" y="9450"/>
                </a:cubicBezTo>
                <a:lnTo>
                  <a:pt x="6928" y="9328"/>
                </a:lnTo>
                <a:cubicBezTo>
                  <a:pt x="6897" y="9207"/>
                  <a:pt x="6837" y="9085"/>
                  <a:pt x="6806" y="8933"/>
                </a:cubicBezTo>
                <a:close/>
                <a:moveTo>
                  <a:pt x="12609" y="8417"/>
                </a:moveTo>
                <a:lnTo>
                  <a:pt x="12640" y="8508"/>
                </a:lnTo>
                <a:cubicBezTo>
                  <a:pt x="12670" y="8538"/>
                  <a:pt x="12670" y="8599"/>
                  <a:pt x="12701" y="8630"/>
                </a:cubicBezTo>
                <a:lnTo>
                  <a:pt x="12792" y="8873"/>
                </a:lnTo>
                <a:cubicBezTo>
                  <a:pt x="12822" y="8933"/>
                  <a:pt x="12822" y="9025"/>
                  <a:pt x="12852" y="9085"/>
                </a:cubicBezTo>
                <a:cubicBezTo>
                  <a:pt x="12883" y="9146"/>
                  <a:pt x="12883" y="9176"/>
                  <a:pt x="12913" y="9237"/>
                </a:cubicBezTo>
                <a:cubicBezTo>
                  <a:pt x="12944" y="9389"/>
                  <a:pt x="13004" y="9541"/>
                  <a:pt x="13035" y="9663"/>
                </a:cubicBezTo>
                <a:cubicBezTo>
                  <a:pt x="13035" y="9688"/>
                  <a:pt x="13037" y="9710"/>
                  <a:pt x="13041" y="9731"/>
                </a:cubicBezTo>
                <a:lnTo>
                  <a:pt x="13041" y="9731"/>
                </a:lnTo>
                <a:cubicBezTo>
                  <a:pt x="13029" y="9700"/>
                  <a:pt x="13017" y="9669"/>
                  <a:pt x="13004" y="9632"/>
                </a:cubicBezTo>
                <a:cubicBezTo>
                  <a:pt x="12913" y="9328"/>
                  <a:pt x="12792" y="9025"/>
                  <a:pt x="12701" y="8721"/>
                </a:cubicBezTo>
                <a:cubicBezTo>
                  <a:pt x="12701" y="8721"/>
                  <a:pt x="12670" y="8690"/>
                  <a:pt x="12670" y="8660"/>
                </a:cubicBezTo>
                <a:lnTo>
                  <a:pt x="12609" y="8417"/>
                </a:lnTo>
                <a:close/>
                <a:moveTo>
                  <a:pt x="8508" y="9845"/>
                </a:moveTo>
                <a:lnTo>
                  <a:pt x="8508" y="9845"/>
                </a:lnTo>
                <a:cubicBezTo>
                  <a:pt x="8512" y="9857"/>
                  <a:pt x="8516" y="9870"/>
                  <a:pt x="8520" y="9883"/>
                </a:cubicBezTo>
                <a:lnTo>
                  <a:pt x="8520" y="9883"/>
                </a:lnTo>
                <a:cubicBezTo>
                  <a:pt x="8514" y="9872"/>
                  <a:pt x="8508" y="9858"/>
                  <a:pt x="8508" y="9845"/>
                </a:cubicBezTo>
                <a:close/>
                <a:moveTo>
                  <a:pt x="13369" y="9085"/>
                </a:moveTo>
                <a:cubicBezTo>
                  <a:pt x="13399" y="9116"/>
                  <a:pt x="13460" y="9146"/>
                  <a:pt x="13490" y="9146"/>
                </a:cubicBezTo>
                <a:lnTo>
                  <a:pt x="13612" y="9146"/>
                </a:lnTo>
                <a:cubicBezTo>
                  <a:pt x="13612" y="9176"/>
                  <a:pt x="13642" y="9207"/>
                  <a:pt x="13642" y="9237"/>
                </a:cubicBezTo>
                <a:lnTo>
                  <a:pt x="13612" y="9237"/>
                </a:lnTo>
                <a:cubicBezTo>
                  <a:pt x="13642" y="9328"/>
                  <a:pt x="13673" y="9420"/>
                  <a:pt x="13673" y="9511"/>
                </a:cubicBezTo>
                <a:cubicBezTo>
                  <a:pt x="13673" y="9541"/>
                  <a:pt x="13673" y="9541"/>
                  <a:pt x="13673" y="9571"/>
                </a:cubicBezTo>
                <a:cubicBezTo>
                  <a:pt x="13642" y="9693"/>
                  <a:pt x="13612" y="9784"/>
                  <a:pt x="13551" y="9906"/>
                </a:cubicBezTo>
                <a:cubicBezTo>
                  <a:pt x="13521" y="9784"/>
                  <a:pt x="13490" y="9602"/>
                  <a:pt x="13460" y="9480"/>
                </a:cubicBezTo>
                <a:lnTo>
                  <a:pt x="13399" y="9268"/>
                </a:lnTo>
                <a:cubicBezTo>
                  <a:pt x="13399" y="9207"/>
                  <a:pt x="13399" y="9146"/>
                  <a:pt x="13369" y="9085"/>
                </a:cubicBezTo>
                <a:close/>
                <a:moveTo>
                  <a:pt x="11485" y="8933"/>
                </a:moveTo>
                <a:lnTo>
                  <a:pt x="11576" y="9146"/>
                </a:lnTo>
                <a:lnTo>
                  <a:pt x="11759" y="9602"/>
                </a:lnTo>
                <a:cubicBezTo>
                  <a:pt x="11819" y="9754"/>
                  <a:pt x="11880" y="9936"/>
                  <a:pt x="11941" y="10088"/>
                </a:cubicBezTo>
                <a:lnTo>
                  <a:pt x="11819" y="9845"/>
                </a:lnTo>
                <a:cubicBezTo>
                  <a:pt x="11789" y="9815"/>
                  <a:pt x="11759" y="9754"/>
                  <a:pt x="11728" y="9693"/>
                </a:cubicBezTo>
                <a:cubicBezTo>
                  <a:pt x="11698" y="9632"/>
                  <a:pt x="11667" y="9571"/>
                  <a:pt x="11637" y="9511"/>
                </a:cubicBezTo>
                <a:cubicBezTo>
                  <a:pt x="11607" y="9450"/>
                  <a:pt x="11576" y="9298"/>
                  <a:pt x="11516" y="9237"/>
                </a:cubicBezTo>
                <a:cubicBezTo>
                  <a:pt x="11485" y="9176"/>
                  <a:pt x="11455" y="9116"/>
                  <a:pt x="11424" y="9055"/>
                </a:cubicBezTo>
                <a:cubicBezTo>
                  <a:pt x="11424" y="9025"/>
                  <a:pt x="11424" y="8994"/>
                  <a:pt x="11394" y="8964"/>
                </a:cubicBezTo>
                <a:lnTo>
                  <a:pt x="11455" y="8964"/>
                </a:lnTo>
                <a:cubicBezTo>
                  <a:pt x="11455" y="8964"/>
                  <a:pt x="11485" y="8933"/>
                  <a:pt x="11485" y="8933"/>
                </a:cubicBezTo>
                <a:close/>
                <a:moveTo>
                  <a:pt x="8642" y="10209"/>
                </a:moveTo>
                <a:cubicBezTo>
                  <a:pt x="8653" y="10234"/>
                  <a:pt x="8660" y="10256"/>
                  <a:pt x="8660" y="10270"/>
                </a:cubicBezTo>
                <a:cubicBezTo>
                  <a:pt x="8654" y="10250"/>
                  <a:pt x="8649" y="10229"/>
                  <a:pt x="8642" y="10209"/>
                </a:cubicBezTo>
                <a:close/>
                <a:moveTo>
                  <a:pt x="10270" y="8994"/>
                </a:moveTo>
                <a:cubicBezTo>
                  <a:pt x="10270" y="8994"/>
                  <a:pt x="10270" y="9025"/>
                  <a:pt x="10300" y="9055"/>
                </a:cubicBezTo>
                <a:cubicBezTo>
                  <a:pt x="10331" y="9146"/>
                  <a:pt x="10391" y="9237"/>
                  <a:pt x="10422" y="9328"/>
                </a:cubicBezTo>
                <a:cubicBezTo>
                  <a:pt x="10452" y="9420"/>
                  <a:pt x="10483" y="9511"/>
                  <a:pt x="10513" y="9541"/>
                </a:cubicBezTo>
                <a:lnTo>
                  <a:pt x="10513" y="9511"/>
                </a:lnTo>
                <a:cubicBezTo>
                  <a:pt x="10543" y="9602"/>
                  <a:pt x="10574" y="9693"/>
                  <a:pt x="10634" y="9784"/>
                </a:cubicBezTo>
                <a:cubicBezTo>
                  <a:pt x="10665" y="9845"/>
                  <a:pt x="10726" y="10058"/>
                  <a:pt x="10786" y="10179"/>
                </a:cubicBezTo>
                <a:cubicBezTo>
                  <a:pt x="10817" y="10240"/>
                  <a:pt x="10847" y="10301"/>
                  <a:pt x="10847" y="10361"/>
                </a:cubicBezTo>
                <a:lnTo>
                  <a:pt x="10756" y="10361"/>
                </a:lnTo>
                <a:lnTo>
                  <a:pt x="10665" y="10209"/>
                </a:lnTo>
                <a:lnTo>
                  <a:pt x="10634" y="10149"/>
                </a:lnTo>
                <a:cubicBezTo>
                  <a:pt x="10574" y="10027"/>
                  <a:pt x="10513" y="9906"/>
                  <a:pt x="10452" y="9754"/>
                </a:cubicBezTo>
                <a:cubicBezTo>
                  <a:pt x="10422" y="9632"/>
                  <a:pt x="10361" y="9541"/>
                  <a:pt x="10300" y="9389"/>
                </a:cubicBezTo>
                <a:lnTo>
                  <a:pt x="10179" y="9085"/>
                </a:lnTo>
                <a:lnTo>
                  <a:pt x="10209" y="9085"/>
                </a:lnTo>
                <a:cubicBezTo>
                  <a:pt x="10240" y="9055"/>
                  <a:pt x="10240" y="9055"/>
                  <a:pt x="10270" y="9025"/>
                </a:cubicBezTo>
                <a:cubicBezTo>
                  <a:pt x="10270" y="8994"/>
                  <a:pt x="10270" y="8994"/>
                  <a:pt x="10270" y="8994"/>
                </a:cubicBezTo>
                <a:close/>
                <a:moveTo>
                  <a:pt x="7657" y="10209"/>
                </a:moveTo>
                <a:lnTo>
                  <a:pt x="7657" y="10209"/>
                </a:lnTo>
                <a:cubicBezTo>
                  <a:pt x="7687" y="10240"/>
                  <a:pt x="7718" y="10270"/>
                  <a:pt x="7718" y="10301"/>
                </a:cubicBezTo>
                <a:cubicBezTo>
                  <a:pt x="7748" y="10331"/>
                  <a:pt x="7718" y="10361"/>
                  <a:pt x="7718" y="10392"/>
                </a:cubicBezTo>
                <a:cubicBezTo>
                  <a:pt x="7718" y="10331"/>
                  <a:pt x="7687" y="10270"/>
                  <a:pt x="7657" y="10209"/>
                </a:cubicBezTo>
                <a:close/>
                <a:moveTo>
                  <a:pt x="3008" y="9602"/>
                </a:moveTo>
                <a:lnTo>
                  <a:pt x="3160" y="9845"/>
                </a:lnTo>
                <a:lnTo>
                  <a:pt x="3373" y="10149"/>
                </a:lnTo>
                <a:lnTo>
                  <a:pt x="3403" y="10179"/>
                </a:lnTo>
                <a:lnTo>
                  <a:pt x="3434" y="10331"/>
                </a:lnTo>
                <a:cubicBezTo>
                  <a:pt x="3434" y="10351"/>
                  <a:pt x="3434" y="10385"/>
                  <a:pt x="3443" y="10414"/>
                </a:cubicBezTo>
                <a:lnTo>
                  <a:pt x="3443" y="10414"/>
                </a:lnTo>
                <a:lnTo>
                  <a:pt x="3312" y="10179"/>
                </a:lnTo>
                <a:lnTo>
                  <a:pt x="3008" y="9602"/>
                </a:lnTo>
                <a:close/>
                <a:moveTo>
                  <a:pt x="6715" y="10270"/>
                </a:moveTo>
                <a:lnTo>
                  <a:pt x="6806" y="10483"/>
                </a:lnTo>
                <a:cubicBezTo>
                  <a:pt x="6806" y="10513"/>
                  <a:pt x="6837" y="10574"/>
                  <a:pt x="6837" y="10604"/>
                </a:cubicBezTo>
                <a:lnTo>
                  <a:pt x="6806" y="10574"/>
                </a:lnTo>
                <a:lnTo>
                  <a:pt x="6745" y="10422"/>
                </a:lnTo>
                <a:lnTo>
                  <a:pt x="6715" y="10270"/>
                </a:lnTo>
                <a:close/>
                <a:moveTo>
                  <a:pt x="11546" y="9906"/>
                </a:moveTo>
                <a:lnTo>
                  <a:pt x="11728" y="10240"/>
                </a:lnTo>
                <a:cubicBezTo>
                  <a:pt x="11789" y="10361"/>
                  <a:pt x="11850" y="10483"/>
                  <a:pt x="11941" y="10604"/>
                </a:cubicBezTo>
                <a:lnTo>
                  <a:pt x="11941" y="10635"/>
                </a:lnTo>
                <a:lnTo>
                  <a:pt x="11850" y="10635"/>
                </a:lnTo>
                <a:lnTo>
                  <a:pt x="11759" y="10453"/>
                </a:lnTo>
                <a:cubicBezTo>
                  <a:pt x="11728" y="10331"/>
                  <a:pt x="11667" y="10209"/>
                  <a:pt x="11607" y="10088"/>
                </a:cubicBezTo>
                <a:lnTo>
                  <a:pt x="11546" y="9906"/>
                </a:lnTo>
                <a:close/>
                <a:moveTo>
                  <a:pt x="11273" y="10088"/>
                </a:moveTo>
                <a:lnTo>
                  <a:pt x="11273" y="10088"/>
                </a:lnTo>
                <a:cubicBezTo>
                  <a:pt x="11364" y="10270"/>
                  <a:pt x="11455" y="10483"/>
                  <a:pt x="11546" y="10696"/>
                </a:cubicBezTo>
                <a:lnTo>
                  <a:pt x="11607" y="10848"/>
                </a:lnTo>
                <a:cubicBezTo>
                  <a:pt x="11607" y="10878"/>
                  <a:pt x="11576" y="10908"/>
                  <a:pt x="11576" y="10939"/>
                </a:cubicBezTo>
                <a:lnTo>
                  <a:pt x="11576" y="10908"/>
                </a:lnTo>
                <a:cubicBezTo>
                  <a:pt x="11516" y="10756"/>
                  <a:pt x="11455" y="10574"/>
                  <a:pt x="11394" y="10422"/>
                </a:cubicBezTo>
                <a:cubicBezTo>
                  <a:pt x="11364" y="10301"/>
                  <a:pt x="11303" y="10209"/>
                  <a:pt x="11273" y="10088"/>
                </a:cubicBezTo>
                <a:close/>
                <a:moveTo>
                  <a:pt x="9753" y="8903"/>
                </a:moveTo>
                <a:lnTo>
                  <a:pt x="9753" y="8933"/>
                </a:lnTo>
                <a:cubicBezTo>
                  <a:pt x="9875" y="9237"/>
                  <a:pt x="9996" y="9511"/>
                  <a:pt x="10148" y="9784"/>
                </a:cubicBezTo>
                <a:cubicBezTo>
                  <a:pt x="10209" y="9906"/>
                  <a:pt x="10270" y="10027"/>
                  <a:pt x="10331" y="10149"/>
                </a:cubicBezTo>
                <a:lnTo>
                  <a:pt x="10422" y="10301"/>
                </a:lnTo>
                <a:lnTo>
                  <a:pt x="10543" y="10574"/>
                </a:lnTo>
                <a:lnTo>
                  <a:pt x="10634" y="10696"/>
                </a:lnTo>
                <a:lnTo>
                  <a:pt x="10634" y="10817"/>
                </a:lnTo>
                <a:cubicBezTo>
                  <a:pt x="10604" y="10908"/>
                  <a:pt x="10604" y="10939"/>
                  <a:pt x="10604" y="10999"/>
                </a:cubicBezTo>
                <a:cubicBezTo>
                  <a:pt x="10543" y="10908"/>
                  <a:pt x="10513" y="10817"/>
                  <a:pt x="10483" y="10696"/>
                </a:cubicBezTo>
                <a:cubicBezTo>
                  <a:pt x="10452" y="10604"/>
                  <a:pt x="10452" y="10574"/>
                  <a:pt x="10422" y="10513"/>
                </a:cubicBezTo>
                <a:cubicBezTo>
                  <a:pt x="10391" y="10453"/>
                  <a:pt x="10361" y="10392"/>
                  <a:pt x="10361" y="10331"/>
                </a:cubicBezTo>
                <a:lnTo>
                  <a:pt x="10209" y="10027"/>
                </a:lnTo>
                <a:cubicBezTo>
                  <a:pt x="10179" y="9936"/>
                  <a:pt x="10118" y="9815"/>
                  <a:pt x="10088" y="9723"/>
                </a:cubicBezTo>
                <a:cubicBezTo>
                  <a:pt x="9936" y="9450"/>
                  <a:pt x="9784" y="9176"/>
                  <a:pt x="9601" y="8933"/>
                </a:cubicBezTo>
                <a:lnTo>
                  <a:pt x="9632" y="8933"/>
                </a:lnTo>
                <a:cubicBezTo>
                  <a:pt x="9662" y="8933"/>
                  <a:pt x="9723" y="8933"/>
                  <a:pt x="9753" y="8903"/>
                </a:cubicBezTo>
                <a:close/>
                <a:moveTo>
                  <a:pt x="2765" y="9693"/>
                </a:moveTo>
                <a:lnTo>
                  <a:pt x="3039" y="10209"/>
                </a:lnTo>
                <a:cubicBezTo>
                  <a:pt x="3191" y="10483"/>
                  <a:pt x="3343" y="10726"/>
                  <a:pt x="3464" y="10999"/>
                </a:cubicBezTo>
                <a:lnTo>
                  <a:pt x="3525" y="11121"/>
                </a:lnTo>
                <a:lnTo>
                  <a:pt x="3495" y="11091"/>
                </a:lnTo>
                <a:cubicBezTo>
                  <a:pt x="3434" y="10999"/>
                  <a:pt x="3373" y="10939"/>
                  <a:pt x="3312" y="10848"/>
                </a:cubicBezTo>
                <a:cubicBezTo>
                  <a:pt x="3191" y="10574"/>
                  <a:pt x="3069" y="10301"/>
                  <a:pt x="2917" y="9997"/>
                </a:cubicBezTo>
                <a:lnTo>
                  <a:pt x="2765" y="9693"/>
                </a:lnTo>
                <a:close/>
                <a:moveTo>
                  <a:pt x="12488" y="10726"/>
                </a:moveTo>
                <a:lnTo>
                  <a:pt x="12549" y="10817"/>
                </a:lnTo>
                <a:cubicBezTo>
                  <a:pt x="12579" y="10848"/>
                  <a:pt x="12609" y="10908"/>
                  <a:pt x="12640" y="10939"/>
                </a:cubicBezTo>
                <a:lnTo>
                  <a:pt x="12640" y="10969"/>
                </a:lnTo>
                <a:cubicBezTo>
                  <a:pt x="12640" y="10999"/>
                  <a:pt x="12640" y="10999"/>
                  <a:pt x="12640" y="11030"/>
                </a:cubicBezTo>
                <a:lnTo>
                  <a:pt x="12640" y="11121"/>
                </a:lnTo>
                <a:cubicBezTo>
                  <a:pt x="12640" y="11060"/>
                  <a:pt x="12609" y="11030"/>
                  <a:pt x="12609" y="10999"/>
                </a:cubicBezTo>
                <a:lnTo>
                  <a:pt x="12579" y="10939"/>
                </a:lnTo>
                <a:cubicBezTo>
                  <a:pt x="12579" y="10908"/>
                  <a:pt x="12549" y="10878"/>
                  <a:pt x="12549" y="10848"/>
                </a:cubicBezTo>
                <a:cubicBezTo>
                  <a:pt x="12518" y="10817"/>
                  <a:pt x="12488" y="10756"/>
                  <a:pt x="12488" y="10726"/>
                </a:cubicBezTo>
                <a:close/>
                <a:moveTo>
                  <a:pt x="12913" y="10604"/>
                </a:moveTo>
                <a:cubicBezTo>
                  <a:pt x="12944" y="10635"/>
                  <a:pt x="12974" y="10665"/>
                  <a:pt x="13004" y="10696"/>
                </a:cubicBezTo>
                <a:cubicBezTo>
                  <a:pt x="13035" y="10726"/>
                  <a:pt x="13095" y="10726"/>
                  <a:pt x="13126" y="10726"/>
                </a:cubicBezTo>
                <a:lnTo>
                  <a:pt x="12883" y="11182"/>
                </a:lnTo>
                <a:lnTo>
                  <a:pt x="12913" y="11030"/>
                </a:lnTo>
                <a:cubicBezTo>
                  <a:pt x="12913" y="10999"/>
                  <a:pt x="12913" y="10969"/>
                  <a:pt x="12913" y="10969"/>
                </a:cubicBezTo>
                <a:lnTo>
                  <a:pt x="12913" y="10939"/>
                </a:lnTo>
                <a:cubicBezTo>
                  <a:pt x="12913" y="10908"/>
                  <a:pt x="12913" y="10878"/>
                  <a:pt x="12913" y="10878"/>
                </a:cubicBezTo>
                <a:cubicBezTo>
                  <a:pt x="12913" y="10848"/>
                  <a:pt x="12913" y="10817"/>
                  <a:pt x="12913" y="10787"/>
                </a:cubicBezTo>
                <a:lnTo>
                  <a:pt x="12913" y="10604"/>
                </a:lnTo>
                <a:close/>
                <a:moveTo>
                  <a:pt x="6047" y="10149"/>
                </a:moveTo>
                <a:lnTo>
                  <a:pt x="6107" y="10270"/>
                </a:lnTo>
                <a:cubicBezTo>
                  <a:pt x="6168" y="10392"/>
                  <a:pt x="6229" y="10483"/>
                  <a:pt x="6290" y="10604"/>
                </a:cubicBezTo>
                <a:lnTo>
                  <a:pt x="6320" y="10696"/>
                </a:lnTo>
                <a:cubicBezTo>
                  <a:pt x="6351" y="10817"/>
                  <a:pt x="6381" y="10939"/>
                  <a:pt x="6411" y="11060"/>
                </a:cubicBezTo>
                <a:lnTo>
                  <a:pt x="6442" y="11212"/>
                </a:lnTo>
                <a:lnTo>
                  <a:pt x="6290" y="11060"/>
                </a:lnTo>
                <a:lnTo>
                  <a:pt x="6259" y="11030"/>
                </a:lnTo>
                <a:cubicBezTo>
                  <a:pt x="6259" y="10999"/>
                  <a:pt x="6259" y="10969"/>
                  <a:pt x="6259" y="10939"/>
                </a:cubicBezTo>
                <a:cubicBezTo>
                  <a:pt x="6259" y="10908"/>
                  <a:pt x="6259" y="10878"/>
                  <a:pt x="6259" y="10878"/>
                </a:cubicBezTo>
                <a:cubicBezTo>
                  <a:pt x="6229" y="10817"/>
                  <a:pt x="6229" y="10787"/>
                  <a:pt x="6229" y="10756"/>
                </a:cubicBezTo>
                <a:lnTo>
                  <a:pt x="6138" y="10544"/>
                </a:lnTo>
                <a:cubicBezTo>
                  <a:pt x="6107" y="10392"/>
                  <a:pt x="6077" y="10270"/>
                  <a:pt x="6047" y="10149"/>
                </a:cubicBezTo>
                <a:close/>
                <a:moveTo>
                  <a:pt x="5257" y="11091"/>
                </a:moveTo>
                <a:lnTo>
                  <a:pt x="5257" y="11091"/>
                </a:lnTo>
                <a:cubicBezTo>
                  <a:pt x="5317" y="11182"/>
                  <a:pt x="5378" y="11242"/>
                  <a:pt x="5439" y="11334"/>
                </a:cubicBezTo>
                <a:cubicBezTo>
                  <a:pt x="5469" y="11394"/>
                  <a:pt x="5439" y="11455"/>
                  <a:pt x="5439" y="11516"/>
                </a:cubicBezTo>
                <a:lnTo>
                  <a:pt x="5409" y="11516"/>
                </a:lnTo>
                <a:lnTo>
                  <a:pt x="5378" y="11486"/>
                </a:lnTo>
                <a:cubicBezTo>
                  <a:pt x="5348" y="11364"/>
                  <a:pt x="5317" y="11273"/>
                  <a:pt x="5287" y="11151"/>
                </a:cubicBezTo>
                <a:lnTo>
                  <a:pt x="5287" y="11182"/>
                </a:lnTo>
                <a:lnTo>
                  <a:pt x="5257" y="11091"/>
                </a:lnTo>
                <a:close/>
                <a:moveTo>
                  <a:pt x="10908" y="11212"/>
                </a:moveTo>
                <a:lnTo>
                  <a:pt x="11029" y="11425"/>
                </a:lnTo>
                <a:lnTo>
                  <a:pt x="10999" y="11486"/>
                </a:lnTo>
                <a:lnTo>
                  <a:pt x="10999" y="11516"/>
                </a:lnTo>
                <a:lnTo>
                  <a:pt x="10969" y="11516"/>
                </a:lnTo>
                <a:cubicBezTo>
                  <a:pt x="10969" y="11486"/>
                  <a:pt x="10938" y="11425"/>
                  <a:pt x="10938" y="11394"/>
                </a:cubicBezTo>
                <a:cubicBezTo>
                  <a:pt x="10938" y="11334"/>
                  <a:pt x="10908" y="11273"/>
                  <a:pt x="10908" y="11212"/>
                </a:cubicBezTo>
                <a:close/>
                <a:moveTo>
                  <a:pt x="12609" y="11212"/>
                </a:moveTo>
                <a:cubicBezTo>
                  <a:pt x="12609" y="11303"/>
                  <a:pt x="12579" y="11425"/>
                  <a:pt x="12579" y="11516"/>
                </a:cubicBezTo>
                <a:lnTo>
                  <a:pt x="12549" y="11516"/>
                </a:lnTo>
                <a:cubicBezTo>
                  <a:pt x="12549" y="11435"/>
                  <a:pt x="12549" y="11354"/>
                  <a:pt x="12549" y="11273"/>
                </a:cubicBezTo>
                <a:lnTo>
                  <a:pt x="12579" y="11273"/>
                </a:lnTo>
                <a:cubicBezTo>
                  <a:pt x="12579" y="11242"/>
                  <a:pt x="12579" y="11242"/>
                  <a:pt x="12609" y="11212"/>
                </a:cubicBezTo>
                <a:close/>
                <a:moveTo>
                  <a:pt x="4163" y="10999"/>
                </a:moveTo>
                <a:lnTo>
                  <a:pt x="4315" y="11334"/>
                </a:lnTo>
                <a:cubicBezTo>
                  <a:pt x="4345" y="11394"/>
                  <a:pt x="4345" y="11425"/>
                  <a:pt x="4376" y="11486"/>
                </a:cubicBezTo>
                <a:cubicBezTo>
                  <a:pt x="4376" y="11516"/>
                  <a:pt x="4376" y="11546"/>
                  <a:pt x="4376" y="11577"/>
                </a:cubicBezTo>
                <a:lnTo>
                  <a:pt x="4345" y="11577"/>
                </a:lnTo>
                <a:cubicBezTo>
                  <a:pt x="4315" y="11546"/>
                  <a:pt x="4315" y="11516"/>
                  <a:pt x="4284" y="11486"/>
                </a:cubicBezTo>
                <a:cubicBezTo>
                  <a:pt x="4254" y="11425"/>
                  <a:pt x="4224" y="11334"/>
                  <a:pt x="4193" y="11242"/>
                </a:cubicBezTo>
                <a:cubicBezTo>
                  <a:pt x="4133" y="11182"/>
                  <a:pt x="4163" y="11151"/>
                  <a:pt x="4133" y="11121"/>
                </a:cubicBezTo>
                <a:lnTo>
                  <a:pt x="4106" y="11015"/>
                </a:lnTo>
                <a:lnTo>
                  <a:pt x="4106" y="11015"/>
                </a:lnTo>
                <a:cubicBezTo>
                  <a:pt x="4109" y="11020"/>
                  <a:pt x="4115" y="11022"/>
                  <a:pt x="4121" y="11022"/>
                </a:cubicBezTo>
                <a:cubicBezTo>
                  <a:pt x="4133" y="11022"/>
                  <a:pt x="4148" y="11015"/>
                  <a:pt x="4163" y="10999"/>
                </a:cubicBezTo>
                <a:close/>
                <a:moveTo>
                  <a:pt x="9146" y="9268"/>
                </a:moveTo>
                <a:lnTo>
                  <a:pt x="9206" y="9328"/>
                </a:lnTo>
                <a:cubicBezTo>
                  <a:pt x="9298" y="9420"/>
                  <a:pt x="9358" y="9511"/>
                  <a:pt x="9419" y="9602"/>
                </a:cubicBezTo>
                <a:cubicBezTo>
                  <a:pt x="9480" y="9663"/>
                  <a:pt x="9510" y="9754"/>
                  <a:pt x="9541" y="9845"/>
                </a:cubicBezTo>
                <a:cubicBezTo>
                  <a:pt x="9571" y="9936"/>
                  <a:pt x="9632" y="10088"/>
                  <a:pt x="9693" y="10209"/>
                </a:cubicBezTo>
                <a:lnTo>
                  <a:pt x="10270" y="11607"/>
                </a:lnTo>
                <a:lnTo>
                  <a:pt x="10209" y="11546"/>
                </a:lnTo>
                <a:cubicBezTo>
                  <a:pt x="10148" y="11394"/>
                  <a:pt x="10057" y="11242"/>
                  <a:pt x="9996" y="11091"/>
                </a:cubicBezTo>
                <a:cubicBezTo>
                  <a:pt x="9845" y="10817"/>
                  <a:pt x="9723" y="10544"/>
                  <a:pt x="9571" y="10270"/>
                </a:cubicBezTo>
                <a:cubicBezTo>
                  <a:pt x="9541" y="10209"/>
                  <a:pt x="9510" y="10149"/>
                  <a:pt x="9480" y="10088"/>
                </a:cubicBezTo>
                <a:cubicBezTo>
                  <a:pt x="9450" y="9997"/>
                  <a:pt x="9419" y="9906"/>
                  <a:pt x="9358" y="9784"/>
                </a:cubicBezTo>
                <a:lnTo>
                  <a:pt x="9237" y="9511"/>
                </a:lnTo>
                <a:cubicBezTo>
                  <a:pt x="9206" y="9450"/>
                  <a:pt x="9176" y="9359"/>
                  <a:pt x="9146" y="9268"/>
                </a:cubicBezTo>
                <a:close/>
                <a:moveTo>
                  <a:pt x="7110" y="10939"/>
                </a:moveTo>
                <a:cubicBezTo>
                  <a:pt x="7140" y="11030"/>
                  <a:pt x="7171" y="11121"/>
                  <a:pt x="7201" y="11212"/>
                </a:cubicBezTo>
                <a:cubicBezTo>
                  <a:pt x="7262" y="11303"/>
                  <a:pt x="7262" y="11303"/>
                  <a:pt x="7262" y="11364"/>
                </a:cubicBezTo>
                <a:cubicBezTo>
                  <a:pt x="7292" y="11394"/>
                  <a:pt x="7353" y="11546"/>
                  <a:pt x="7414" y="11637"/>
                </a:cubicBezTo>
                <a:lnTo>
                  <a:pt x="7444" y="11698"/>
                </a:lnTo>
                <a:lnTo>
                  <a:pt x="7323" y="11698"/>
                </a:lnTo>
                <a:lnTo>
                  <a:pt x="7262" y="11729"/>
                </a:lnTo>
                <a:lnTo>
                  <a:pt x="7080" y="11364"/>
                </a:lnTo>
                <a:cubicBezTo>
                  <a:pt x="7019" y="11242"/>
                  <a:pt x="6958" y="11121"/>
                  <a:pt x="6897" y="10969"/>
                </a:cubicBezTo>
                <a:lnTo>
                  <a:pt x="6897" y="10969"/>
                </a:lnTo>
                <a:cubicBezTo>
                  <a:pt x="6928" y="10984"/>
                  <a:pt x="6951" y="10992"/>
                  <a:pt x="6973" y="10992"/>
                </a:cubicBezTo>
                <a:cubicBezTo>
                  <a:pt x="6996" y="10992"/>
                  <a:pt x="7019" y="10984"/>
                  <a:pt x="7049" y="10969"/>
                </a:cubicBezTo>
                <a:cubicBezTo>
                  <a:pt x="7080" y="10969"/>
                  <a:pt x="7080" y="10969"/>
                  <a:pt x="7110" y="10939"/>
                </a:cubicBezTo>
                <a:close/>
                <a:moveTo>
                  <a:pt x="8757" y="9741"/>
                </a:moveTo>
                <a:lnTo>
                  <a:pt x="8757" y="9741"/>
                </a:lnTo>
                <a:cubicBezTo>
                  <a:pt x="8772" y="9765"/>
                  <a:pt x="8812" y="9790"/>
                  <a:pt x="8812" y="9815"/>
                </a:cubicBezTo>
                <a:cubicBezTo>
                  <a:pt x="8842" y="9815"/>
                  <a:pt x="8903" y="9936"/>
                  <a:pt x="8933" y="10027"/>
                </a:cubicBezTo>
                <a:cubicBezTo>
                  <a:pt x="8963" y="10088"/>
                  <a:pt x="8994" y="10209"/>
                  <a:pt x="9055" y="10301"/>
                </a:cubicBezTo>
                <a:cubicBezTo>
                  <a:pt x="9085" y="10361"/>
                  <a:pt x="9085" y="10361"/>
                  <a:pt x="9085" y="10422"/>
                </a:cubicBezTo>
                <a:lnTo>
                  <a:pt x="9115" y="10422"/>
                </a:lnTo>
                <a:cubicBezTo>
                  <a:pt x="9206" y="10726"/>
                  <a:pt x="9328" y="10999"/>
                  <a:pt x="9450" y="11303"/>
                </a:cubicBezTo>
                <a:cubicBezTo>
                  <a:pt x="9480" y="11394"/>
                  <a:pt x="9510" y="11486"/>
                  <a:pt x="9541" y="11546"/>
                </a:cubicBezTo>
                <a:lnTo>
                  <a:pt x="9571" y="11729"/>
                </a:lnTo>
                <a:cubicBezTo>
                  <a:pt x="9541" y="11698"/>
                  <a:pt x="9510" y="11698"/>
                  <a:pt x="9480" y="11668"/>
                </a:cubicBezTo>
                <a:cubicBezTo>
                  <a:pt x="9419" y="11668"/>
                  <a:pt x="9389" y="11637"/>
                  <a:pt x="9358" y="11637"/>
                </a:cubicBezTo>
                <a:cubicBezTo>
                  <a:pt x="9358" y="11637"/>
                  <a:pt x="9358" y="11607"/>
                  <a:pt x="9358" y="11607"/>
                </a:cubicBezTo>
                <a:lnTo>
                  <a:pt x="9328" y="11516"/>
                </a:lnTo>
                <a:cubicBezTo>
                  <a:pt x="9328" y="11486"/>
                  <a:pt x="9328" y="11455"/>
                  <a:pt x="9298" y="11394"/>
                </a:cubicBezTo>
                <a:lnTo>
                  <a:pt x="9237" y="11182"/>
                </a:lnTo>
                <a:cubicBezTo>
                  <a:pt x="9176" y="11030"/>
                  <a:pt x="9146" y="10908"/>
                  <a:pt x="9115" y="10787"/>
                </a:cubicBezTo>
                <a:cubicBezTo>
                  <a:pt x="9085" y="10665"/>
                  <a:pt x="9024" y="10483"/>
                  <a:pt x="8963" y="10331"/>
                </a:cubicBezTo>
                <a:cubicBezTo>
                  <a:pt x="8933" y="10209"/>
                  <a:pt x="8872" y="10058"/>
                  <a:pt x="8812" y="9906"/>
                </a:cubicBezTo>
                <a:lnTo>
                  <a:pt x="8757" y="9741"/>
                </a:lnTo>
                <a:close/>
                <a:moveTo>
                  <a:pt x="6715" y="11486"/>
                </a:moveTo>
                <a:lnTo>
                  <a:pt x="6776" y="11577"/>
                </a:lnTo>
                <a:lnTo>
                  <a:pt x="6806" y="11698"/>
                </a:lnTo>
                <a:cubicBezTo>
                  <a:pt x="6745" y="11698"/>
                  <a:pt x="6685" y="11729"/>
                  <a:pt x="6624" y="11789"/>
                </a:cubicBezTo>
                <a:lnTo>
                  <a:pt x="6654" y="11759"/>
                </a:lnTo>
                <a:lnTo>
                  <a:pt x="6563" y="11577"/>
                </a:lnTo>
                <a:lnTo>
                  <a:pt x="6654" y="11577"/>
                </a:lnTo>
                <a:cubicBezTo>
                  <a:pt x="6685" y="11577"/>
                  <a:pt x="6685" y="11546"/>
                  <a:pt x="6715" y="11516"/>
                </a:cubicBezTo>
                <a:lnTo>
                  <a:pt x="6715" y="11486"/>
                </a:lnTo>
                <a:close/>
                <a:moveTo>
                  <a:pt x="3677" y="11759"/>
                </a:moveTo>
                <a:lnTo>
                  <a:pt x="3707" y="11789"/>
                </a:lnTo>
                <a:lnTo>
                  <a:pt x="3768" y="11850"/>
                </a:lnTo>
                <a:lnTo>
                  <a:pt x="3768" y="11850"/>
                </a:lnTo>
                <a:lnTo>
                  <a:pt x="3677" y="11789"/>
                </a:lnTo>
                <a:lnTo>
                  <a:pt x="3677" y="11759"/>
                </a:lnTo>
                <a:close/>
                <a:moveTo>
                  <a:pt x="6100" y="11307"/>
                </a:moveTo>
                <a:cubicBezTo>
                  <a:pt x="6146" y="11380"/>
                  <a:pt x="6172" y="11433"/>
                  <a:pt x="6199" y="11486"/>
                </a:cubicBezTo>
                <a:cubicBezTo>
                  <a:pt x="6259" y="11607"/>
                  <a:pt x="6320" y="11759"/>
                  <a:pt x="6411" y="11881"/>
                </a:cubicBezTo>
                <a:lnTo>
                  <a:pt x="6472" y="11972"/>
                </a:lnTo>
                <a:lnTo>
                  <a:pt x="6442" y="11972"/>
                </a:lnTo>
                <a:cubicBezTo>
                  <a:pt x="6381" y="11941"/>
                  <a:pt x="6320" y="11911"/>
                  <a:pt x="6229" y="11881"/>
                </a:cubicBezTo>
                <a:cubicBezTo>
                  <a:pt x="6229" y="11850"/>
                  <a:pt x="6199" y="11850"/>
                  <a:pt x="6168" y="11850"/>
                </a:cubicBezTo>
                <a:cubicBezTo>
                  <a:pt x="6168" y="11820"/>
                  <a:pt x="6199" y="11789"/>
                  <a:pt x="6199" y="11759"/>
                </a:cubicBezTo>
                <a:cubicBezTo>
                  <a:pt x="6168" y="11668"/>
                  <a:pt x="6168" y="11607"/>
                  <a:pt x="6107" y="11516"/>
                </a:cubicBezTo>
                <a:cubicBezTo>
                  <a:pt x="6138" y="11516"/>
                  <a:pt x="6138" y="11486"/>
                  <a:pt x="6107" y="11486"/>
                </a:cubicBezTo>
                <a:cubicBezTo>
                  <a:pt x="6138" y="11455"/>
                  <a:pt x="6138" y="11455"/>
                  <a:pt x="6107" y="11425"/>
                </a:cubicBezTo>
                <a:lnTo>
                  <a:pt x="6107" y="11394"/>
                </a:lnTo>
                <a:cubicBezTo>
                  <a:pt x="6107" y="11356"/>
                  <a:pt x="6107" y="11329"/>
                  <a:pt x="6100" y="11307"/>
                </a:cubicBezTo>
                <a:close/>
                <a:moveTo>
                  <a:pt x="12002" y="10908"/>
                </a:moveTo>
                <a:lnTo>
                  <a:pt x="12062" y="10969"/>
                </a:lnTo>
                <a:cubicBezTo>
                  <a:pt x="12093" y="10999"/>
                  <a:pt x="12123" y="11030"/>
                  <a:pt x="12154" y="11060"/>
                </a:cubicBezTo>
                <a:cubicBezTo>
                  <a:pt x="12184" y="11121"/>
                  <a:pt x="12214" y="11182"/>
                  <a:pt x="12245" y="11242"/>
                </a:cubicBezTo>
                <a:cubicBezTo>
                  <a:pt x="12275" y="11334"/>
                  <a:pt x="12275" y="11394"/>
                  <a:pt x="12275" y="11486"/>
                </a:cubicBezTo>
                <a:cubicBezTo>
                  <a:pt x="12275" y="11607"/>
                  <a:pt x="12245" y="11729"/>
                  <a:pt x="12214" y="11850"/>
                </a:cubicBezTo>
                <a:lnTo>
                  <a:pt x="12184" y="12002"/>
                </a:lnTo>
                <a:cubicBezTo>
                  <a:pt x="12154" y="11972"/>
                  <a:pt x="12123" y="11972"/>
                  <a:pt x="12093" y="11941"/>
                </a:cubicBezTo>
                <a:cubicBezTo>
                  <a:pt x="12032" y="11881"/>
                  <a:pt x="11971" y="11820"/>
                  <a:pt x="11941" y="11729"/>
                </a:cubicBezTo>
                <a:cubicBezTo>
                  <a:pt x="11880" y="11637"/>
                  <a:pt x="11819" y="11516"/>
                  <a:pt x="11789" y="11425"/>
                </a:cubicBezTo>
                <a:cubicBezTo>
                  <a:pt x="11789" y="11364"/>
                  <a:pt x="11789" y="11334"/>
                  <a:pt x="11789" y="11273"/>
                </a:cubicBezTo>
                <a:lnTo>
                  <a:pt x="11789" y="11212"/>
                </a:lnTo>
                <a:cubicBezTo>
                  <a:pt x="11850" y="11303"/>
                  <a:pt x="11880" y="11364"/>
                  <a:pt x="11941" y="11455"/>
                </a:cubicBezTo>
                <a:cubicBezTo>
                  <a:pt x="11941" y="11486"/>
                  <a:pt x="11941" y="11486"/>
                  <a:pt x="11971" y="11516"/>
                </a:cubicBezTo>
                <a:cubicBezTo>
                  <a:pt x="12002" y="11546"/>
                  <a:pt x="12032" y="11577"/>
                  <a:pt x="12062" y="11577"/>
                </a:cubicBezTo>
                <a:lnTo>
                  <a:pt x="12123" y="11577"/>
                </a:lnTo>
                <a:cubicBezTo>
                  <a:pt x="12154" y="11546"/>
                  <a:pt x="12154" y="11546"/>
                  <a:pt x="12184" y="11516"/>
                </a:cubicBezTo>
                <a:cubicBezTo>
                  <a:pt x="12214" y="11486"/>
                  <a:pt x="12214" y="11425"/>
                  <a:pt x="12184" y="11394"/>
                </a:cubicBezTo>
                <a:cubicBezTo>
                  <a:pt x="12123" y="11242"/>
                  <a:pt x="12032" y="11060"/>
                  <a:pt x="11971" y="10908"/>
                </a:cubicBezTo>
                <a:close/>
                <a:moveTo>
                  <a:pt x="8082" y="10878"/>
                </a:moveTo>
                <a:lnTo>
                  <a:pt x="8325" y="11273"/>
                </a:lnTo>
                <a:cubicBezTo>
                  <a:pt x="8386" y="11364"/>
                  <a:pt x="8477" y="11455"/>
                  <a:pt x="8538" y="11577"/>
                </a:cubicBezTo>
                <a:lnTo>
                  <a:pt x="8599" y="11637"/>
                </a:lnTo>
                <a:lnTo>
                  <a:pt x="8660" y="11789"/>
                </a:lnTo>
                <a:cubicBezTo>
                  <a:pt x="8690" y="11850"/>
                  <a:pt x="8720" y="11911"/>
                  <a:pt x="8751" y="11972"/>
                </a:cubicBezTo>
                <a:cubicBezTo>
                  <a:pt x="8720" y="12002"/>
                  <a:pt x="8720" y="12032"/>
                  <a:pt x="8720" y="12063"/>
                </a:cubicBezTo>
                <a:lnTo>
                  <a:pt x="8690" y="12154"/>
                </a:lnTo>
                <a:cubicBezTo>
                  <a:pt x="8660" y="12032"/>
                  <a:pt x="8599" y="11911"/>
                  <a:pt x="8538" y="11820"/>
                </a:cubicBezTo>
                <a:cubicBezTo>
                  <a:pt x="8508" y="11759"/>
                  <a:pt x="8477" y="11698"/>
                  <a:pt x="8447" y="11637"/>
                </a:cubicBezTo>
                <a:lnTo>
                  <a:pt x="8325" y="11364"/>
                </a:lnTo>
                <a:cubicBezTo>
                  <a:pt x="8295" y="11334"/>
                  <a:pt x="8265" y="11273"/>
                  <a:pt x="8234" y="11212"/>
                </a:cubicBezTo>
                <a:cubicBezTo>
                  <a:pt x="8204" y="11182"/>
                  <a:pt x="8204" y="11121"/>
                  <a:pt x="8173" y="11091"/>
                </a:cubicBezTo>
                <a:cubicBezTo>
                  <a:pt x="8143" y="11060"/>
                  <a:pt x="8143" y="11030"/>
                  <a:pt x="8113" y="10999"/>
                </a:cubicBezTo>
                <a:lnTo>
                  <a:pt x="8082" y="10969"/>
                </a:lnTo>
                <a:lnTo>
                  <a:pt x="8082" y="10878"/>
                </a:lnTo>
                <a:close/>
                <a:moveTo>
                  <a:pt x="3768" y="11850"/>
                </a:moveTo>
                <a:lnTo>
                  <a:pt x="3829" y="11911"/>
                </a:lnTo>
                <a:cubicBezTo>
                  <a:pt x="3859" y="11911"/>
                  <a:pt x="3890" y="11941"/>
                  <a:pt x="3920" y="11972"/>
                </a:cubicBezTo>
                <a:lnTo>
                  <a:pt x="3981" y="11972"/>
                </a:lnTo>
                <a:cubicBezTo>
                  <a:pt x="3950" y="12002"/>
                  <a:pt x="3950" y="12063"/>
                  <a:pt x="3981" y="12093"/>
                </a:cubicBezTo>
                <a:cubicBezTo>
                  <a:pt x="3981" y="12114"/>
                  <a:pt x="3995" y="12136"/>
                  <a:pt x="4015" y="12157"/>
                </a:cubicBezTo>
                <a:lnTo>
                  <a:pt x="4015" y="12157"/>
                </a:lnTo>
                <a:cubicBezTo>
                  <a:pt x="3932" y="12069"/>
                  <a:pt x="3850" y="11960"/>
                  <a:pt x="3768" y="11850"/>
                </a:cubicBezTo>
                <a:close/>
                <a:moveTo>
                  <a:pt x="6958" y="11941"/>
                </a:moveTo>
                <a:lnTo>
                  <a:pt x="6989" y="12032"/>
                </a:lnTo>
                <a:cubicBezTo>
                  <a:pt x="7019" y="12063"/>
                  <a:pt x="7049" y="12124"/>
                  <a:pt x="7080" y="12184"/>
                </a:cubicBezTo>
                <a:cubicBezTo>
                  <a:pt x="7049" y="12154"/>
                  <a:pt x="6989" y="12124"/>
                  <a:pt x="6958" y="12093"/>
                </a:cubicBezTo>
                <a:cubicBezTo>
                  <a:pt x="6897" y="12063"/>
                  <a:pt x="6837" y="12032"/>
                  <a:pt x="6806" y="12002"/>
                </a:cubicBezTo>
                <a:lnTo>
                  <a:pt x="6806" y="11972"/>
                </a:lnTo>
                <a:lnTo>
                  <a:pt x="6837" y="11941"/>
                </a:lnTo>
                <a:close/>
                <a:moveTo>
                  <a:pt x="6290" y="12245"/>
                </a:moveTo>
                <a:lnTo>
                  <a:pt x="6320" y="12276"/>
                </a:lnTo>
                <a:lnTo>
                  <a:pt x="6320" y="12306"/>
                </a:lnTo>
                <a:lnTo>
                  <a:pt x="6290" y="12245"/>
                </a:lnTo>
                <a:close/>
                <a:moveTo>
                  <a:pt x="10924" y="12079"/>
                </a:moveTo>
                <a:lnTo>
                  <a:pt x="10969" y="12154"/>
                </a:lnTo>
                <a:lnTo>
                  <a:pt x="10969" y="12276"/>
                </a:lnTo>
                <a:lnTo>
                  <a:pt x="10969" y="12306"/>
                </a:lnTo>
                <a:cubicBezTo>
                  <a:pt x="10969" y="12245"/>
                  <a:pt x="10938" y="12184"/>
                  <a:pt x="10938" y="12124"/>
                </a:cubicBezTo>
                <a:cubicBezTo>
                  <a:pt x="10930" y="12107"/>
                  <a:pt x="10926" y="12092"/>
                  <a:pt x="10924" y="12079"/>
                </a:cubicBezTo>
                <a:close/>
                <a:moveTo>
                  <a:pt x="7596" y="12124"/>
                </a:moveTo>
                <a:lnTo>
                  <a:pt x="7687" y="12184"/>
                </a:lnTo>
                <a:lnTo>
                  <a:pt x="7718" y="12245"/>
                </a:lnTo>
                <a:cubicBezTo>
                  <a:pt x="7718" y="12245"/>
                  <a:pt x="7748" y="12306"/>
                  <a:pt x="7779" y="12336"/>
                </a:cubicBezTo>
                <a:lnTo>
                  <a:pt x="7779" y="12367"/>
                </a:lnTo>
                <a:lnTo>
                  <a:pt x="7748" y="12306"/>
                </a:lnTo>
                <a:cubicBezTo>
                  <a:pt x="7687" y="12245"/>
                  <a:pt x="7657" y="12184"/>
                  <a:pt x="7596" y="12124"/>
                </a:cubicBezTo>
                <a:close/>
                <a:moveTo>
                  <a:pt x="9601" y="12063"/>
                </a:moveTo>
                <a:lnTo>
                  <a:pt x="9693" y="12154"/>
                </a:lnTo>
                <a:lnTo>
                  <a:pt x="9753" y="12184"/>
                </a:lnTo>
                <a:cubicBezTo>
                  <a:pt x="9723" y="12245"/>
                  <a:pt x="9753" y="12306"/>
                  <a:pt x="9784" y="12367"/>
                </a:cubicBezTo>
                <a:lnTo>
                  <a:pt x="9601" y="12063"/>
                </a:lnTo>
                <a:close/>
                <a:moveTo>
                  <a:pt x="8134" y="12178"/>
                </a:moveTo>
                <a:cubicBezTo>
                  <a:pt x="8166" y="12251"/>
                  <a:pt x="8210" y="12324"/>
                  <a:pt x="8234" y="12397"/>
                </a:cubicBezTo>
                <a:lnTo>
                  <a:pt x="8204" y="12397"/>
                </a:lnTo>
                <a:lnTo>
                  <a:pt x="8143" y="12306"/>
                </a:lnTo>
                <a:lnTo>
                  <a:pt x="8143" y="12215"/>
                </a:lnTo>
                <a:lnTo>
                  <a:pt x="8134" y="12178"/>
                </a:lnTo>
                <a:close/>
                <a:moveTo>
                  <a:pt x="11637" y="12215"/>
                </a:moveTo>
                <a:lnTo>
                  <a:pt x="11698" y="12276"/>
                </a:lnTo>
                <a:lnTo>
                  <a:pt x="11667" y="12276"/>
                </a:lnTo>
                <a:lnTo>
                  <a:pt x="11667" y="12397"/>
                </a:lnTo>
                <a:cubicBezTo>
                  <a:pt x="11667" y="12336"/>
                  <a:pt x="11667" y="12276"/>
                  <a:pt x="11637" y="12215"/>
                </a:cubicBezTo>
                <a:close/>
                <a:moveTo>
                  <a:pt x="11941" y="12184"/>
                </a:moveTo>
                <a:cubicBezTo>
                  <a:pt x="11971" y="12184"/>
                  <a:pt x="12002" y="12215"/>
                  <a:pt x="12032" y="12245"/>
                </a:cubicBezTo>
                <a:lnTo>
                  <a:pt x="12032" y="12276"/>
                </a:lnTo>
                <a:cubicBezTo>
                  <a:pt x="12002" y="12336"/>
                  <a:pt x="11971" y="12397"/>
                  <a:pt x="11941" y="12427"/>
                </a:cubicBezTo>
                <a:lnTo>
                  <a:pt x="11941" y="12276"/>
                </a:lnTo>
                <a:cubicBezTo>
                  <a:pt x="11941" y="12276"/>
                  <a:pt x="11941" y="12276"/>
                  <a:pt x="11941" y="12245"/>
                </a:cubicBezTo>
                <a:cubicBezTo>
                  <a:pt x="11941" y="12215"/>
                  <a:pt x="11941" y="12184"/>
                  <a:pt x="11941" y="12184"/>
                </a:cubicBezTo>
                <a:close/>
                <a:moveTo>
                  <a:pt x="4149" y="12352"/>
                </a:moveTo>
                <a:lnTo>
                  <a:pt x="4254" y="12458"/>
                </a:lnTo>
                <a:lnTo>
                  <a:pt x="4345" y="12701"/>
                </a:lnTo>
                <a:cubicBezTo>
                  <a:pt x="4276" y="12585"/>
                  <a:pt x="4224" y="12469"/>
                  <a:pt x="4149" y="12352"/>
                </a:cubicBezTo>
                <a:close/>
                <a:moveTo>
                  <a:pt x="11394" y="12701"/>
                </a:moveTo>
                <a:cubicBezTo>
                  <a:pt x="11424" y="12731"/>
                  <a:pt x="11394" y="12792"/>
                  <a:pt x="11394" y="12853"/>
                </a:cubicBezTo>
                <a:lnTo>
                  <a:pt x="11394" y="12822"/>
                </a:lnTo>
                <a:cubicBezTo>
                  <a:pt x="11394" y="12883"/>
                  <a:pt x="11364" y="12974"/>
                  <a:pt x="11364" y="13035"/>
                </a:cubicBezTo>
                <a:cubicBezTo>
                  <a:pt x="11333" y="13096"/>
                  <a:pt x="11333" y="13126"/>
                  <a:pt x="11303" y="13157"/>
                </a:cubicBezTo>
                <a:lnTo>
                  <a:pt x="11151" y="13309"/>
                </a:lnTo>
                <a:lnTo>
                  <a:pt x="11060" y="13309"/>
                </a:lnTo>
                <a:cubicBezTo>
                  <a:pt x="11090" y="13126"/>
                  <a:pt x="11090" y="12944"/>
                  <a:pt x="11060" y="12792"/>
                </a:cubicBezTo>
                <a:lnTo>
                  <a:pt x="11060" y="12792"/>
                </a:lnTo>
                <a:cubicBezTo>
                  <a:pt x="11060" y="12792"/>
                  <a:pt x="11090" y="12822"/>
                  <a:pt x="11090" y="12822"/>
                </a:cubicBezTo>
                <a:cubicBezTo>
                  <a:pt x="11090" y="12853"/>
                  <a:pt x="11121" y="12853"/>
                  <a:pt x="11121" y="12883"/>
                </a:cubicBezTo>
                <a:cubicBezTo>
                  <a:pt x="11151" y="12883"/>
                  <a:pt x="11181" y="12914"/>
                  <a:pt x="11212" y="12914"/>
                </a:cubicBezTo>
                <a:lnTo>
                  <a:pt x="11273" y="12914"/>
                </a:lnTo>
                <a:cubicBezTo>
                  <a:pt x="11303" y="12883"/>
                  <a:pt x="11333" y="12853"/>
                  <a:pt x="11333" y="12853"/>
                </a:cubicBezTo>
                <a:cubicBezTo>
                  <a:pt x="11364" y="12792"/>
                  <a:pt x="11394" y="12731"/>
                  <a:pt x="11394" y="12701"/>
                </a:cubicBezTo>
                <a:close/>
                <a:moveTo>
                  <a:pt x="8356" y="13278"/>
                </a:moveTo>
                <a:lnTo>
                  <a:pt x="8386" y="13339"/>
                </a:lnTo>
                <a:lnTo>
                  <a:pt x="8386" y="13339"/>
                </a:lnTo>
                <a:lnTo>
                  <a:pt x="8356" y="13309"/>
                </a:lnTo>
                <a:lnTo>
                  <a:pt x="8356" y="13278"/>
                </a:lnTo>
                <a:close/>
                <a:moveTo>
                  <a:pt x="9632" y="12974"/>
                </a:moveTo>
                <a:lnTo>
                  <a:pt x="9632" y="12974"/>
                </a:lnTo>
                <a:cubicBezTo>
                  <a:pt x="9662" y="13035"/>
                  <a:pt x="9693" y="13065"/>
                  <a:pt x="9723" y="13126"/>
                </a:cubicBezTo>
                <a:cubicBezTo>
                  <a:pt x="9753" y="13157"/>
                  <a:pt x="9784" y="13248"/>
                  <a:pt x="9814" y="13309"/>
                </a:cubicBezTo>
                <a:cubicBezTo>
                  <a:pt x="9814" y="13309"/>
                  <a:pt x="9814" y="13339"/>
                  <a:pt x="9845" y="13339"/>
                </a:cubicBezTo>
                <a:lnTo>
                  <a:pt x="9845" y="13369"/>
                </a:lnTo>
                <a:cubicBezTo>
                  <a:pt x="9784" y="13339"/>
                  <a:pt x="9753" y="13278"/>
                  <a:pt x="9693" y="13248"/>
                </a:cubicBezTo>
                <a:lnTo>
                  <a:pt x="9662" y="13096"/>
                </a:lnTo>
                <a:cubicBezTo>
                  <a:pt x="9662" y="13065"/>
                  <a:pt x="9632" y="13005"/>
                  <a:pt x="9632" y="12974"/>
                </a:cubicBezTo>
                <a:close/>
                <a:moveTo>
                  <a:pt x="3495" y="12792"/>
                </a:moveTo>
                <a:lnTo>
                  <a:pt x="3555" y="12822"/>
                </a:lnTo>
                <a:lnTo>
                  <a:pt x="3616" y="12883"/>
                </a:lnTo>
                <a:cubicBezTo>
                  <a:pt x="3646" y="12914"/>
                  <a:pt x="3646" y="12944"/>
                  <a:pt x="3707" y="12974"/>
                </a:cubicBezTo>
                <a:cubicBezTo>
                  <a:pt x="3707" y="13005"/>
                  <a:pt x="3707" y="13005"/>
                  <a:pt x="3738" y="13005"/>
                </a:cubicBezTo>
                <a:lnTo>
                  <a:pt x="3829" y="13096"/>
                </a:lnTo>
                <a:cubicBezTo>
                  <a:pt x="3859" y="13126"/>
                  <a:pt x="3890" y="13187"/>
                  <a:pt x="3950" y="13248"/>
                </a:cubicBezTo>
                <a:lnTo>
                  <a:pt x="4041" y="13339"/>
                </a:lnTo>
                <a:cubicBezTo>
                  <a:pt x="4041" y="13339"/>
                  <a:pt x="4011" y="13339"/>
                  <a:pt x="4011" y="13369"/>
                </a:cubicBezTo>
                <a:cubicBezTo>
                  <a:pt x="4011" y="13369"/>
                  <a:pt x="3981" y="13400"/>
                  <a:pt x="3981" y="13430"/>
                </a:cubicBezTo>
                <a:cubicBezTo>
                  <a:pt x="3890" y="13309"/>
                  <a:pt x="3798" y="13187"/>
                  <a:pt x="3707" y="13065"/>
                </a:cubicBezTo>
                <a:lnTo>
                  <a:pt x="3555" y="12853"/>
                </a:lnTo>
                <a:cubicBezTo>
                  <a:pt x="3525" y="12822"/>
                  <a:pt x="3495" y="12822"/>
                  <a:pt x="3495" y="12792"/>
                </a:cubicBezTo>
                <a:close/>
                <a:moveTo>
                  <a:pt x="9055" y="12944"/>
                </a:moveTo>
                <a:cubicBezTo>
                  <a:pt x="9085" y="13005"/>
                  <a:pt x="9146" y="13065"/>
                  <a:pt x="9206" y="13126"/>
                </a:cubicBezTo>
                <a:lnTo>
                  <a:pt x="9206" y="13248"/>
                </a:lnTo>
                <a:cubicBezTo>
                  <a:pt x="9237" y="13309"/>
                  <a:pt x="9237" y="13400"/>
                  <a:pt x="9267" y="13491"/>
                </a:cubicBezTo>
                <a:lnTo>
                  <a:pt x="9176" y="13369"/>
                </a:lnTo>
                <a:cubicBezTo>
                  <a:pt x="9176" y="13369"/>
                  <a:pt x="9176" y="13339"/>
                  <a:pt x="9176" y="13309"/>
                </a:cubicBezTo>
                <a:cubicBezTo>
                  <a:pt x="9146" y="13187"/>
                  <a:pt x="9085" y="13065"/>
                  <a:pt x="9055" y="12944"/>
                </a:cubicBezTo>
                <a:close/>
                <a:moveTo>
                  <a:pt x="5682" y="12579"/>
                </a:moveTo>
                <a:cubicBezTo>
                  <a:pt x="5682" y="12610"/>
                  <a:pt x="5712" y="12670"/>
                  <a:pt x="5743" y="12701"/>
                </a:cubicBezTo>
                <a:cubicBezTo>
                  <a:pt x="5834" y="12822"/>
                  <a:pt x="5864" y="12974"/>
                  <a:pt x="5925" y="13096"/>
                </a:cubicBezTo>
                <a:cubicBezTo>
                  <a:pt x="5956" y="13187"/>
                  <a:pt x="5986" y="13248"/>
                  <a:pt x="6016" y="13309"/>
                </a:cubicBezTo>
                <a:cubicBezTo>
                  <a:pt x="6047" y="13369"/>
                  <a:pt x="6047" y="13460"/>
                  <a:pt x="6077" y="13521"/>
                </a:cubicBezTo>
                <a:lnTo>
                  <a:pt x="5986" y="13430"/>
                </a:lnTo>
                <a:lnTo>
                  <a:pt x="5956" y="13369"/>
                </a:lnTo>
                <a:lnTo>
                  <a:pt x="5925" y="13309"/>
                </a:lnTo>
                <a:lnTo>
                  <a:pt x="5864" y="13157"/>
                </a:lnTo>
                <a:cubicBezTo>
                  <a:pt x="5834" y="13096"/>
                  <a:pt x="5804" y="13035"/>
                  <a:pt x="5804" y="13005"/>
                </a:cubicBezTo>
                <a:lnTo>
                  <a:pt x="5682" y="12701"/>
                </a:lnTo>
                <a:cubicBezTo>
                  <a:pt x="5682" y="12701"/>
                  <a:pt x="5682" y="12670"/>
                  <a:pt x="5682" y="12640"/>
                </a:cubicBezTo>
                <a:lnTo>
                  <a:pt x="5682" y="12610"/>
                </a:lnTo>
                <a:lnTo>
                  <a:pt x="5682" y="12579"/>
                </a:lnTo>
                <a:close/>
                <a:moveTo>
                  <a:pt x="10695" y="13400"/>
                </a:moveTo>
                <a:lnTo>
                  <a:pt x="10756" y="13460"/>
                </a:lnTo>
                <a:cubicBezTo>
                  <a:pt x="10726" y="13460"/>
                  <a:pt x="10695" y="13521"/>
                  <a:pt x="10695" y="13552"/>
                </a:cubicBezTo>
                <a:lnTo>
                  <a:pt x="10695" y="13582"/>
                </a:lnTo>
                <a:lnTo>
                  <a:pt x="10634" y="13521"/>
                </a:lnTo>
                <a:cubicBezTo>
                  <a:pt x="10634" y="13491"/>
                  <a:pt x="10634" y="13460"/>
                  <a:pt x="10634" y="13460"/>
                </a:cubicBezTo>
                <a:lnTo>
                  <a:pt x="10695" y="13400"/>
                </a:lnTo>
                <a:close/>
                <a:moveTo>
                  <a:pt x="6381" y="13005"/>
                </a:moveTo>
                <a:lnTo>
                  <a:pt x="6442" y="13096"/>
                </a:lnTo>
                <a:lnTo>
                  <a:pt x="6472" y="13157"/>
                </a:lnTo>
                <a:cubicBezTo>
                  <a:pt x="6533" y="13278"/>
                  <a:pt x="6624" y="13400"/>
                  <a:pt x="6685" y="13521"/>
                </a:cubicBezTo>
                <a:lnTo>
                  <a:pt x="6776" y="13734"/>
                </a:lnTo>
                <a:lnTo>
                  <a:pt x="6776" y="13734"/>
                </a:lnTo>
                <a:lnTo>
                  <a:pt x="6685" y="13673"/>
                </a:lnTo>
                <a:cubicBezTo>
                  <a:pt x="6654" y="13612"/>
                  <a:pt x="6624" y="13552"/>
                  <a:pt x="6594" y="13491"/>
                </a:cubicBezTo>
                <a:cubicBezTo>
                  <a:pt x="6533" y="13339"/>
                  <a:pt x="6472" y="13187"/>
                  <a:pt x="6381" y="13035"/>
                </a:cubicBezTo>
                <a:lnTo>
                  <a:pt x="6381" y="13005"/>
                </a:lnTo>
                <a:close/>
                <a:moveTo>
                  <a:pt x="8691" y="13279"/>
                </a:moveTo>
                <a:cubicBezTo>
                  <a:pt x="8720" y="13309"/>
                  <a:pt x="8721" y="13309"/>
                  <a:pt x="8751" y="13339"/>
                </a:cubicBezTo>
                <a:cubicBezTo>
                  <a:pt x="8842" y="13460"/>
                  <a:pt x="8903" y="13612"/>
                  <a:pt x="8994" y="13704"/>
                </a:cubicBezTo>
                <a:cubicBezTo>
                  <a:pt x="8994" y="13727"/>
                  <a:pt x="8994" y="13751"/>
                  <a:pt x="9008" y="13775"/>
                </a:cubicBezTo>
                <a:lnTo>
                  <a:pt x="9008" y="13775"/>
                </a:lnTo>
                <a:lnTo>
                  <a:pt x="8903" y="13643"/>
                </a:lnTo>
                <a:cubicBezTo>
                  <a:pt x="8872" y="13612"/>
                  <a:pt x="8842" y="13582"/>
                  <a:pt x="8812" y="13552"/>
                </a:cubicBezTo>
                <a:cubicBezTo>
                  <a:pt x="8812" y="13521"/>
                  <a:pt x="8781" y="13491"/>
                  <a:pt x="8751" y="13460"/>
                </a:cubicBezTo>
                <a:cubicBezTo>
                  <a:pt x="8751" y="13430"/>
                  <a:pt x="8720" y="13369"/>
                  <a:pt x="8690" y="13339"/>
                </a:cubicBezTo>
                <a:cubicBezTo>
                  <a:pt x="8720" y="13309"/>
                  <a:pt x="8720" y="13309"/>
                  <a:pt x="8691" y="13279"/>
                </a:cubicBezTo>
                <a:close/>
                <a:moveTo>
                  <a:pt x="6462" y="13791"/>
                </a:moveTo>
                <a:lnTo>
                  <a:pt x="6533" y="13886"/>
                </a:lnTo>
                <a:lnTo>
                  <a:pt x="6472" y="13825"/>
                </a:lnTo>
                <a:cubicBezTo>
                  <a:pt x="6472" y="13825"/>
                  <a:pt x="6472" y="13810"/>
                  <a:pt x="6462" y="13791"/>
                </a:cubicBezTo>
                <a:close/>
                <a:moveTo>
                  <a:pt x="7839" y="13491"/>
                </a:moveTo>
                <a:lnTo>
                  <a:pt x="7930" y="13643"/>
                </a:lnTo>
                <a:cubicBezTo>
                  <a:pt x="7961" y="13704"/>
                  <a:pt x="7991" y="13764"/>
                  <a:pt x="8022" y="13825"/>
                </a:cubicBezTo>
                <a:cubicBezTo>
                  <a:pt x="8052" y="13855"/>
                  <a:pt x="8052" y="13886"/>
                  <a:pt x="8052" y="13886"/>
                </a:cubicBezTo>
                <a:cubicBezTo>
                  <a:pt x="8052" y="13886"/>
                  <a:pt x="8052" y="13925"/>
                  <a:pt x="8068" y="13941"/>
                </a:cubicBezTo>
                <a:lnTo>
                  <a:pt x="8068" y="13941"/>
                </a:lnTo>
                <a:cubicBezTo>
                  <a:pt x="7923" y="13878"/>
                  <a:pt x="7805" y="13761"/>
                  <a:pt x="7687" y="13673"/>
                </a:cubicBezTo>
                <a:lnTo>
                  <a:pt x="7657" y="13582"/>
                </a:lnTo>
                <a:lnTo>
                  <a:pt x="7596" y="13491"/>
                </a:lnTo>
                <a:close/>
                <a:moveTo>
                  <a:pt x="9845" y="13643"/>
                </a:moveTo>
                <a:lnTo>
                  <a:pt x="9996" y="13734"/>
                </a:lnTo>
                <a:cubicBezTo>
                  <a:pt x="9966" y="13734"/>
                  <a:pt x="9936" y="13764"/>
                  <a:pt x="9936" y="13764"/>
                </a:cubicBezTo>
                <a:lnTo>
                  <a:pt x="9936" y="13795"/>
                </a:lnTo>
                <a:lnTo>
                  <a:pt x="9936" y="13825"/>
                </a:lnTo>
                <a:lnTo>
                  <a:pt x="9936" y="13855"/>
                </a:lnTo>
                <a:cubicBezTo>
                  <a:pt x="9905" y="13886"/>
                  <a:pt x="9875" y="13916"/>
                  <a:pt x="9845" y="13947"/>
                </a:cubicBezTo>
                <a:cubicBezTo>
                  <a:pt x="9845" y="13886"/>
                  <a:pt x="9845" y="13825"/>
                  <a:pt x="9845" y="13764"/>
                </a:cubicBezTo>
                <a:lnTo>
                  <a:pt x="9845" y="13643"/>
                </a:lnTo>
                <a:close/>
                <a:moveTo>
                  <a:pt x="8538" y="14068"/>
                </a:moveTo>
                <a:lnTo>
                  <a:pt x="8690" y="14220"/>
                </a:lnTo>
                <a:lnTo>
                  <a:pt x="8751" y="14281"/>
                </a:lnTo>
                <a:cubicBezTo>
                  <a:pt x="8660" y="14250"/>
                  <a:pt x="8568" y="14220"/>
                  <a:pt x="8477" y="14190"/>
                </a:cubicBezTo>
                <a:cubicBezTo>
                  <a:pt x="8447" y="14159"/>
                  <a:pt x="8447" y="14129"/>
                  <a:pt x="8417" y="14098"/>
                </a:cubicBezTo>
                <a:lnTo>
                  <a:pt x="8477" y="14098"/>
                </a:lnTo>
                <a:cubicBezTo>
                  <a:pt x="8508" y="14098"/>
                  <a:pt x="8508" y="14068"/>
                  <a:pt x="8538" y="14068"/>
                </a:cubicBezTo>
                <a:close/>
                <a:moveTo>
                  <a:pt x="9784" y="14250"/>
                </a:moveTo>
                <a:lnTo>
                  <a:pt x="9905" y="14311"/>
                </a:lnTo>
                <a:lnTo>
                  <a:pt x="9845" y="14311"/>
                </a:lnTo>
                <a:lnTo>
                  <a:pt x="9784" y="14250"/>
                </a:lnTo>
                <a:close/>
                <a:moveTo>
                  <a:pt x="7171" y="13977"/>
                </a:moveTo>
                <a:lnTo>
                  <a:pt x="7323" y="14159"/>
                </a:lnTo>
                <a:cubicBezTo>
                  <a:pt x="7414" y="14250"/>
                  <a:pt x="7505" y="14342"/>
                  <a:pt x="7596" y="14433"/>
                </a:cubicBezTo>
                <a:cubicBezTo>
                  <a:pt x="7535" y="14433"/>
                  <a:pt x="7505" y="14433"/>
                  <a:pt x="7444" y="14402"/>
                </a:cubicBezTo>
                <a:lnTo>
                  <a:pt x="7323" y="14372"/>
                </a:lnTo>
                <a:lnTo>
                  <a:pt x="7171" y="13977"/>
                </a:lnTo>
                <a:close/>
                <a:moveTo>
                  <a:pt x="8082" y="14463"/>
                </a:moveTo>
                <a:lnTo>
                  <a:pt x="8173" y="14524"/>
                </a:lnTo>
                <a:lnTo>
                  <a:pt x="8082" y="14493"/>
                </a:lnTo>
                <a:lnTo>
                  <a:pt x="8082" y="14463"/>
                </a:lnTo>
                <a:close/>
                <a:moveTo>
                  <a:pt x="9450" y="14311"/>
                </a:moveTo>
                <a:lnTo>
                  <a:pt x="9541" y="14402"/>
                </a:lnTo>
                <a:lnTo>
                  <a:pt x="9298" y="14524"/>
                </a:lnTo>
                <a:cubicBezTo>
                  <a:pt x="9358" y="14493"/>
                  <a:pt x="9389" y="14463"/>
                  <a:pt x="9389" y="14402"/>
                </a:cubicBezTo>
                <a:lnTo>
                  <a:pt x="9450" y="14342"/>
                </a:lnTo>
                <a:lnTo>
                  <a:pt x="9450" y="14311"/>
                </a:lnTo>
                <a:close/>
                <a:moveTo>
                  <a:pt x="7809" y="14706"/>
                </a:moveTo>
                <a:lnTo>
                  <a:pt x="7839" y="14737"/>
                </a:lnTo>
                <a:lnTo>
                  <a:pt x="7900" y="14797"/>
                </a:lnTo>
                <a:lnTo>
                  <a:pt x="7809" y="14767"/>
                </a:lnTo>
                <a:lnTo>
                  <a:pt x="7505" y="14767"/>
                </a:lnTo>
                <a:cubicBezTo>
                  <a:pt x="7505" y="14767"/>
                  <a:pt x="7505" y="14737"/>
                  <a:pt x="7505" y="14737"/>
                </a:cubicBezTo>
                <a:lnTo>
                  <a:pt x="7505" y="14706"/>
                </a:lnTo>
                <a:close/>
                <a:moveTo>
                  <a:pt x="6776" y="14524"/>
                </a:moveTo>
                <a:lnTo>
                  <a:pt x="6928" y="14585"/>
                </a:lnTo>
                <a:lnTo>
                  <a:pt x="6989" y="14645"/>
                </a:lnTo>
                <a:lnTo>
                  <a:pt x="7049" y="14767"/>
                </a:lnTo>
                <a:lnTo>
                  <a:pt x="7110" y="14828"/>
                </a:lnTo>
                <a:lnTo>
                  <a:pt x="7110" y="14828"/>
                </a:lnTo>
                <a:lnTo>
                  <a:pt x="6928" y="14767"/>
                </a:lnTo>
                <a:cubicBezTo>
                  <a:pt x="6837" y="14767"/>
                  <a:pt x="6776" y="14737"/>
                  <a:pt x="6715" y="14737"/>
                </a:cubicBezTo>
                <a:cubicBezTo>
                  <a:pt x="6715" y="14706"/>
                  <a:pt x="6715" y="14706"/>
                  <a:pt x="6745" y="14676"/>
                </a:cubicBezTo>
                <a:cubicBezTo>
                  <a:pt x="6745" y="14615"/>
                  <a:pt x="6745" y="14554"/>
                  <a:pt x="6715" y="14524"/>
                </a:cubicBezTo>
                <a:close/>
                <a:moveTo>
                  <a:pt x="7232" y="1"/>
                </a:moveTo>
                <a:cubicBezTo>
                  <a:pt x="7080" y="31"/>
                  <a:pt x="6928" y="31"/>
                  <a:pt x="6776" y="62"/>
                </a:cubicBezTo>
                <a:cubicBezTo>
                  <a:pt x="6594" y="92"/>
                  <a:pt x="6411" y="153"/>
                  <a:pt x="6199" y="214"/>
                </a:cubicBezTo>
                <a:cubicBezTo>
                  <a:pt x="5925" y="274"/>
                  <a:pt x="5621" y="365"/>
                  <a:pt x="5317" y="487"/>
                </a:cubicBezTo>
                <a:cubicBezTo>
                  <a:pt x="5014" y="578"/>
                  <a:pt x="4740" y="700"/>
                  <a:pt x="4467" y="821"/>
                </a:cubicBezTo>
                <a:lnTo>
                  <a:pt x="4436" y="852"/>
                </a:lnTo>
                <a:cubicBezTo>
                  <a:pt x="4133" y="1004"/>
                  <a:pt x="3829" y="1155"/>
                  <a:pt x="3555" y="1368"/>
                </a:cubicBezTo>
                <a:cubicBezTo>
                  <a:pt x="3312" y="1550"/>
                  <a:pt x="3069" y="1733"/>
                  <a:pt x="2826" y="1915"/>
                </a:cubicBezTo>
                <a:cubicBezTo>
                  <a:pt x="2705" y="2006"/>
                  <a:pt x="2583" y="2097"/>
                  <a:pt x="2492" y="2188"/>
                </a:cubicBezTo>
                <a:cubicBezTo>
                  <a:pt x="2340" y="2310"/>
                  <a:pt x="2188" y="2431"/>
                  <a:pt x="2067" y="2583"/>
                </a:cubicBezTo>
                <a:cubicBezTo>
                  <a:pt x="1823" y="2826"/>
                  <a:pt x="1641" y="3070"/>
                  <a:pt x="1429" y="3313"/>
                </a:cubicBezTo>
                <a:cubicBezTo>
                  <a:pt x="1246" y="3556"/>
                  <a:pt x="1064" y="3799"/>
                  <a:pt x="912" y="4072"/>
                </a:cubicBezTo>
                <a:cubicBezTo>
                  <a:pt x="730" y="4346"/>
                  <a:pt x="578" y="4649"/>
                  <a:pt x="426" y="4953"/>
                </a:cubicBezTo>
                <a:cubicBezTo>
                  <a:pt x="304" y="5287"/>
                  <a:pt x="213" y="5622"/>
                  <a:pt x="152" y="5956"/>
                </a:cubicBezTo>
                <a:cubicBezTo>
                  <a:pt x="122" y="6260"/>
                  <a:pt x="61" y="6564"/>
                  <a:pt x="61" y="6867"/>
                </a:cubicBezTo>
                <a:cubicBezTo>
                  <a:pt x="61" y="7050"/>
                  <a:pt x="31" y="7202"/>
                  <a:pt x="31" y="7354"/>
                </a:cubicBezTo>
                <a:cubicBezTo>
                  <a:pt x="1" y="7505"/>
                  <a:pt x="31" y="7657"/>
                  <a:pt x="31" y="7809"/>
                </a:cubicBezTo>
                <a:cubicBezTo>
                  <a:pt x="31" y="7900"/>
                  <a:pt x="61" y="7992"/>
                  <a:pt x="92" y="8083"/>
                </a:cubicBezTo>
                <a:cubicBezTo>
                  <a:pt x="183" y="8417"/>
                  <a:pt x="274" y="8751"/>
                  <a:pt x="426" y="9085"/>
                </a:cubicBezTo>
                <a:cubicBezTo>
                  <a:pt x="487" y="9237"/>
                  <a:pt x="547" y="9389"/>
                  <a:pt x="608" y="9571"/>
                </a:cubicBezTo>
                <a:cubicBezTo>
                  <a:pt x="699" y="9875"/>
                  <a:pt x="790" y="10149"/>
                  <a:pt x="882" y="10453"/>
                </a:cubicBezTo>
                <a:cubicBezTo>
                  <a:pt x="1003" y="10726"/>
                  <a:pt x="1094" y="11030"/>
                  <a:pt x="1216" y="11334"/>
                </a:cubicBezTo>
                <a:cubicBezTo>
                  <a:pt x="1368" y="11637"/>
                  <a:pt x="1520" y="11972"/>
                  <a:pt x="1702" y="12245"/>
                </a:cubicBezTo>
                <a:cubicBezTo>
                  <a:pt x="1884" y="12519"/>
                  <a:pt x="2067" y="12792"/>
                  <a:pt x="2279" y="13005"/>
                </a:cubicBezTo>
                <a:cubicBezTo>
                  <a:pt x="2522" y="13278"/>
                  <a:pt x="2796" y="13491"/>
                  <a:pt x="3039" y="13734"/>
                </a:cubicBezTo>
                <a:cubicBezTo>
                  <a:pt x="3282" y="13977"/>
                  <a:pt x="3525" y="14190"/>
                  <a:pt x="3768" y="14372"/>
                </a:cubicBezTo>
                <a:cubicBezTo>
                  <a:pt x="3920" y="14493"/>
                  <a:pt x="4072" y="14585"/>
                  <a:pt x="4254" y="14676"/>
                </a:cubicBezTo>
                <a:cubicBezTo>
                  <a:pt x="4376" y="14737"/>
                  <a:pt x="4528" y="14797"/>
                  <a:pt x="4649" y="14858"/>
                </a:cubicBezTo>
                <a:cubicBezTo>
                  <a:pt x="4953" y="14980"/>
                  <a:pt x="5226" y="15101"/>
                  <a:pt x="5530" y="15253"/>
                </a:cubicBezTo>
                <a:cubicBezTo>
                  <a:pt x="5864" y="15375"/>
                  <a:pt x="6199" y="15496"/>
                  <a:pt x="6533" y="15557"/>
                </a:cubicBezTo>
                <a:cubicBezTo>
                  <a:pt x="6685" y="15587"/>
                  <a:pt x="6867" y="15618"/>
                  <a:pt x="7019" y="15618"/>
                </a:cubicBezTo>
                <a:cubicBezTo>
                  <a:pt x="7171" y="15648"/>
                  <a:pt x="7414" y="15648"/>
                  <a:pt x="7627" y="15648"/>
                </a:cubicBezTo>
                <a:cubicBezTo>
                  <a:pt x="7930" y="15648"/>
                  <a:pt x="8234" y="15618"/>
                  <a:pt x="8508" y="15557"/>
                </a:cubicBezTo>
                <a:cubicBezTo>
                  <a:pt x="8660" y="15526"/>
                  <a:pt x="8812" y="15526"/>
                  <a:pt x="8963" y="15496"/>
                </a:cubicBezTo>
                <a:cubicBezTo>
                  <a:pt x="9115" y="15435"/>
                  <a:pt x="9358" y="15375"/>
                  <a:pt x="9541" y="15344"/>
                </a:cubicBezTo>
                <a:cubicBezTo>
                  <a:pt x="9845" y="15253"/>
                  <a:pt x="10148" y="15131"/>
                  <a:pt x="10452" y="14980"/>
                </a:cubicBezTo>
                <a:cubicBezTo>
                  <a:pt x="10786" y="14767"/>
                  <a:pt x="11121" y="14524"/>
                  <a:pt x="11424" y="14250"/>
                </a:cubicBezTo>
                <a:cubicBezTo>
                  <a:pt x="11698" y="14007"/>
                  <a:pt x="11971" y="13795"/>
                  <a:pt x="12214" y="13521"/>
                </a:cubicBezTo>
                <a:cubicBezTo>
                  <a:pt x="12457" y="13278"/>
                  <a:pt x="12640" y="13065"/>
                  <a:pt x="12852" y="12822"/>
                </a:cubicBezTo>
                <a:cubicBezTo>
                  <a:pt x="12944" y="12701"/>
                  <a:pt x="13035" y="12579"/>
                  <a:pt x="13126" y="12427"/>
                </a:cubicBezTo>
                <a:cubicBezTo>
                  <a:pt x="13247" y="12306"/>
                  <a:pt x="13308" y="12184"/>
                  <a:pt x="13399" y="12063"/>
                </a:cubicBezTo>
                <a:cubicBezTo>
                  <a:pt x="13582" y="11759"/>
                  <a:pt x="13764" y="11455"/>
                  <a:pt x="13916" y="11151"/>
                </a:cubicBezTo>
                <a:cubicBezTo>
                  <a:pt x="14068" y="10848"/>
                  <a:pt x="14220" y="10604"/>
                  <a:pt x="14341" y="10301"/>
                </a:cubicBezTo>
                <a:cubicBezTo>
                  <a:pt x="14493" y="9997"/>
                  <a:pt x="14584" y="9663"/>
                  <a:pt x="14675" y="9328"/>
                </a:cubicBezTo>
                <a:cubicBezTo>
                  <a:pt x="14767" y="9025"/>
                  <a:pt x="14797" y="8721"/>
                  <a:pt x="14827" y="8387"/>
                </a:cubicBezTo>
                <a:lnTo>
                  <a:pt x="14827" y="7870"/>
                </a:lnTo>
                <a:cubicBezTo>
                  <a:pt x="14827" y="7688"/>
                  <a:pt x="14797" y="7536"/>
                  <a:pt x="14767" y="7384"/>
                </a:cubicBezTo>
                <a:cubicBezTo>
                  <a:pt x="14736" y="7050"/>
                  <a:pt x="14645" y="6715"/>
                  <a:pt x="14554" y="6412"/>
                </a:cubicBezTo>
                <a:cubicBezTo>
                  <a:pt x="14463" y="6108"/>
                  <a:pt x="14372" y="5774"/>
                  <a:pt x="14280" y="5470"/>
                </a:cubicBezTo>
                <a:cubicBezTo>
                  <a:pt x="14220" y="5196"/>
                  <a:pt x="14129" y="4892"/>
                  <a:pt x="14007" y="4619"/>
                </a:cubicBezTo>
                <a:cubicBezTo>
                  <a:pt x="13946" y="4467"/>
                  <a:pt x="13885" y="4346"/>
                  <a:pt x="13825" y="4194"/>
                </a:cubicBezTo>
                <a:cubicBezTo>
                  <a:pt x="13764" y="4072"/>
                  <a:pt x="13703" y="3890"/>
                  <a:pt x="13612" y="3768"/>
                </a:cubicBezTo>
                <a:cubicBezTo>
                  <a:pt x="13490" y="3465"/>
                  <a:pt x="13308" y="3161"/>
                  <a:pt x="13126" y="2887"/>
                </a:cubicBezTo>
                <a:cubicBezTo>
                  <a:pt x="12944" y="2614"/>
                  <a:pt x="12761" y="2371"/>
                  <a:pt x="12549" y="2158"/>
                </a:cubicBezTo>
                <a:cubicBezTo>
                  <a:pt x="12336" y="1885"/>
                  <a:pt x="12123" y="1642"/>
                  <a:pt x="11880" y="1398"/>
                </a:cubicBezTo>
                <a:cubicBezTo>
                  <a:pt x="11789" y="1277"/>
                  <a:pt x="11667" y="1186"/>
                  <a:pt x="11546" y="1095"/>
                </a:cubicBezTo>
                <a:cubicBezTo>
                  <a:pt x="11394" y="973"/>
                  <a:pt x="11242" y="882"/>
                  <a:pt x="11060" y="791"/>
                </a:cubicBezTo>
                <a:cubicBezTo>
                  <a:pt x="10786" y="639"/>
                  <a:pt x="10483" y="487"/>
                  <a:pt x="10179" y="396"/>
                </a:cubicBezTo>
                <a:cubicBezTo>
                  <a:pt x="10118" y="365"/>
                  <a:pt x="10027" y="335"/>
                  <a:pt x="9966" y="335"/>
                </a:cubicBezTo>
                <a:cubicBezTo>
                  <a:pt x="9905" y="305"/>
                  <a:pt x="9753" y="274"/>
                  <a:pt x="9662" y="244"/>
                </a:cubicBezTo>
                <a:lnTo>
                  <a:pt x="9176" y="153"/>
                </a:lnTo>
                <a:cubicBezTo>
                  <a:pt x="8872" y="92"/>
                  <a:pt x="8568" y="31"/>
                  <a:pt x="82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56"/>
          <p:cNvSpPr/>
          <p:nvPr/>
        </p:nvSpPr>
        <p:spPr>
          <a:xfrm rot="5085215" flipH="1">
            <a:off x="420106" y="-555111"/>
            <a:ext cx="373585" cy="1285586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56"/>
          <p:cNvSpPr/>
          <p:nvPr/>
        </p:nvSpPr>
        <p:spPr>
          <a:xfrm rot="6054828" flipH="1">
            <a:off x="269134" y="-182564"/>
            <a:ext cx="310725" cy="1051088"/>
          </a:xfrm>
          <a:custGeom>
            <a:avLst/>
            <a:gdLst/>
            <a:ahLst/>
            <a:cxnLst/>
            <a:rect l="l" t="t" r="r" b="b"/>
            <a:pathLst>
              <a:path w="11121" h="37619" extrusionOk="0">
                <a:moveTo>
                  <a:pt x="5165" y="0"/>
                </a:moveTo>
                <a:cubicBezTo>
                  <a:pt x="4618" y="0"/>
                  <a:pt x="4071" y="91"/>
                  <a:pt x="3555" y="274"/>
                </a:cubicBezTo>
                <a:cubicBezTo>
                  <a:pt x="3373" y="365"/>
                  <a:pt x="3190" y="456"/>
                  <a:pt x="3038" y="577"/>
                </a:cubicBezTo>
                <a:lnTo>
                  <a:pt x="3008" y="577"/>
                </a:lnTo>
                <a:cubicBezTo>
                  <a:pt x="2826" y="699"/>
                  <a:pt x="2674" y="851"/>
                  <a:pt x="2522" y="1033"/>
                </a:cubicBezTo>
                <a:lnTo>
                  <a:pt x="2461" y="1124"/>
                </a:lnTo>
                <a:cubicBezTo>
                  <a:pt x="2370" y="1276"/>
                  <a:pt x="2279" y="1428"/>
                  <a:pt x="2218" y="1610"/>
                </a:cubicBezTo>
                <a:cubicBezTo>
                  <a:pt x="1914" y="2066"/>
                  <a:pt x="1702" y="2552"/>
                  <a:pt x="1580" y="3069"/>
                </a:cubicBezTo>
                <a:cubicBezTo>
                  <a:pt x="1428" y="3525"/>
                  <a:pt x="1307" y="4041"/>
                  <a:pt x="1246" y="4527"/>
                </a:cubicBezTo>
                <a:cubicBezTo>
                  <a:pt x="1215" y="5044"/>
                  <a:pt x="1155" y="5560"/>
                  <a:pt x="1155" y="5955"/>
                </a:cubicBezTo>
                <a:cubicBezTo>
                  <a:pt x="1124" y="6441"/>
                  <a:pt x="1064" y="6927"/>
                  <a:pt x="1003" y="7414"/>
                </a:cubicBezTo>
                <a:cubicBezTo>
                  <a:pt x="1003" y="7535"/>
                  <a:pt x="972" y="7687"/>
                  <a:pt x="972" y="7808"/>
                </a:cubicBezTo>
                <a:cubicBezTo>
                  <a:pt x="942" y="7960"/>
                  <a:pt x="942" y="8052"/>
                  <a:pt x="912" y="8173"/>
                </a:cubicBezTo>
                <a:cubicBezTo>
                  <a:pt x="881" y="8386"/>
                  <a:pt x="881" y="8598"/>
                  <a:pt x="881" y="8781"/>
                </a:cubicBezTo>
                <a:lnTo>
                  <a:pt x="881" y="8933"/>
                </a:lnTo>
                <a:cubicBezTo>
                  <a:pt x="881" y="9115"/>
                  <a:pt x="851" y="9267"/>
                  <a:pt x="820" y="9449"/>
                </a:cubicBezTo>
                <a:cubicBezTo>
                  <a:pt x="820" y="9753"/>
                  <a:pt x="790" y="10057"/>
                  <a:pt x="760" y="10361"/>
                </a:cubicBezTo>
                <a:lnTo>
                  <a:pt x="760" y="10664"/>
                </a:lnTo>
                <a:lnTo>
                  <a:pt x="760" y="11880"/>
                </a:lnTo>
                <a:cubicBezTo>
                  <a:pt x="760" y="12092"/>
                  <a:pt x="760" y="12305"/>
                  <a:pt x="790" y="12518"/>
                </a:cubicBezTo>
                <a:cubicBezTo>
                  <a:pt x="820" y="12761"/>
                  <a:pt x="790" y="13034"/>
                  <a:pt x="820" y="13277"/>
                </a:cubicBezTo>
                <a:lnTo>
                  <a:pt x="820" y="14766"/>
                </a:lnTo>
                <a:lnTo>
                  <a:pt x="820" y="15617"/>
                </a:lnTo>
                <a:lnTo>
                  <a:pt x="820" y="16346"/>
                </a:lnTo>
                <a:lnTo>
                  <a:pt x="820" y="16741"/>
                </a:lnTo>
                <a:cubicBezTo>
                  <a:pt x="790" y="17197"/>
                  <a:pt x="760" y="17683"/>
                  <a:pt x="699" y="18169"/>
                </a:cubicBezTo>
                <a:cubicBezTo>
                  <a:pt x="669" y="18503"/>
                  <a:pt x="638" y="18868"/>
                  <a:pt x="608" y="19232"/>
                </a:cubicBezTo>
                <a:cubicBezTo>
                  <a:pt x="608" y="19384"/>
                  <a:pt x="608" y="19536"/>
                  <a:pt x="608" y="19688"/>
                </a:cubicBezTo>
                <a:cubicBezTo>
                  <a:pt x="577" y="20022"/>
                  <a:pt x="547" y="20357"/>
                  <a:pt x="547" y="20691"/>
                </a:cubicBezTo>
                <a:lnTo>
                  <a:pt x="547" y="20843"/>
                </a:lnTo>
                <a:cubicBezTo>
                  <a:pt x="517" y="21268"/>
                  <a:pt x="456" y="21754"/>
                  <a:pt x="456" y="22210"/>
                </a:cubicBezTo>
                <a:lnTo>
                  <a:pt x="456" y="22271"/>
                </a:lnTo>
                <a:lnTo>
                  <a:pt x="456" y="22635"/>
                </a:lnTo>
                <a:lnTo>
                  <a:pt x="456" y="23030"/>
                </a:lnTo>
                <a:lnTo>
                  <a:pt x="456" y="23668"/>
                </a:lnTo>
                <a:lnTo>
                  <a:pt x="456" y="24063"/>
                </a:lnTo>
                <a:cubicBezTo>
                  <a:pt x="456" y="24367"/>
                  <a:pt x="426" y="24732"/>
                  <a:pt x="395" y="25187"/>
                </a:cubicBezTo>
                <a:cubicBezTo>
                  <a:pt x="395" y="25491"/>
                  <a:pt x="365" y="25795"/>
                  <a:pt x="334" y="26069"/>
                </a:cubicBezTo>
                <a:cubicBezTo>
                  <a:pt x="334" y="26251"/>
                  <a:pt x="304" y="26403"/>
                  <a:pt x="274" y="26585"/>
                </a:cubicBezTo>
                <a:cubicBezTo>
                  <a:pt x="243" y="27071"/>
                  <a:pt x="182" y="27527"/>
                  <a:pt x="122" y="28043"/>
                </a:cubicBezTo>
                <a:cubicBezTo>
                  <a:pt x="61" y="28560"/>
                  <a:pt x="31" y="29046"/>
                  <a:pt x="0" y="29502"/>
                </a:cubicBezTo>
                <a:lnTo>
                  <a:pt x="0" y="29593"/>
                </a:lnTo>
                <a:cubicBezTo>
                  <a:pt x="0" y="30079"/>
                  <a:pt x="0" y="30535"/>
                  <a:pt x="31" y="31021"/>
                </a:cubicBezTo>
                <a:lnTo>
                  <a:pt x="31" y="31112"/>
                </a:lnTo>
                <a:cubicBezTo>
                  <a:pt x="31" y="31325"/>
                  <a:pt x="61" y="31537"/>
                  <a:pt x="91" y="31750"/>
                </a:cubicBezTo>
                <a:cubicBezTo>
                  <a:pt x="91" y="31963"/>
                  <a:pt x="122" y="32206"/>
                  <a:pt x="182" y="32449"/>
                </a:cubicBezTo>
                <a:cubicBezTo>
                  <a:pt x="213" y="32662"/>
                  <a:pt x="243" y="32905"/>
                  <a:pt x="334" y="33117"/>
                </a:cubicBezTo>
                <a:cubicBezTo>
                  <a:pt x="395" y="33391"/>
                  <a:pt x="486" y="33664"/>
                  <a:pt x="577" y="33907"/>
                </a:cubicBezTo>
                <a:cubicBezTo>
                  <a:pt x="790" y="34393"/>
                  <a:pt x="1064" y="34819"/>
                  <a:pt x="1367" y="35244"/>
                </a:cubicBezTo>
                <a:cubicBezTo>
                  <a:pt x="1550" y="35426"/>
                  <a:pt x="1732" y="35609"/>
                  <a:pt x="1914" y="35791"/>
                </a:cubicBezTo>
                <a:lnTo>
                  <a:pt x="2066" y="35913"/>
                </a:lnTo>
                <a:lnTo>
                  <a:pt x="2431" y="36216"/>
                </a:lnTo>
                <a:cubicBezTo>
                  <a:pt x="2765" y="36490"/>
                  <a:pt x="3130" y="36763"/>
                  <a:pt x="3525" y="36976"/>
                </a:cubicBezTo>
                <a:cubicBezTo>
                  <a:pt x="3737" y="37097"/>
                  <a:pt x="3980" y="37219"/>
                  <a:pt x="4223" y="37341"/>
                </a:cubicBezTo>
                <a:cubicBezTo>
                  <a:pt x="4466" y="37432"/>
                  <a:pt x="4740" y="37523"/>
                  <a:pt x="5013" y="37584"/>
                </a:cubicBezTo>
                <a:cubicBezTo>
                  <a:pt x="5137" y="37607"/>
                  <a:pt x="5264" y="37618"/>
                  <a:pt x="5390" y="37618"/>
                </a:cubicBezTo>
                <a:cubicBezTo>
                  <a:pt x="5759" y="37618"/>
                  <a:pt x="6132" y="37522"/>
                  <a:pt x="6472" y="37341"/>
                </a:cubicBezTo>
                <a:cubicBezTo>
                  <a:pt x="6927" y="37037"/>
                  <a:pt x="7322" y="36672"/>
                  <a:pt x="7657" y="36247"/>
                </a:cubicBezTo>
                <a:cubicBezTo>
                  <a:pt x="8173" y="35487"/>
                  <a:pt x="8507" y="34636"/>
                  <a:pt x="8659" y="33755"/>
                </a:cubicBezTo>
                <a:cubicBezTo>
                  <a:pt x="8750" y="33391"/>
                  <a:pt x="8872" y="32905"/>
                  <a:pt x="8963" y="32419"/>
                </a:cubicBezTo>
                <a:lnTo>
                  <a:pt x="8963" y="32358"/>
                </a:lnTo>
                <a:cubicBezTo>
                  <a:pt x="9024" y="31993"/>
                  <a:pt x="9085" y="31568"/>
                  <a:pt x="9176" y="31173"/>
                </a:cubicBezTo>
                <a:cubicBezTo>
                  <a:pt x="9328" y="30413"/>
                  <a:pt x="9480" y="29593"/>
                  <a:pt x="9601" y="28833"/>
                </a:cubicBezTo>
                <a:cubicBezTo>
                  <a:pt x="9631" y="28681"/>
                  <a:pt x="9662" y="28499"/>
                  <a:pt x="9692" y="28317"/>
                </a:cubicBezTo>
                <a:lnTo>
                  <a:pt x="9783" y="27831"/>
                </a:lnTo>
                <a:cubicBezTo>
                  <a:pt x="9814" y="27527"/>
                  <a:pt x="9875" y="27223"/>
                  <a:pt x="9935" y="26950"/>
                </a:cubicBezTo>
                <a:cubicBezTo>
                  <a:pt x="9996" y="26494"/>
                  <a:pt x="10057" y="26038"/>
                  <a:pt x="10118" y="25552"/>
                </a:cubicBezTo>
                <a:lnTo>
                  <a:pt x="10148" y="25157"/>
                </a:lnTo>
                <a:cubicBezTo>
                  <a:pt x="10209" y="24823"/>
                  <a:pt x="10239" y="24458"/>
                  <a:pt x="10270" y="24124"/>
                </a:cubicBezTo>
                <a:cubicBezTo>
                  <a:pt x="10330" y="23699"/>
                  <a:pt x="10391" y="23243"/>
                  <a:pt x="10421" y="22726"/>
                </a:cubicBezTo>
                <a:cubicBezTo>
                  <a:pt x="10482" y="22088"/>
                  <a:pt x="10543" y="21450"/>
                  <a:pt x="10634" y="20812"/>
                </a:cubicBezTo>
                <a:cubicBezTo>
                  <a:pt x="10664" y="20508"/>
                  <a:pt x="10695" y="20205"/>
                  <a:pt x="10725" y="19901"/>
                </a:cubicBezTo>
                <a:cubicBezTo>
                  <a:pt x="10786" y="19506"/>
                  <a:pt x="10786" y="19081"/>
                  <a:pt x="10816" y="18716"/>
                </a:cubicBezTo>
                <a:lnTo>
                  <a:pt x="10816" y="18503"/>
                </a:lnTo>
                <a:cubicBezTo>
                  <a:pt x="10847" y="17987"/>
                  <a:pt x="10877" y="17531"/>
                  <a:pt x="10908" y="17045"/>
                </a:cubicBezTo>
                <a:lnTo>
                  <a:pt x="10908" y="16680"/>
                </a:lnTo>
                <a:cubicBezTo>
                  <a:pt x="10908" y="16407"/>
                  <a:pt x="10938" y="16164"/>
                  <a:pt x="10968" y="15890"/>
                </a:cubicBezTo>
                <a:lnTo>
                  <a:pt x="10968" y="15617"/>
                </a:lnTo>
                <a:cubicBezTo>
                  <a:pt x="10968" y="15374"/>
                  <a:pt x="10968" y="15131"/>
                  <a:pt x="10968" y="14888"/>
                </a:cubicBezTo>
                <a:lnTo>
                  <a:pt x="10968" y="14705"/>
                </a:lnTo>
                <a:lnTo>
                  <a:pt x="10968" y="14219"/>
                </a:lnTo>
                <a:cubicBezTo>
                  <a:pt x="10968" y="13703"/>
                  <a:pt x="10999" y="13217"/>
                  <a:pt x="10999" y="12761"/>
                </a:cubicBezTo>
                <a:lnTo>
                  <a:pt x="10999" y="12700"/>
                </a:lnTo>
                <a:lnTo>
                  <a:pt x="10999" y="12092"/>
                </a:lnTo>
                <a:lnTo>
                  <a:pt x="10999" y="12062"/>
                </a:lnTo>
                <a:cubicBezTo>
                  <a:pt x="10999" y="11910"/>
                  <a:pt x="10999" y="11789"/>
                  <a:pt x="11029" y="11637"/>
                </a:cubicBezTo>
                <a:cubicBezTo>
                  <a:pt x="11059" y="11515"/>
                  <a:pt x="11029" y="11485"/>
                  <a:pt x="11029" y="11394"/>
                </a:cubicBezTo>
                <a:lnTo>
                  <a:pt x="11029" y="11120"/>
                </a:lnTo>
                <a:cubicBezTo>
                  <a:pt x="11029" y="11029"/>
                  <a:pt x="11029" y="10877"/>
                  <a:pt x="11059" y="10756"/>
                </a:cubicBezTo>
                <a:lnTo>
                  <a:pt x="11059" y="10604"/>
                </a:lnTo>
                <a:cubicBezTo>
                  <a:pt x="11059" y="10421"/>
                  <a:pt x="11090" y="10209"/>
                  <a:pt x="11090" y="10026"/>
                </a:cubicBezTo>
                <a:lnTo>
                  <a:pt x="11090" y="9692"/>
                </a:lnTo>
                <a:cubicBezTo>
                  <a:pt x="11090" y="9510"/>
                  <a:pt x="11120" y="9328"/>
                  <a:pt x="11120" y="9145"/>
                </a:cubicBezTo>
                <a:cubicBezTo>
                  <a:pt x="11120" y="8963"/>
                  <a:pt x="11120" y="8811"/>
                  <a:pt x="11120" y="8659"/>
                </a:cubicBezTo>
                <a:cubicBezTo>
                  <a:pt x="11120" y="8386"/>
                  <a:pt x="11090" y="8112"/>
                  <a:pt x="11059" y="7869"/>
                </a:cubicBezTo>
                <a:cubicBezTo>
                  <a:pt x="11059" y="7748"/>
                  <a:pt x="11059" y="7626"/>
                  <a:pt x="11059" y="7535"/>
                </a:cubicBezTo>
                <a:lnTo>
                  <a:pt x="11029" y="7201"/>
                </a:lnTo>
                <a:cubicBezTo>
                  <a:pt x="11029" y="6988"/>
                  <a:pt x="10999" y="6806"/>
                  <a:pt x="10999" y="6593"/>
                </a:cubicBezTo>
                <a:cubicBezTo>
                  <a:pt x="10968" y="6411"/>
                  <a:pt x="10968" y="6137"/>
                  <a:pt x="10938" y="5925"/>
                </a:cubicBezTo>
                <a:cubicBezTo>
                  <a:pt x="10908" y="5469"/>
                  <a:pt x="10847" y="5044"/>
                  <a:pt x="10786" y="4679"/>
                </a:cubicBezTo>
                <a:cubicBezTo>
                  <a:pt x="10786" y="4406"/>
                  <a:pt x="10695" y="4132"/>
                  <a:pt x="10573" y="3889"/>
                </a:cubicBezTo>
                <a:cubicBezTo>
                  <a:pt x="10482" y="3676"/>
                  <a:pt x="10361" y="3494"/>
                  <a:pt x="10209" y="3312"/>
                </a:cubicBezTo>
                <a:cubicBezTo>
                  <a:pt x="10118" y="2978"/>
                  <a:pt x="9996" y="2613"/>
                  <a:pt x="9875" y="2309"/>
                </a:cubicBezTo>
                <a:cubicBezTo>
                  <a:pt x="9723" y="1853"/>
                  <a:pt x="9510" y="1428"/>
                  <a:pt x="9267" y="1033"/>
                </a:cubicBezTo>
                <a:cubicBezTo>
                  <a:pt x="9206" y="972"/>
                  <a:pt x="9115" y="881"/>
                  <a:pt x="9054" y="820"/>
                </a:cubicBezTo>
                <a:cubicBezTo>
                  <a:pt x="8933" y="729"/>
                  <a:pt x="8842" y="608"/>
                  <a:pt x="8690" y="517"/>
                </a:cubicBezTo>
                <a:cubicBezTo>
                  <a:pt x="8507" y="395"/>
                  <a:pt x="8264" y="304"/>
                  <a:pt x="8052" y="243"/>
                </a:cubicBezTo>
                <a:cubicBezTo>
                  <a:pt x="7596" y="152"/>
                  <a:pt x="7110" y="91"/>
                  <a:pt x="6654" y="61"/>
                </a:cubicBezTo>
                <a:lnTo>
                  <a:pt x="6532" y="61"/>
                </a:lnTo>
                <a:lnTo>
                  <a:pt x="6107" y="31"/>
                </a:lnTo>
                <a:lnTo>
                  <a:pt x="58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/>
          <p:nvPr/>
        </p:nvSpPr>
        <p:spPr>
          <a:xfrm>
            <a:off x="8034850" y="3466375"/>
            <a:ext cx="1444204" cy="1473790"/>
          </a:xfrm>
          <a:custGeom>
            <a:avLst/>
            <a:gdLst/>
            <a:ahLst/>
            <a:cxnLst/>
            <a:rect l="l" t="t" r="r" b="b"/>
            <a:pathLst>
              <a:path w="40167" h="40987" extrusionOk="0">
                <a:moveTo>
                  <a:pt x="25006" y="0"/>
                </a:moveTo>
                <a:cubicBezTo>
                  <a:pt x="24033" y="0"/>
                  <a:pt x="23122" y="31"/>
                  <a:pt x="22302" y="61"/>
                </a:cubicBezTo>
                <a:cubicBezTo>
                  <a:pt x="21815" y="91"/>
                  <a:pt x="21360" y="152"/>
                  <a:pt x="20995" y="183"/>
                </a:cubicBezTo>
                <a:cubicBezTo>
                  <a:pt x="20782" y="183"/>
                  <a:pt x="20600" y="213"/>
                  <a:pt x="20387" y="243"/>
                </a:cubicBezTo>
                <a:lnTo>
                  <a:pt x="20205" y="274"/>
                </a:lnTo>
                <a:lnTo>
                  <a:pt x="19780" y="334"/>
                </a:lnTo>
                <a:lnTo>
                  <a:pt x="19658" y="365"/>
                </a:lnTo>
                <a:cubicBezTo>
                  <a:pt x="19233" y="456"/>
                  <a:pt x="18808" y="547"/>
                  <a:pt x="18382" y="638"/>
                </a:cubicBezTo>
                <a:cubicBezTo>
                  <a:pt x="18200" y="699"/>
                  <a:pt x="17957" y="760"/>
                  <a:pt x="17744" y="821"/>
                </a:cubicBezTo>
                <a:cubicBezTo>
                  <a:pt x="17501" y="881"/>
                  <a:pt x="17288" y="942"/>
                  <a:pt x="17076" y="1033"/>
                </a:cubicBezTo>
                <a:cubicBezTo>
                  <a:pt x="16924" y="1064"/>
                  <a:pt x="16802" y="1124"/>
                  <a:pt x="16650" y="1155"/>
                </a:cubicBezTo>
                <a:lnTo>
                  <a:pt x="16498" y="1216"/>
                </a:lnTo>
                <a:lnTo>
                  <a:pt x="16286" y="1276"/>
                </a:lnTo>
                <a:lnTo>
                  <a:pt x="15921" y="1428"/>
                </a:lnTo>
                <a:lnTo>
                  <a:pt x="15769" y="1459"/>
                </a:lnTo>
                <a:lnTo>
                  <a:pt x="15283" y="1641"/>
                </a:lnTo>
                <a:lnTo>
                  <a:pt x="14615" y="1914"/>
                </a:lnTo>
                <a:lnTo>
                  <a:pt x="13794" y="2279"/>
                </a:lnTo>
                <a:lnTo>
                  <a:pt x="13369" y="2431"/>
                </a:lnTo>
                <a:cubicBezTo>
                  <a:pt x="13035" y="2583"/>
                  <a:pt x="12670" y="2735"/>
                  <a:pt x="12366" y="2917"/>
                </a:cubicBezTo>
                <a:lnTo>
                  <a:pt x="12275" y="2947"/>
                </a:lnTo>
                <a:lnTo>
                  <a:pt x="12154" y="3008"/>
                </a:lnTo>
                <a:cubicBezTo>
                  <a:pt x="11759" y="3190"/>
                  <a:pt x="11394" y="3373"/>
                  <a:pt x="10999" y="3585"/>
                </a:cubicBezTo>
                <a:lnTo>
                  <a:pt x="10635" y="3768"/>
                </a:lnTo>
                <a:lnTo>
                  <a:pt x="9784" y="4223"/>
                </a:lnTo>
                <a:cubicBezTo>
                  <a:pt x="9358" y="4436"/>
                  <a:pt x="9024" y="4618"/>
                  <a:pt x="8690" y="4831"/>
                </a:cubicBezTo>
                <a:lnTo>
                  <a:pt x="7536" y="5500"/>
                </a:lnTo>
                <a:cubicBezTo>
                  <a:pt x="6837" y="5925"/>
                  <a:pt x="6108" y="6381"/>
                  <a:pt x="5348" y="6897"/>
                </a:cubicBezTo>
                <a:cubicBezTo>
                  <a:pt x="4923" y="7171"/>
                  <a:pt x="4588" y="7414"/>
                  <a:pt x="4285" y="7657"/>
                </a:cubicBezTo>
                <a:cubicBezTo>
                  <a:pt x="4042" y="7839"/>
                  <a:pt x="3798" y="8021"/>
                  <a:pt x="3586" y="8234"/>
                </a:cubicBezTo>
                <a:lnTo>
                  <a:pt x="3312" y="8477"/>
                </a:lnTo>
                <a:cubicBezTo>
                  <a:pt x="2614" y="9054"/>
                  <a:pt x="1975" y="9692"/>
                  <a:pt x="1459" y="10422"/>
                </a:cubicBezTo>
                <a:cubicBezTo>
                  <a:pt x="1307" y="10665"/>
                  <a:pt x="1155" y="10847"/>
                  <a:pt x="1064" y="11060"/>
                </a:cubicBezTo>
                <a:lnTo>
                  <a:pt x="1034" y="11151"/>
                </a:lnTo>
                <a:cubicBezTo>
                  <a:pt x="942" y="11303"/>
                  <a:pt x="851" y="11455"/>
                  <a:pt x="791" y="11606"/>
                </a:cubicBezTo>
                <a:lnTo>
                  <a:pt x="639" y="11910"/>
                </a:lnTo>
                <a:cubicBezTo>
                  <a:pt x="608" y="12001"/>
                  <a:pt x="578" y="12062"/>
                  <a:pt x="547" y="12153"/>
                </a:cubicBezTo>
                <a:cubicBezTo>
                  <a:pt x="547" y="12184"/>
                  <a:pt x="547" y="12214"/>
                  <a:pt x="517" y="12245"/>
                </a:cubicBezTo>
                <a:cubicBezTo>
                  <a:pt x="426" y="12488"/>
                  <a:pt x="365" y="12731"/>
                  <a:pt x="304" y="12974"/>
                </a:cubicBezTo>
                <a:cubicBezTo>
                  <a:pt x="244" y="13217"/>
                  <a:pt x="183" y="13399"/>
                  <a:pt x="153" y="13551"/>
                </a:cubicBezTo>
                <a:cubicBezTo>
                  <a:pt x="153" y="13581"/>
                  <a:pt x="153" y="13612"/>
                  <a:pt x="153" y="13673"/>
                </a:cubicBezTo>
                <a:cubicBezTo>
                  <a:pt x="153" y="13733"/>
                  <a:pt x="122" y="13794"/>
                  <a:pt x="92" y="13885"/>
                </a:cubicBezTo>
                <a:lnTo>
                  <a:pt x="61" y="14250"/>
                </a:lnTo>
                <a:cubicBezTo>
                  <a:pt x="61" y="14311"/>
                  <a:pt x="61" y="14402"/>
                  <a:pt x="61" y="14462"/>
                </a:cubicBezTo>
                <a:lnTo>
                  <a:pt x="61" y="14554"/>
                </a:lnTo>
                <a:cubicBezTo>
                  <a:pt x="61" y="14706"/>
                  <a:pt x="61" y="14827"/>
                  <a:pt x="31" y="14979"/>
                </a:cubicBezTo>
                <a:lnTo>
                  <a:pt x="31" y="15070"/>
                </a:lnTo>
                <a:cubicBezTo>
                  <a:pt x="31" y="15252"/>
                  <a:pt x="31" y="15435"/>
                  <a:pt x="1" y="15617"/>
                </a:cubicBezTo>
                <a:cubicBezTo>
                  <a:pt x="1" y="15799"/>
                  <a:pt x="1" y="16073"/>
                  <a:pt x="1" y="16316"/>
                </a:cubicBezTo>
                <a:cubicBezTo>
                  <a:pt x="1" y="16528"/>
                  <a:pt x="1" y="16711"/>
                  <a:pt x="31" y="16893"/>
                </a:cubicBezTo>
                <a:lnTo>
                  <a:pt x="31" y="16954"/>
                </a:lnTo>
                <a:cubicBezTo>
                  <a:pt x="31" y="17258"/>
                  <a:pt x="92" y="17561"/>
                  <a:pt x="122" y="17865"/>
                </a:cubicBezTo>
                <a:cubicBezTo>
                  <a:pt x="122" y="18017"/>
                  <a:pt x="153" y="18169"/>
                  <a:pt x="153" y="18291"/>
                </a:cubicBezTo>
                <a:cubicBezTo>
                  <a:pt x="183" y="18746"/>
                  <a:pt x="244" y="19141"/>
                  <a:pt x="304" y="19506"/>
                </a:cubicBezTo>
                <a:cubicBezTo>
                  <a:pt x="365" y="19779"/>
                  <a:pt x="396" y="20083"/>
                  <a:pt x="456" y="20357"/>
                </a:cubicBezTo>
                <a:lnTo>
                  <a:pt x="547" y="20843"/>
                </a:lnTo>
                <a:cubicBezTo>
                  <a:pt x="608" y="21116"/>
                  <a:pt x="639" y="21420"/>
                  <a:pt x="699" y="21694"/>
                </a:cubicBezTo>
                <a:cubicBezTo>
                  <a:pt x="730" y="21845"/>
                  <a:pt x="730" y="21967"/>
                  <a:pt x="760" y="22089"/>
                </a:cubicBezTo>
                <a:cubicBezTo>
                  <a:pt x="821" y="22484"/>
                  <a:pt x="912" y="22970"/>
                  <a:pt x="973" y="23456"/>
                </a:cubicBezTo>
                <a:lnTo>
                  <a:pt x="1064" y="23911"/>
                </a:lnTo>
                <a:cubicBezTo>
                  <a:pt x="1094" y="24155"/>
                  <a:pt x="1125" y="24398"/>
                  <a:pt x="1186" y="24641"/>
                </a:cubicBezTo>
                <a:cubicBezTo>
                  <a:pt x="1216" y="24884"/>
                  <a:pt x="1246" y="25188"/>
                  <a:pt x="1307" y="25461"/>
                </a:cubicBezTo>
                <a:cubicBezTo>
                  <a:pt x="1337" y="25613"/>
                  <a:pt x="1368" y="25795"/>
                  <a:pt x="1368" y="25947"/>
                </a:cubicBezTo>
                <a:cubicBezTo>
                  <a:pt x="1459" y="26433"/>
                  <a:pt x="1550" y="26889"/>
                  <a:pt x="1641" y="27314"/>
                </a:cubicBezTo>
                <a:lnTo>
                  <a:pt x="1641" y="27436"/>
                </a:lnTo>
                <a:cubicBezTo>
                  <a:pt x="1732" y="27800"/>
                  <a:pt x="1824" y="28195"/>
                  <a:pt x="1915" y="28590"/>
                </a:cubicBezTo>
                <a:cubicBezTo>
                  <a:pt x="1975" y="28803"/>
                  <a:pt x="2036" y="29046"/>
                  <a:pt x="2097" y="29259"/>
                </a:cubicBezTo>
                <a:cubicBezTo>
                  <a:pt x="2158" y="29502"/>
                  <a:pt x="2249" y="29715"/>
                  <a:pt x="2310" y="29958"/>
                </a:cubicBezTo>
                <a:cubicBezTo>
                  <a:pt x="2431" y="30292"/>
                  <a:pt x="2553" y="30656"/>
                  <a:pt x="2735" y="31082"/>
                </a:cubicBezTo>
                <a:cubicBezTo>
                  <a:pt x="2887" y="31507"/>
                  <a:pt x="3069" y="31963"/>
                  <a:pt x="3221" y="32388"/>
                </a:cubicBezTo>
                <a:cubicBezTo>
                  <a:pt x="3403" y="32814"/>
                  <a:pt x="3555" y="33209"/>
                  <a:pt x="3707" y="33543"/>
                </a:cubicBezTo>
                <a:cubicBezTo>
                  <a:pt x="3768" y="33695"/>
                  <a:pt x="3829" y="33847"/>
                  <a:pt x="3890" y="33999"/>
                </a:cubicBezTo>
                <a:cubicBezTo>
                  <a:pt x="4011" y="34242"/>
                  <a:pt x="4102" y="34485"/>
                  <a:pt x="4193" y="34728"/>
                </a:cubicBezTo>
                <a:cubicBezTo>
                  <a:pt x="4376" y="35123"/>
                  <a:pt x="4558" y="35548"/>
                  <a:pt x="4740" y="35973"/>
                </a:cubicBezTo>
                <a:cubicBezTo>
                  <a:pt x="4923" y="36399"/>
                  <a:pt x="5105" y="36763"/>
                  <a:pt x="5287" y="37098"/>
                </a:cubicBezTo>
                <a:cubicBezTo>
                  <a:pt x="5378" y="37310"/>
                  <a:pt x="5469" y="37523"/>
                  <a:pt x="5621" y="37736"/>
                </a:cubicBezTo>
                <a:lnTo>
                  <a:pt x="5713" y="37918"/>
                </a:lnTo>
                <a:cubicBezTo>
                  <a:pt x="5773" y="38070"/>
                  <a:pt x="5834" y="38191"/>
                  <a:pt x="5925" y="38313"/>
                </a:cubicBezTo>
                <a:lnTo>
                  <a:pt x="6077" y="38556"/>
                </a:lnTo>
                <a:lnTo>
                  <a:pt x="6108" y="38647"/>
                </a:lnTo>
                <a:cubicBezTo>
                  <a:pt x="6290" y="38890"/>
                  <a:pt x="6472" y="39133"/>
                  <a:pt x="6685" y="39346"/>
                </a:cubicBezTo>
                <a:cubicBezTo>
                  <a:pt x="6928" y="39589"/>
                  <a:pt x="7171" y="39771"/>
                  <a:pt x="7444" y="39954"/>
                </a:cubicBezTo>
                <a:cubicBezTo>
                  <a:pt x="7687" y="40106"/>
                  <a:pt x="7930" y="40257"/>
                  <a:pt x="8204" y="40379"/>
                </a:cubicBezTo>
                <a:cubicBezTo>
                  <a:pt x="8660" y="40592"/>
                  <a:pt x="9146" y="40713"/>
                  <a:pt x="9632" y="40804"/>
                </a:cubicBezTo>
                <a:cubicBezTo>
                  <a:pt x="9875" y="40865"/>
                  <a:pt x="10088" y="40865"/>
                  <a:pt x="10331" y="40895"/>
                </a:cubicBezTo>
                <a:cubicBezTo>
                  <a:pt x="10543" y="40926"/>
                  <a:pt x="10786" y="40956"/>
                  <a:pt x="10999" y="40956"/>
                </a:cubicBezTo>
                <a:cubicBezTo>
                  <a:pt x="11242" y="40956"/>
                  <a:pt x="11455" y="40987"/>
                  <a:pt x="11698" y="40987"/>
                </a:cubicBezTo>
                <a:lnTo>
                  <a:pt x="13004" y="40987"/>
                </a:lnTo>
                <a:cubicBezTo>
                  <a:pt x="13430" y="40956"/>
                  <a:pt x="13825" y="40926"/>
                  <a:pt x="14250" y="40865"/>
                </a:cubicBezTo>
                <a:lnTo>
                  <a:pt x="14341" y="40865"/>
                </a:lnTo>
                <a:lnTo>
                  <a:pt x="14888" y="40774"/>
                </a:lnTo>
                <a:lnTo>
                  <a:pt x="14949" y="40774"/>
                </a:lnTo>
                <a:lnTo>
                  <a:pt x="15557" y="40683"/>
                </a:lnTo>
                <a:cubicBezTo>
                  <a:pt x="15891" y="40592"/>
                  <a:pt x="16225" y="40561"/>
                  <a:pt x="16529" y="40500"/>
                </a:cubicBezTo>
                <a:cubicBezTo>
                  <a:pt x="17076" y="40409"/>
                  <a:pt x="17592" y="40318"/>
                  <a:pt x="18109" y="40197"/>
                </a:cubicBezTo>
                <a:lnTo>
                  <a:pt x="18352" y="40166"/>
                </a:lnTo>
                <a:cubicBezTo>
                  <a:pt x="18747" y="40075"/>
                  <a:pt x="19111" y="39984"/>
                  <a:pt x="19506" y="39893"/>
                </a:cubicBezTo>
                <a:lnTo>
                  <a:pt x="19841" y="39832"/>
                </a:lnTo>
                <a:cubicBezTo>
                  <a:pt x="20175" y="39741"/>
                  <a:pt x="20479" y="39650"/>
                  <a:pt x="20782" y="39589"/>
                </a:cubicBezTo>
                <a:lnTo>
                  <a:pt x="21876" y="39346"/>
                </a:lnTo>
                <a:lnTo>
                  <a:pt x="23365" y="39012"/>
                </a:lnTo>
                <a:cubicBezTo>
                  <a:pt x="24125" y="38860"/>
                  <a:pt x="24884" y="38678"/>
                  <a:pt x="25644" y="38526"/>
                </a:cubicBezTo>
                <a:lnTo>
                  <a:pt x="25917" y="38465"/>
                </a:lnTo>
                <a:cubicBezTo>
                  <a:pt x="26768" y="38252"/>
                  <a:pt x="27619" y="38070"/>
                  <a:pt x="28530" y="37796"/>
                </a:cubicBezTo>
                <a:lnTo>
                  <a:pt x="28621" y="37796"/>
                </a:lnTo>
                <a:cubicBezTo>
                  <a:pt x="28955" y="37705"/>
                  <a:pt x="29350" y="37584"/>
                  <a:pt x="29685" y="37493"/>
                </a:cubicBezTo>
                <a:cubicBezTo>
                  <a:pt x="30049" y="37371"/>
                  <a:pt x="30475" y="37219"/>
                  <a:pt x="30869" y="37098"/>
                </a:cubicBezTo>
                <a:lnTo>
                  <a:pt x="31021" y="37037"/>
                </a:lnTo>
                <a:cubicBezTo>
                  <a:pt x="31416" y="36915"/>
                  <a:pt x="31781" y="36763"/>
                  <a:pt x="32176" y="36611"/>
                </a:cubicBezTo>
                <a:lnTo>
                  <a:pt x="32328" y="36551"/>
                </a:lnTo>
                <a:cubicBezTo>
                  <a:pt x="32662" y="36429"/>
                  <a:pt x="33027" y="36277"/>
                  <a:pt x="33361" y="36125"/>
                </a:cubicBezTo>
                <a:cubicBezTo>
                  <a:pt x="33786" y="35943"/>
                  <a:pt x="34212" y="35730"/>
                  <a:pt x="34607" y="35457"/>
                </a:cubicBezTo>
                <a:cubicBezTo>
                  <a:pt x="34789" y="35366"/>
                  <a:pt x="34971" y="35214"/>
                  <a:pt x="35123" y="35092"/>
                </a:cubicBezTo>
                <a:cubicBezTo>
                  <a:pt x="35366" y="34910"/>
                  <a:pt x="35548" y="34697"/>
                  <a:pt x="35731" y="34545"/>
                </a:cubicBezTo>
                <a:cubicBezTo>
                  <a:pt x="35883" y="34424"/>
                  <a:pt x="35974" y="34302"/>
                  <a:pt x="36095" y="34150"/>
                </a:cubicBezTo>
                <a:lnTo>
                  <a:pt x="36186" y="34059"/>
                </a:lnTo>
                <a:cubicBezTo>
                  <a:pt x="36338" y="33907"/>
                  <a:pt x="36460" y="33756"/>
                  <a:pt x="36581" y="33573"/>
                </a:cubicBezTo>
                <a:cubicBezTo>
                  <a:pt x="37128" y="32874"/>
                  <a:pt x="37614" y="32145"/>
                  <a:pt x="38009" y="31355"/>
                </a:cubicBezTo>
                <a:lnTo>
                  <a:pt x="38101" y="31203"/>
                </a:lnTo>
                <a:cubicBezTo>
                  <a:pt x="38283" y="30869"/>
                  <a:pt x="38435" y="30565"/>
                  <a:pt x="38556" y="30231"/>
                </a:cubicBezTo>
                <a:cubicBezTo>
                  <a:pt x="38739" y="29806"/>
                  <a:pt x="38891" y="29380"/>
                  <a:pt x="39012" y="28894"/>
                </a:cubicBezTo>
                <a:cubicBezTo>
                  <a:pt x="39042" y="28803"/>
                  <a:pt x="39073" y="28712"/>
                  <a:pt x="39103" y="28590"/>
                </a:cubicBezTo>
                <a:cubicBezTo>
                  <a:pt x="39194" y="28287"/>
                  <a:pt x="39316" y="27952"/>
                  <a:pt x="39377" y="27649"/>
                </a:cubicBezTo>
                <a:cubicBezTo>
                  <a:pt x="39589" y="26798"/>
                  <a:pt x="39772" y="25947"/>
                  <a:pt x="39893" y="25127"/>
                </a:cubicBezTo>
                <a:cubicBezTo>
                  <a:pt x="39954" y="24641"/>
                  <a:pt x="40015" y="24215"/>
                  <a:pt x="40045" y="23851"/>
                </a:cubicBezTo>
                <a:cubicBezTo>
                  <a:pt x="40075" y="23668"/>
                  <a:pt x="40075" y="23486"/>
                  <a:pt x="40106" y="23304"/>
                </a:cubicBezTo>
                <a:lnTo>
                  <a:pt x="40106" y="23182"/>
                </a:lnTo>
                <a:lnTo>
                  <a:pt x="40106" y="23061"/>
                </a:lnTo>
                <a:cubicBezTo>
                  <a:pt x="40106" y="22878"/>
                  <a:pt x="40136" y="22666"/>
                  <a:pt x="40136" y="22453"/>
                </a:cubicBezTo>
                <a:cubicBezTo>
                  <a:pt x="40167" y="21937"/>
                  <a:pt x="40167" y="21511"/>
                  <a:pt x="40167" y="21086"/>
                </a:cubicBezTo>
                <a:cubicBezTo>
                  <a:pt x="40167" y="20904"/>
                  <a:pt x="40167" y="20691"/>
                  <a:pt x="40136" y="20509"/>
                </a:cubicBezTo>
                <a:lnTo>
                  <a:pt x="40136" y="20387"/>
                </a:lnTo>
                <a:cubicBezTo>
                  <a:pt x="40136" y="20235"/>
                  <a:pt x="40106" y="20053"/>
                  <a:pt x="40106" y="19871"/>
                </a:cubicBezTo>
                <a:cubicBezTo>
                  <a:pt x="40075" y="19719"/>
                  <a:pt x="40045" y="19445"/>
                  <a:pt x="39984" y="19202"/>
                </a:cubicBezTo>
                <a:cubicBezTo>
                  <a:pt x="39954" y="18989"/>
                  <a:pt x="39893" y="18716"/>
                  <a:pt x="39832" y="18443"/>
                </a:cubicBezTo>
                <a:cubicBezTo>
                  <a:pt x="39741" y="18139"/>
                  <a:pt x="39650" y="17835"/>
                  <a:pt x="39498" y="17531"/>
                </a:cubicBezTo>
                <a:cubicBezTo>
                  <a:pt x="39468" y="17470"/>
                  <a:pt x="39437" y="17379"/>
                  <a:pt x="39437" y="17318"/>
                </a:cubicBezTo>
                <a:cubicBezTo>
                  <a:pt x="39286" y="16923"/>
                  <a:pt x="39164" y="16559"/>
                  <a:pt x="39073" y="16164"/>
                </a:cubicBezTo>
                <a:cubicBezTo>
                  <a:pt x="39012" y="15799"/>
                  <a:pt x="38951" y="15404"/>
                  <a:pt x="38921" y="15040"/>
                </a:cubicBezTo>
                <a:cubicBezTo>
                  <a:pt x="38860" y="14706"/>
                  <a:pt x="38799" y="14219"/>
                  <a:pt x="38739" y="13794"/>
                </a:cubicBezTo>
                <a:cubicBezTo>
                  <a:pt x="38647" y="13369"/>
                  <a:pt x="38556" y="12974"/>
                  <a:pt x="38526" y="12518"/>
                </a:cubicBezTo>
                <a:cubicBezTo>
                  <a:pt x="38496" y="12305"/>
                  <a:pt x="38465" y="12093"/>
                  <a:pt x="38465" y="11850"/>
                </a:cubicBezTo>
                <a:cubicBezTo>
                  <a:pt x="38465" y="11698"/>
                  <a:pt x="38435" y="11515"/>
                  <a:pt x="38404" y="11363"/>
                </a:cubicBezTo>
                <a:cubicBezTo>
                  <a:pt x="38404" y="11211"/>
                  <a:pt x="38374" y="10968"/>
                  <a:pt x="38344" y="10786"/>
                </a:cubicBezTo>
                <a:cubicBezTo>
                  <a:pt x="38313" y="10573"/>
                  <a:pt x="38283" y="10361"/>
                  <a:pt x="38252" y="10178"/>
                </a:cubicBezTo>
                <a:cubicBezTo>
                  <a:pt x="38222" y="9966"/>
                  <a:pt x="38222" y="9844"/>
                  <a:pt x="38222" y="9692"/>
                </a:cubicBezTo>
                <a:lnTo>
                  <a:pt x="38222" y="9510"/>
                </a:lnTo>
                <a:cubicBezTo>
                  <a:pt x="38222" y="9297"/>
                  <a:pt x="38192" y="9085"/>
                  <a:pt x="38192" y="8902"/>
                </a:cubicBezTo>
                <a:cubicBezTo>
                  <a:pt x="38161" y="8538"/>
                  <a:pt x="38131" y="8112"/>
                  <a:pt x="38070" y="7717"/>
                </a:cubicBezTo>
                <a:cubicBezTo>
                  <a:pt x="38070" y="7535"/>
                  <a:pt x="38040" y="7353"/>
                  <a:pt x="38009" y="7171"/>
                </a:cubicBezTo>
                <a:lnTo>
                  <a:pt x="38009" y="7049"/>
                </a:lnTo>
                <a:cubicBezTo>
                  <a:pt x="37979" y="6867"/>
                  <a:pt x="37949" y="6684"/>
                  <a:pt x="37918" y="6502"/>
                </a:cubicBezTo>
                <a:cubicBezTo>
                  <a:pt x="37888" y="6320"/>
                  <a:pt x="37827" y="6138"/>
                  <a:pt x="37736" y="5955"/>
                </a:cubicBezTo>
                <a:cubicBezTo>
                  <a:pt x="37706" y="5864"/>
                  <a:pt x="37645" y="5743"/>
                  <a:pt x="37584" y="5651"/>
                </a:cubicBezTo>
                <a:lnTo>
                  <a:pt x="37554" y="5621"/>
                </a:lnTo>
                <a:cubicBezTo>
                  <a:pt x="37523" y="5530"/>
                  <a:pt x="37463" y="5439"/>
                  <a:pt x="37432" y="5348"/>
                </a:cubicBezTo>
                <a:cubicBezTo>
                  <a:pt x="37371" y="5317"/>
                  <a:pt x="37341" y="5256"/>
                  <a:pt x="37311" y="5196"/>
                </a:cubicBezTo>
                <a:cubicBezTo>
                  <a:pt x="37219" y="5135"/>
                  <a:pt x="37159" y="5044"/>
                  <a:pt x="37098" y="4953"/>
                </a:cubicBezTo>
                <a:lnTo>
                  <a:pt x="37068" y="4861"/>
                </a:lnTo>
                <a:cubicBezTo>
                  <a:pt x="37037" y="4801"/>
                  <a:pt x="37007" y="4770"/>
                  <a:pt x="36976" y="4710"/>
                </a:cubicBezTo>
                <a:cubicBezTo>
                  <a:pt x="36916" y="4618"/>
                  <a:pt x="36825" y="4527"/>
                  <a:pt x="36733" y="4406"/>
                </a:cubicBezTo>
                <a:lnTo>
                  <a:pt x="36703" y="4375"/>
                </a:lnTo>
                <a:cubicBezTo>
                  <a:pt x="36612" y="4284"/>
                  <a:pt x="36521" y="4193"/>
                  <a:pt x="36430" y="4072"/>
                </a:cubicBezTo>
                <a:lnTo>
                  <a:pt x="36338" y="3980"/>
                </a:lnTo>
                <a:lnTo>
                  <a:pt x="36247" y="3889"/>
                </a:lnTo>
                <a:cubicBezTo>
                  <a:pt x="36156" y="3798"/>
                  <a:pt x="36065" y="3707"/>
                  <a:pt x="35974" y="3646"/>
                </a:cubicBezTo>
                <a:cubicBezTo>
                  <a:pt x="35700" y="3403"/>
                  <a:pt x="35397" y="3190"/>
                  <a:pt x="35062" y="3008"/>
                </a:cubicBezTo>
                <a:cubicBezTo>
                  <a:pt x="34698" y="2735"/>
                  <a:pt x="34303" y="2492"/>
                  <a:pt x="33908" y="2249"/>
                </a:cubicBezTo>
                <a:cubicBezTo>
                  <a:pt x="33574" y="2066"/>
                  <a:pt x="33239" y="1884"/>
                  <a:pt x="32753" y="1641"/>
                </a:cubicBezTo>
                <a:cubicBezTo>
                  <a:pt x="32571" y="1550"/>
                  <a:pt x="32358" y="1459"/>
                  <a:pt x="32206" y="1367"/>
                </a:cubicBezTo>
                <a:cubicBezTo>
                  <a:pt x="31963" y="1276"/>
                  <a:pt x="31751" y="1185"/>
                  <a:pt x="31538" y="1124"/>
                </a:cubicBezTo>
                <a:cubicBezTo>
                  <a:pt x="31325" y="1033"/>
                  <a:pt x="31204" y="1003"/>
                  <a:pt x="31052" y="942"/>
                </a:cubicBezTo>
                <a:lnTo>
                  <a:pt x="30839" y="881"/>
                </a:lnTo>
                <a:cubicBezTo>
                  <a:pt x="30657" y="821"/>
                  <a:pt x="30444" y="760"/>
                  <a:pt x="30292" y="729"/>
                </a:cubicBezTo>
                <a:lnTo>
                  <a:pt x="30171" y="699"/>
                </a:lnTo>
                <a:cubicBezTo>
                  <a:pt x="29988" y="638"/>
                  <a:pt x="29806" y="608"/>
                  <a:pt x="29624" y="547"/>
                </a:cubicBezTo>
                <a:lnTo>
                  <a:pt x="28955" y="426"/>
                </a:lnTo>
                <a:cubicBezTo>
                  <a:pt x="28530" y="334"/>
                  <a:pt x="28105" y="274"/>
                  <a:pt x="27619" y="183"/>
                </a:cubicBezTo>
                <a:lnTo>
                  <a:pt x="27224" y="122"/>
                </a:lnTo>
                <a:lnTo>
                  <a:pt x="27041" y="122"/>
                </a:lnTo>
                <a:cubicBezTo>
                  <a:pt x="26798" y="91"/>
                  <a:pt x="26616" y="61"/>
                  <a:pt x="26434" y="61"/>
                </a:cubicBezTo>
                <a:lnTo>
                  <a:pt x="26282" y="61"/>
                </a:lnTo>
                <a:cubicBezTo>
                  <a:pt x="25917" y="31"/>
                  <a:pt x="25553" y="0"/>
                  <a:pt x="251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 rot="613861">
            <a:off x="10574" y="3889329"/>
            <a:ext cx="373548" cy="1285457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" name="Google Shape;149;p8"/>
          <p:cNvGrpSpPr/>
          <p:nvPr/>
        </p:nvGrpSpPr>
        <p:grpSpPr>
          <a:xfrm rot="44495">
            <a:off x="187013" y="4168744"/>
            <a:ext cx="720891" cy="799803"/>
            <a:chOff x="134059" y="4302869"/>
            <a:chExt cx="572406" cy="682360"/>
          </a:xfrm>
        </p:grpSpPr>
        <p:sp>
          <p:nvSpPr>
            <p:cNvPr id="150" name="Google Shape;150;p8"/>
            <p:cNvSpPr/>
            <p:nvPr/>
          </p:nvSpPr>
          <p:spPr>
            <a:xfrm>
              <a:off x="280234" y="4794219"/>
              <a:ext cx="104027" cy="191010"/>
            </a:xfrm>
            <a:custGeom>
              <a:avLst/>
              <a:gdLst/>
              <a:ahLst/>
              <a:cxnLst/>
              <a:rect l="l" t="t" r="r" b="b"/>
              <a:pathLst>
                <a:path w="3070" h="5637" extrusionOk="0">
                  <a:moveTo>
                    <a:pt x="1580" y="1178"/>
                  </a:moveTo>
                  <a:cubicBezTo>
                    <a:pt x="1580" y="1238"/>
                    <a:pt x="1550" y="1269"/>
                    <a:pt x="1550" y="1299"/>
                  </a:cubicBezTo>
                  <a:cubicBezTo>
                    <a:pt x="1520" y="1390"/>
                    <a:pt x="1489" y="1481"/>
                    <a:pt x="1489" y="1572"/>
                  </a:cubicBezTo>
                  <a:lnTo>
                    <a:pt x="1489" y="1664"/>
                  </a:lnTo>
                  <a:lnTo>
                    <a:pt x="1459" y="1633"/>
                  </a:lnTo>
                  <a:lnTo>
                    <a:pt x="1459" y="1512"/>
                  </a:lnTo>
                  <a:cubicBezTo>
                    <a:pt x="1459" y="1481"/>
                    <a:pt x="1459" y="1421"/>
                    <a:pt x="1489" y="1390"/>
                  </a:cubicBezTo>
                  <a:cubicBezTo>
                    <a:pt x="1489" y="1360"/>
                    <a:pt x="1489" y="1299"/>
                    <a:pt x="1520" y="1269"/>
                  </a:cubicBezTo>
                  <a:cubicBezTo>
                    <a:pt x="1520" y="1238"/>
                    <a:pt x="1550" y="1208"/>
                    <a:pt x="1580" y="1178"/>
                  </a:cubicBezTo>
                  <a:close/>
                  <a:moveTo>
                    <a:pt x="1398" y="2028"/>
                  </a:moveTo>
                  <a:lnTo>
                    <a:pt x="1428" y="2059"/>
                  </a:lnTo>
                  <a:lnTo>
                    <a:pt x="1428" y="2150"/>
                  </a:lnTo>
                  <a:lnTo>
                    <a:pt x="1428" y="2362"/>
                  </a:lnTo>
                  <a:lnTo>
                    <a:pt x="1428" y="2454"/>
                  </a:lnTo>
                  <a:cubicBezTo>
                    <a:pt x="1428" y="2393"/>
                    <a:pt x="1398" y="2332"/>
                    <a:pt x="1368" y="2271"/>
                  </a:cubicBezTo>
                  <a:lnTo>
                    <a:pt x="1368" y="2241"/>
                  </a:lnTo>
                  <a:cubicBezTo>
                    <a:pt x="1368" y="2150"/>
                    <a:pt x="1398" y="2089"/>
                    <a:pt x="1398" y="2028"/>
                  </a:cubicBezTo>
                  <a:close/>
                  <a:moveTo>
                    <a:pt x="2279" y="3122"/>
                  </a:moveTo>
                  <a:lnTo>
                    <a:pt x="2279" y="3152"/>
                  </a:lnTo>
                  <a:cubicBezTo>
                    <a:pt x="2279" y="3244"/>
                    <a:pt x="2249" y="3365"/>
                    <a:pt x="2249" y="3456"/>
                  </a:cubicBezTo>
                  <a:cubicBezTo>
                    <a:pt x="2218" y="3578"/>
                    <a:pt x="2218" y="3639"/>
                    <a:pt x="2218" y="3699"/>
                  </a:cubicBezTo>
                  <a:cubicBezTo>
                    <a:pt x="2218" y="3669"/>
                    <a:pt x="2188" y="3608"/>
                    <a:pt x="2188" y="3578"/>
                  </a:cubicBezTo>
                  <a:lnTo>
                    <a:pt x="2188" y="3517"/>
                  </a:lnTo>
                  <a:cubicBezTo>
                    <a:pt x="2188" y="3487"/>
                    <a:pt x="2218" y="3426"/>
                    <a:pt x="2218" y="3395"/>
                  </a:cubicBezTo>
                  <a:cubicBezTo>
                    <a:pt x="2218" y="3304"/>
                    <a:pt x="2249" y="3213"/>
                    <a:pt x="2279" y="3122"/>
                  </a:cubicBezTo>
                  <a:close/>
                  <a:moveTo>
                    <a:pt x="456" y="1733"/>
                  </a:moveTo>
                  <a:lnTo>
                    <a:pt x="456" y="1733"/>
                  </a:lnTo>
                  <a:cubicBezTo>
                    <a:pt x="454" y="1821"/>
                    <a:pt x="426" y="1910"/>
                    <a:pt x="426" y="1998"/>
                  </a:cubicBezTo>
                  <a:cubicBezTo>
                    <a:pt x="395" y="2119"/>
                    <a:pt x="365" y="2271"/>
                    <a:pt x="365" y="2423"/>
                  </a:cubicBezTo>
                  <a:cubicBezTo>
                    <a:pt x="365" y="2454"/>
                    <a:pt x="365" y="2514"/>
                    <a:pt x="365" y="2545"/>
                  </a:cubicBezTo>
                  <a:cubicBezTo>
                    <a:pt x="365" y="2605"/>
                    <a:pt x="365" y="2636"/>
                    <a:pt x="365" y="2697"/>
                  </a:cubicBezTo>
                  <a:cubicBezTo>
                    <a:pt x="365" y="2727"/>
                    <a:pt x="365" y="2757"/>
                    <a:pt x="365" y="2757"/>
                  </a:cubicBezTo>
                  <a:cubicBezTo>
                    <a:pt x="365" y="2849"/>
                    <a:pt x="365" y="2940"/>
                    <a:pt x="335" y="3031"/>
                  </a:cubicBezTo>
                  <a:cubicBezTo>
                    <a:pt x="335" y="3092"/>
                    <a:pt x="335" y="3152"/>
                    <a:pt x="335" y="3213"/>
                  </a:cubicBezTo>
                  <a:cubicBezTo>
                    <a:pt x="335" y="3244"/>
                    <a:pt x="335" y="3274"/>
                    <a:pt x="335" y="3304"/>
                  </a:cubicBezTo>
                  <a:cubicBezTo>
                    <a:pt x="365" y="3335"/>
                    <a:pt x="365" y="3365"/>
                    <a:pt x="395" y="3365"/>
                  </a:cubicBezTo>
                  <a:lnTo>
                    <a:pt x="426" y="3395"/>
                  </a:lnTo>
                  <a:cubicBezTo>
                    <a:pt x="456" y="3730"/>
                    <a:pt x="517" y="4064"/>
                    <a:pt x="638" y="4368"/>
                  </a:cubicBezTo>
                  <a:lnTo>
                    <a:pt x="669" y="4459"/>
                  </a:lnTo>
                  <a:cubicBezTo>
                    <a:pt x="608" y="4368"/>
                    <a:pt x="578" y="4277"/>
                    <a:pt x="547" y="4185"/>
                  </a:cubicBezTo>
                  <a:cubicBezTo>
                    <a:pt x="487" y="4064"/>
                    <a:pt x="456" y="3942"/>
                    <a:pt x="426" y="3821"/>
                  </a:cubicBezTo>
                  <a:cubicBezTo>
                    <a:pt x="395" y="3669"/>
                    <a:pt x="365" y="3547"/>
                    <a:pt x="335" y="3426"/>
                  </a:cubicBezTo>
                  <a:cubicBezTo>
                    <a:pt x="335" y="3395"/>
                    <a:pt x="335" y="3365"/>
                    <a:pt x="304" y="3335"/>
                  </a:cubicBezTo>
                  <a:lnTo>
                    <a:pt x="304" y="3213"/>
                  </a:lnTo>
                  <a:lnTo>
                    <a:pt x="304" y="2970"/>
                  </a:lnTo>
                  <a:lnTo>
                    <a:pt x="304" y="2727"/>
                  </a:lnTo>
                  <a:lnTo>
                    <a:pt x="304" y="2514"/>
                  </a:lnTo>
                  <a:cubicBezTo>
                    <a:pt x="304" y="2362"/>
                    <a:pt x="335" y="2211"/>
                    <a:pt x="365" y="2059"/>
                  </a:cubicBezTo>
                  <a:cubicBezTo>
                    <a:pt x="390" y="1959"/>
                    <a:pt x="415" y="1840"/>
                    <a:pt x="456" y="1733"/>
                  </a:cubicBezTo>
                  <a:close/>
                  <a:moveTo>
                    <a:pt x="912" y="3517"/>
                  </a:moveTo>
                  <a:lnTo>
                    <a:pt x="912" y="3578"/>
                  </a:lnTo>
                  <a:cubicBezTo>
                    <a:pt x="942" y="3669"/>
                    <a:pt x="1003" y="3760"/>
                    <a:pt x="1064" y="3851"/>
                  </a:cubicBezTo>
                  <a:lnTo>
                    <a:pt x="1125" y="3882"/>
                  </a:lnTo>
                  <a:lnTo>
                    <a:pt x="1125" y="4064"/>
                  </a:lnTo>
                  <a:lnTo>
                    <a:pt x="1125" y="4155"/>
                  </a:lnTo>
                  <a:lnTo>
                    <a:pt x="1125" y="4277"/>
                  </a:lnTo>
                  <a:cubicBezTo>
                    <a:pt x="1125" y="4307"/>
                    <a:pt x="1094" y="4398"/>
                    <a:pt x="1064" y="4459"/>
                  </a:cubicBezTo>
                  <a:cubicBezTo>
                    <a:pt x="1033" y="4337"/>
                    <a:pt x="973" y="4185"/>
                    <a:pt x="942" y="4064"/>
                  </a:cubicBezTo>
                  <a:cubicBezTo>
                    <a:pt x="912" y="3882"/>
                    <a:pt x="882" y="3699"/>
                    <a:pt x="912" y="3517"/>
                  </a:cubicBezTo>
                  <a:close/>
                  <a:moveTo>
                    <a:pt x="1823" y="4216"/>
                  </a:moveTo>
                  <a:lnTo>
                    <a:pt x="1823" y="4246"/>
                  </a:lnTo>
                  <a:lnTo>
                    <a:pt x="1854" y="4337"/>
                  </a:lnTo>
                  <a:cubicBezTo>
                    <a:pt x="1854" y="4337"/>
                    <a:pt x="1884" y="4368"/>
                    <a:pt x="1884" y="4368"/>
                  </a:cubicBezTo>
                  <a:cubicBezTo>
                    <a:pt x="1884" y="4489"/>
                    <a:pt x="1884" y="4580"/>
                    <a:pt x="1854" y="4672"/>
                  </a:cubicBezTo>
                  <a:lnTo>
                    <a:pt x="1793" y="4884"/>
                  </a:lnTo>
                  <a:lnTo>
                    <a:pt x="1763" y="4884"/>
                  </a:lnTo>
                  <a:lnTo>
                    <a:pt x="1702" y="4854"/>
                  </a:lnTo>
                  <a:cubicBezTo>
                    <a:pt x="1672" y="4823"/>
                    <a:pt x="1672" y="4823"/>
                    <a:pt x="1641" y="4793"/>
                  </a:cubicBezTo>
                  <a:cubicBezTo>
                    <a:pt x="1672" y="4732"/>
                    <a:pt x="1702" y="4672"/>
                    <a:pt x="1702" y="4611"/>
                  </a:cubicBezTo>
                  <a:cubicBezTo>
                    <a:pt x="1763" y="4489"/>
                    <a:pt x="1793" y="4368"/>
                    <a:pt x="1823" y="4216"/>
                  </a:cubicBezTo>
                  <a:close/>
                  <a:moveTo>
                    <a:pt x="2340" y="4611"/>
                  </a:moveTo>
                  <a:lnTo>
                    <a:pt x="2340" y="4611"/>
                  </a:lnTo>
                  <a:cubicBezTo>
                    <a:pt x="2279" y="4732"/>
                    <a:pt x="2218" y="4854"/>
                    <a:pt x="2158" y="4945"/>
                  </a:cubicBezTo>
                  <a:cubicBezTo>
                    <a:pt x="2127" y="5006"/>
                    <a:pt x="2097" y="5036"/>
                    <a:pt x="2066" y="5067"/>
                  </a:cubicBezTo>
                  <a:lnTo>
                    <a:pt x="2066" y="5036"/>
                  </a:lnTo>
                  <a:lnTo>
                    <a:pt x="2097" y="4975"/>
                  </a:lnTo>
                  <a:cubicBezTo>
                    <a:pt x="2158" y="4915"/>
                    <a:pt x="2218" y="4823"/>
                    <a:pt x="2249" y="4763"/>
                  </a:cubicBezTo>
                  <a:lnTo>
                    <a:pt x="2310" y="4641"/>
                  </a:lnTo>
                  <a:lnTo>
                    <a:pt x="2340" y="4611"/>
                  </a:lnTo>
                  <a:close/>
                  <a:moveTo>
                    <a:pt x="790" y="4793"/>
                  </a:moveTo>
                  <a:lnTo>
                    <a:pt x="790" y="4793"/>
                  </a:lnTo>
                  <a:cubicBezTo>
                    <a:pt x="821" y="4854"/>
                    <a:pt x="851" y="4945"/>
                    <a:pt x="912" y="4975"/>
                  </a:cubicBezTo>
                  <a:cubicBezTo>
                    <a:pt x="1003" y="5067"/>
                    <a:pt x="1094" y="5097"/>
                    <a:pt x="1216" y="5097"/>
                  </a:cubicBezTo>
                  <a:cubicBezTo>
                    <a:pt x="1246" y="5097"/>
                    <a:pt x="1277" y="5097"/>
                    <a:pt x="1307" y="5067"/>
                  </a:cubicBezTo>
                  <a:cubicBezTo>
                    <a:pt x="1337" y="5127"/>
                    <a:pt x="1368" y="5188"/>
                    <a:pt x="1398" y="5249"/>
                  </a:cubicBezTo>
                  <a:lnTo>
                    <a:pt x="1428" y="5310"/>
                  </a:lnTo>
                  <a:cubicBezTo>
                    <a:pt x="1368" y="5279"/>
                    <a:pt x="1277" y="5279"/>
                    <a:pt x="1216" y="5249"/>
                  </a:cubicBezTo>
                  <a:cubicBezTo>
                    <a:pt x="1155" y="5218"/>
                    <a:pt x="1094" y="5188"/>
                    <a:pt x="1064" y="5188"/>
                  </a:cubicBezTo>
                  <a:cubicBezTo>
                    <a:pt x="1003" y="5127"/>
                    <a:pt x="973" y="5097"/>
                    <a:pt x="912" y="5067"/>
                  </a:cubicBezTo>
                  <a:cubicBezTo>
                    <a:pt x="882" y="5006"/>
                    <a:pt x="851" y="4975"/>
                    <a:pt x="821" y="4915"/>
                  </a:cubicBezTo>
                  <a:cubicBezTo>
                    <a:pt x="821" y="4884"/>
                    <a:pt x="790" y="4854"/>
                    <a:pt x="790" y="4793"/>
                  </a:cubicBezTo>
                  <a:close/>
                  <a:moveTo>
                    <a:pt x="1994" y="0"/>
                  </a:moveTo>
                  <a:cubicBezTo>
                    <a:pt x="1975" y="0"/>
                    <a:pt x="1960" y="8"/>
                    <a:pt x="1945" y="23"/>
                  </a:cubicBezTo>
                  <a:lnTo>
                    <a:pt x="1823" y="23"/>
                  </a:lnTo>
                  <a:lnTo>
                    <a:pt x="1763" y="53"/>
                  </a:lnTo>
                  <a:lnTo>
                    <a:pt x="1672" y="114"/>
                  </a:lnTo>
                  <a:lnTo>
                    <a:pt x="1641" y="114"/>
                  </a:lnTo>
                  <a:cubicBezTo>
                    <a:pt x="1580" y="114"/>
                    <a:pt x="1520" y="114"/>
                    <a:pt x="1459" y="144"/>
                  </a:cubicBezTo>
                  <a:cubicBezTo>
                    <a:pt x="1368" y="175"/>
                    <a:pt x="1307" y="205"/>
                    <a:pt x="1216" y="266"/>
                  </a:cubicBezTo>
                  <a:cubicBezTo>
                    <a:pt x="1033" y="357"/>
                    <a:pt x="882" y="479"/>
                    <a:pt x="760" y="600"/>
                  </a:cubicBezTo>
                  <a:cubicBezTo>
                    <a:pt x="699" y="661"/>
                    <a:pt x="638" y="722"/>
                    <a:pt x="578" y="813"/>
                  </a:cubicBezTo>
                  <a:cubicBezTo>
                    <a:pt x="578" y="843"/>
                    <a:pt x="547" y="874"/>
                    <a:pt x="517" y="904"/>
                  </a:cubicBezTo>
                  <a:cubicBezTo>
                    <a:pt x="517" y="965"/>
                    <a:pt x="426" y="1056"/>
                    <a:pt x="395" y="1147"/>
                  </a:cubicBezTo>
                  <a:cubicBezTo>
                    <a:pt x="335" y="1208"/>
                    <a:pt x="365" y="1208"/>
                    <a:pt x="335" y="1238"/>
                  </a:cubicBezTo>
                  <a:lnTo>
                    <a:pt x="304" y="1360"/>
                  </a:lnTo>
                  <a:cubicBezTo>
                    <a:pt x="274" y="1421"/>
                    <a:pt x="244" y="1512"/>
                    <a:pt x="213" y="1572"/>
                  </a:cubicBezTo>
                  <a:cubicBezTo>
                    <a:pt x="92" y="1907"/>
                    <a:pt x="31" y="2271"/>
                    <a:pt x="0" y="2605"/>
                  </a:cubicBezTo>
                  <a:lnTo>
                    <a:pt x="0" y="3092"/>
                  </a:lnTo>
                  <a:cubicBezTo>
                    <a:pt x="0" y="3183"/>
                    <a:pt x="0" y="3274"/>
                    <a:pt x="31" y="3365"/>
                  </a:cubicBezTo>
                  <a:cubicBezTo>
                    <a:pt x="61" y="3426"/>
                    <a:pt x="31" y="3426"/>
                    <a:pt x="61" y="3456"/>
                  </a:cubicBezTo>
                  <a:lnTo>
                    <a:pt x="92" y="3608"/>
                  </a:lnTo>
                  <a:cubicBezTo>
                    <a:pt x="92" y="3699"/>
                    <a:pt x="122" y="3760"/>
                    <a:pt x="152" y="3851"/>
                  </a:cubicBezTo>
                  <a:lnTo>
                    <a:pt x="213" y="4064"/>
                  </a:lnTo>
                  <a:cubicBezTo>
                    <a:pt x="244" y="4216"/>
                    <a:pt x="304" y="4368"/>
                    <a:pt x="365" y="4520"/>
                  </a:cubicBezTo>
                  <a:cubicBezTo>
                    <a:pt x="426" y="4672"/>
                    <a:pt x="487" y="4854"/>
                    <a:pt x="547" y="4975"/>
                  </a:cubicBezTo>
                  <a:lnTo>
                    <a:pt x="608" y="5127"/>
                  </a:lnTo>
                  <a:cubicBezTo>
                    <a:pt x="669" y="5218"/>
                    <a:pt x="730" y="5279"/>
                    <a:pt x="790" y="5340"/>
                  </a:cubicBezTo>
                  <a:cubicBezTo>
                    <a:pt x="821" y="5370"/>
                    <a:pt x="851" y="5401"/>
                    <a:pt x="912" y="5431"/>
                  </a:cubicBezTo>
                  <a:cubicBezTo>
                    <a:pt x="942" y="5461"/>
                    <a:pt x="973" y="5492"/>
                    <a:pt x="1033" y="5492"/>
                  </a:cubicBezTo>
                  <a:cubicBezTo>
                    <a:pt x="1094" y="5553"/>
                    <a:pt x="1185" y="5583"/>
                    <a:pt x="1277" y="5583"/>
                  </a:cubicBezTo>
                  <a:lnTo>
                    <a:pt x="1489" y="5613"/>
                  </a:lnTo>
                  <a:cubicBezTo>
                    <a:pt x="1535" y="5629"/>
                    <a:pt x="1573" y="5636"/>
                    <a:pt x="1611" y="5636"/>
                  </a:cubicBezTo>
                  <a:cubicBezTo>
                    <a:pt x="1649" y="5636"/>
                    <a:pt x="1687" y="5629"/>
                    <a:pt x="1732" y="5613"/>
                  </a:cubicBezTo>
                  <a:cubicBezTo>
                    <a:pt x="1854" y="5613"/>
                    <a:pt x="1945" y="5583"/>
                    <a:pt x="2066" y="5522"/>
                  </a:cubicBezTo>
                  <a:cubicBezTo>
                    <a:pt x="2158" y="5461"/>
                    <a:pt x="2218" y="5401"/>
                    <a:pt x="2310" y="5310"/>
                  </a:cubicBezTo>
                  <a:cubicBezTo>
                    <a:pt x="2370" y="5218"/>
                    <a:pt x="2461" y="5127"/>
                    <a:pt x="2522" y="5036"/>
                  </a:cubicBezTo>
                  <a:cubicBezTo>
                    <a:pt x="2583" y="4884"/>
                    <a:pt x="2674" y="4702"/>
                    <a:pt x="2705" y="4550"/>
                  </a:cubicBezTo>
                  <a:cubicBezTo>
                    <a:pt x="2796" y="4246"/>
                    <a:pt x="2887" y="3912"/>
                    <a:pt x="2948" y="3608"/>
                  </a:cubicBezTo>
                  <a:cubicBezTo>
                    <a:pt x="2978" y="3456"/>
                    <a:pt x="3008" y="3304"/>
                    <a:pt x="3039" y="3152"/>
                  </a:cubicBezTo>
                  <a:cubicBezTo>
                    <a:pt x="3039" y="3061"/>
                    <a:pt x="3039" y="2970"/>
                    <a:pt x="3069" y="2849"/>
                  </a:cubicBezTo>
                  <a:cubicBezTo>
                    <a:pt x="3069" y="2757"/>
                    <a:pt x="3069" y="2697"/>
                    <a:pt x="3069" y="2605"/>
                  </a:cubicBezTo>
                  <a:cubicBezTo>
                    <a:pt x="3008" y="2423"/>
                    <a:pt x="3008" y="2271"/>
                    <a:pt x="3008" y="2119"/>
                  </a:cubicBezTo>
                  <a:cubicBezTo>
                    <a:pt x="3008" y="1967"/>
                    <a:pt x="3008" y="1816"/>
                    <a:pt x="2978" y="1664"/>
                  </a:cubicBezTo>
                  <a:cubicBezTo>
                    <a:pt x="2948" y="1481"/>
                    <a:pt x="2917" y="1329"/>
                    <a:pt x="2856" y="1178"/>
                  </a:cubicBezTo>
                  <a:cubicBezTo>
                    <a:pt x="2796" y="1026"/>
                    <a:pt x="2735" y="874"/>
                    <a:pt x="2674" y="752"/>
                  </a:cubicBezTo>
                  <a:lnTo>
                    <a:pt x="2674" y="691"/>
                  </a:lnTo>
                  <a:cubicBezTo>
                    <a:pt x="2644" y="539"/>
                    <a:pt x="2553" y="388"/>
                    <a:pt x="2461" y="266"/>
                  </a:cubicBezTo>
                  <a:cubicBezTo>
                    <a:pt x="2370" y="205"/>
                    <a:pt x="2310" y="144"/>
                    <a:pt x="2218" y="84"/>
                  </a:cubicBezTo>
                  <a:cubicBezTo>
                    <a:pt x="2158" y="53"/>
                    <a:pt x="2097" y="23"/>
                    <a:pt x="2066" y="23"/>
                  </a:cubicBezTo>
                  <a:cubicBezTo>
                    <a:pt x="2036" y="8"/>
                    <a:pt x="2013" y="0"/>
                    <a:pt x="19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457311" y="4682775"/>
              <a:ext cx="107110" cy="176066"/>
            </a:xfrm>
            <a:custGeom>
              <a:avLst/>
              <a:gdLst/>
              <a:ahLst/>
              <a:cxnLst/>
              <a:rect l="l" t="t" r="r" b="b"/>
              <a:pathLst>
                <a:path w="3161" h="5196" extrusionOk="0">
                  <a:moveTo>
                    <a:pt x="2188" y="334"/>
                  </a:moveTo>
                  <a:lnTo>
                    <a:pt x="2249" y="395"/>
                  </a:lnTo>
                  <a:cubicBezTo>
                    <a:pt x="2340" y="426"/>
                    <a:pt x="2401" y="486"/>
                    <a:pt x="2461" y="578"/>
                  </a:cubicBezTo>
                  <a:lnTo>
                    <a:pt x="2552" y="638"/>
                  </a:lnTo>
                  <a:cubicBezTo>
                    <a:pt x="2583" y="699"/>
                    <a:pt x="2613" y="760"/>
                    <a:pt x="2644" y="821"/>
                  </a:cubicBezTo>
                  <a:cubicBezTo>
                    <a:pt x="2704" y="912"/>
                    <a:pt x="2735" y="972"/>
                    <a:pt x="2765" y="1064"/>
                  </a:cubicBezTo>
                  <a:cubicBezTo>
                    <a:pt x="2796" y="1124"/>
                    <a:pt x="2796" y="1216"/>
                    <a:pt x="2826" y="1276"/>
                  </a:cubicBezTo>
                  <a:cubicBezTo>
                    <a:pt x="2765" y="1216"/>
                    <a:pt x="2704" y="1155"/>
                    <a:pt x="2644" y="1155"/>
                  </a:cubicBezTo>
                  <a:lnTo>
                    <a:pt x="2644" y="1124"/>
                  </a:lnTo>
                  <a:cubicBezTo>
                    <a:pt x="2644" y="1094"/>
                    <a:pt x="2613" y="1033"/>
                    <a:pt x="2613" y="972"/>
                  </a:cubicBezTo>
                  <a:cubicBezTo>
                    <a:pt x="2583" y="912"/>
                    <a:pt x="2583" y="851"/>
                    <a:pt x="2552" y="821"/>
                  </a:cubicBezTo>
                  <a:cubicBezTo>
                    <a:pt x="2522" y="699"/>
                    <a:pt x="2431" y="608"/>
                    <a:pt x="2340" y="578"/>
                  </a:cubicBezTo>
                  <a:cubicBezTo>
                    <a:pt x="2309" y="547"/>
                    <a:pt x="2279" y="486"/>
                    <a:pt x="2249" y="486"/>
                  </a:cubicBezTo>
                  <a:cubicBezTo>
                    <a:pt x="2218" y="426"/>
                    <a:pt x="2157" y="395"/>
                    <a:pt x="2066" y="365"/>
                  </a:cubicBezTo>
                  <a:cubicBezTo>
                    <a:pt x="2066" y="365"/>
                    <a:pt x="2066" y="334"/>
                    <a:pt x="2066" y="334"/>
                  </a:cubicBezTo>
                  <a:close/>
                  <a:moveTo>
                    <a:pt x="729" y="1246"/>
                  </a:moveTo>
                  <a:lnTo>
                    <a:pt x="729" y="1307"/>
                  </a:lnTo>
                  <a:cubicBezTo>
                    <a:pt x="699" y="1367"/>
                    <a:pt x="699" y="1428"/>
                    <a:pt x="669" y="1489"/>
                  </a:cubicBezTo>
                  <a:lnTo>
                    <a:pt x="608" y="1489"/>
                  </a:lnTo>
                  <a:lnTo>
                    <a:pt x="669" y="1398"/>
                  </a:lnTo>
                  <a:cubicBezTo>
                    <a:pt x="699" y="1337"/>
                    <a:pt x="699" y="1307"/>
                    <a:pt x="729" y="1246"/>
                  </a:cubicBezTo>
                  <a:close/>
                  <a:moveTo>
                    <a:pt x="2157" y="1064"/>
                  </a:moveTo>
                  <a:cubicBezTo>
                    <a:pt x="2188" y="1155"/>
                    <a:pt x="2188" y="1276"/>
                    <a:pt x="2157" y="1367"/>
                  </a:cubicBezTo>
                  <a:cubicBezTo>
                    <a:pt x="2188" y="1398"/>
                    <a:pt x="2188" y="1428"/>
                    <a:pt x="2157" y="1459"/>
                  </a:cubicBezTo>
                  <a:lnTo>
                    <a:pt x="2127" y="1489"/>
                  </a:lnTo>
                  <a:lnTo>
                    <a:pt x="2097" y="1611"/>
                  </a:lnTo>
                  <a:cubicBezTo>
                    <a:pt x="2066" y="1671"/>
                    <a:pt x="2066" y="1702"/>
                    <a:pt x="2036" y="1762"/>
                  </a:cubicBezTo>
                  <a:cubicBezTo>
                    <a:pt x="2036" y="1791"/>
                    <a:pt x="2010" y="1819"/>
                    <a:pt x="2006" y="1872"/>
                  </a:cubicBezTo>
                  <a:lnTo>
                    <a:pt x="2006" y="1872"/>
                  </a:lnTo>
                  <a:cubicBezTo>
                    <a:pt x="2010" y="1677"/>
                    <a:pt x="2040" y="1507"/>
                    <a:pt x="2097" y="1337"/>
                  </a:cubicBezTo>
                  <a:cubicBezTo>
                    <a:pt x="2127" y="1246"/>
                    <a:pt x="2127" y="1155"/>
                    <a:pt x="2157" y="1064"/>
                  </a:cubicBezTo>
                  <a:close/>
                  <a:moveTo>
                    <a:pt x="1671" y="608"/>
                  </a:moveTo>
                  <a:cubicBezTo>
                    <a:pt x="1580" y="821"/>
                    <a:pt x="1489" y="1064"/>
                    <a:pt x="1398" y="1276"/>
                  </a:cubicBezTo>
                  <a:lnTo>
                    <a:pt x="1216" y="1732"/>
                  </a:lnTo>
                  <a:lnTo>
                    <a:pt x="1124" y="1945"/>
                  </a:lnTo>
                  <a:cubicBezTo>
                    <a:pt x="1124" y="1945"/>
                    <a:pt x="1094" y="1975"/>
                    <a:pt x="1094" y="2006"/>
                  </a:cubicBezTo>
                  <a:cubicBezTo>
                    <a:pt x="1094" y="1991"/>
                    <a:pt x="1094" y="1963"/>
                    <a:pt x="1094" y="1945"/>
                  </a:cubicBezTo>
                  <a:lnTo>
                    <a:pt x="1185" y="1671"/>
                  </a:lnTo>
                  <a:lnTo>
                    <a:pt x="1185" y="1732"/>
                  </a:lnTo>
                  <a:lnTo>
                    <a:pt x="1276" y="1459"/>
                  </a:lnTo>
                  <a:lnTo>
                    <a:pt x="1428" y="1033"/>
                  </a:lnTo>
                  <a:cubicBezTo>
                    <a:pt x="1489" y="912"/>
                    <a:pt x="1519" y="821"/>
                    <a:pt x="1550" y="729"/>
                  </a:cubicBezTo>
                  <a:cubicBezTo>
                    <a:pt x="1550" y="699"/>
                    <a:pt x="1580" y="638"/>
                    <a:pt x="1580" y="608"/>
                  </a:cubicBezTo>
                  <a:close/>
                  <a:moveTo>
                    <a:pt x="2613" y="1580"/>
                  </a:moveTo>
                  <a:cubicBezTo>
                    <a:pt x="2613" y="1641"/>
                    <a:pt x="2644" y="1671"/>
                    <a:pt x="2644" y="1702"/>
                  </a:cubicBezTo>
                  <a:cubicBezTo>
                    <a:pt x="2672" y="1814"/>
                    <a:pt x="2674" y="1927"/>
                    <a:pt x="2674" y="2039"/>
                  </a:cubicBezTo>
                  <a:lnTo>
                    <a:pt x="2674" y="2039"/>
                  </a:lnTo>
                  <a:cubicBezTo>
                    <a:pt x="2673" y="2129"/>
                    <a:pt x="2644" y="2219"/>
                    <a:pt x="2644" y="2309"/>
                  </a:cubicBezTo>
                  <a:cubicBezTo>
                    <a:pt x="2613" y="2249"/>
                    <a:pt x="2583" y="2249"/>
                    <a:pt x="2552" y="2218"/>
                  </a:cubicBezTo>
                  <a:cubicBezTo>
                    <a:pt x="2552" y="2127"/>
                    <a:pt x="2583" y="2036"/>
                    <a:pt x="2583" y="1945"/>
                  </a:cubicBezTo>
                  <a:cubicBezTo>
                    <a:pt x="2613" y="1854"/>
                    <a:pt x="2613" y="1762"/>
                    <a:pt x="2613" y="1702"/>
                  </a:cubicBezTo>
                  <a:lnTo>
                    <a:pt x="2613" y="1580"/>
                  </a:lnTo>
                  <a:close/>
                  <a:moveTo>
                    <a:pt x="1671" y="2309"/>
                  </a:moveTo>
                  <a:lnTo>
                    <a:pt x="1671" y="2400"/>
                  </a:lnTo>
                  <a:lnTo>
                    <a:pt x="1641" y="2400"/>
                  </a:lnTo>
                  <a:lnTo>
                    <a:pt x="1671" y="2309"/>
                  </a:lnTo>
                  <a:close/>
                  <a:moveTo>
                    <a:pt x="1124" y="2917"/>
                  </a:moveTo>
                  <a:cubicBezTo>
                    <a:pt x="1124" y="2917"/>
                    <a:pt x="1124" y="2947"/>
                    <a:pt x="1155" y="2978"/>
                  </a:cubicBezTo>
                  <a:lnTo>
                    <a:pt x="1124" y="2978"/>
                  </a:lnTo>
                  <a:lnTo>
                    <a:pt x="1124" y="2917"/>
                  </a:lnTo>
                  <a:close/>
                  <a:moveTo>
                    <a:pt x="1793" y="3251"/>
                  </a:moveTo>
                  <a:cubicBezTo>
                    <a:pt x="1793" y="3282"/>
                    <a:pt x="1793" y="3312"/>
                    <a:pt x="1823" y="3342"/>
                  </a:cubicBezTo>
                  <a:lnTo>
                    <a:pt x="1793" y="3342"/>
                  </a:lnTo>
                  <a:cubicBezTo>
                    <a:pt x="1793" y="3433"/>
                    <a:pt x="1793" y="3525"/>
                    <a:pt x="1762" y="3616"/>
                  </a:cubicBezTo>
                  <a:cubicBezTo>
                    <a:pt x="1762" y="3585"/>
                    <a:pt x="1762" y="3555"/>
                    <a:pt x="1762" y="3555"/>
                  </a:cubicBezTo>
                  <a:cubicBezTo>
                    <a:pt x="1762" y="3464"/>
                    <a:pt x="1793" y="3342"/>
                    <a:pt x="1793" y="3251"/>
                  </a:cubicBezTo>
                  <a:close/>
                  <a:moveTo>
                    <a:pt x="1428" y="3039"/>
                  </a:moveTo>
                  <a:lnTo>
                    <a:pt x="1428" y="3221"/>
                  </a:lnTo>
                  <a:cubicBezTo>
                    <a:pt x="1400" y="3393"/>
                    <a:pt x="1371" y="3565"/>
                    <a:pt x="1317" y="3737"/>
                  </a:cubicBezTo>
                  <a:lnTo>
                    <a:pt x="1317" y="3737"/>
                  </a:lnTo>
                  <a:cubicBezTo>
                    <a:pt x="1310" y="3696"/>
                    <a:pt x="1317" y="3656"/>
                    <a:pt x="1337" y="3616"/>
                  </a:cubicBezTo>
                  <a:lnTo>
                    <a:pt x="1337" y="3585"/>
                  </a:lnTo>
                  <a:cubicBezTo>
                    <a:pt x="1337" y="3464"/>
                    <a:pt x="1368" y="3342"/>
                    <a:pt x="1398" y="3221"/>
                  </a:cubicBezTo>
                  <a:cubicBezTo>
                    <a:pt x="1398" y="3160"/>
                    <a:pt x="1428" y="3099"/>
                    <a:pt x="1428" y="3039"/>
                  </a:cubicBezTo>
                  <a:close/>
                  <a:moveTo>
                    <a:pt x="1033" y="3525"/>
                  </a:moveTo>
                  <a:lnTo>
                    <a:pt x="1033" y="3585"/>
                  </a:lnTo>
                  <a:cubicBezTo>
                    <a:pt x="1033" y="3616"/>
                    <a:pt x="1033" y="3646"/>
                    <a:pt x="1003" y="3707"/>
                  </a:cubicBezTo>
                  <a:cubicBezTo>
                    <a:pt x="1003" y="3737"/>
                    <a:pt x="973" y="3798"/>
                    <a:pt x="973" y="3859"/>
                  </a:cubicBezTo>
                  <a:cubicBezTo>
                    <a:pt x="973" y="3828"/>
                    <a:pt x="973" y="3798"/>
                    <a:pt x="973" y="3768"/>
                  </a:cubicBezTo>
                  <a:cubicBezTo>
                    <a:pt x="973" y="3707"/>
                    <a:pt x="1003" y="3616"/>
                    <a:pt x="1033" y="3525"/>
                  </a:cubicBezTo>
                  <a:close/>
                  <a:moveTo>
                    <a:pt x="2431" y="2644"/>
                  </a:moveTo>
                  <a:cubicBezTo>
                    <a:pt x="2461" y="2765"/>
                    <a:pt x="2461" y="2856"/>
                    <a:pt x="2461" y="2978"/>
                  </a:cubicBezTo>
                  <a:lnTo>
                    <a:pt x="2461" y="3069"/>
                  </a:lnTo>
                  <a:lnTo>
                    <a:pt x="2401" y="3251"/>
                  </a:lnTo>
                  <a:cubicBezTo>
                    <a:pt x="2340" y="3494"/>
                    <a:pt x="2249" y="3737"/>
                    <a:pt x="2157" y="4011"/>
                  </a:cubicBezTo>
                  <a:lnTo>
                    <a:pt x="2157" y="3828"/>
                  </a:lnTo>
                  <a:cubicBezTo>
                    <a:pt x="2218" y="3677"/>
                    <a:pt x="2249" y="3525"/>
                    <a:pt x="2279" y="3373"/>
                  </a:cubicBezTo>
                  <a:lnTo>
                    <a:pt x="2309" y="3190"/>
                  </a:lnTo>
                  <a:cubicBezTo>
                    <a:pt x="2370" y="3039"/>
                    <a:pt x="2401" y="2887"/>
                    <a:pt x="2431" y="2704"/>
                  </a:cubicBezTo>
                  <a:lnTo>
                    <a:pt x="2431" y="2644"/>
                  </a:lnTo>
                  <a:close/>
                  <a:moveTo>
                    <a:pt x="1068" y="4310"/>
                  </a:moveTo>
                  <a:cubicBezTo>
                    <a:pt x="1069" y="4312"/>
                    <a:pt x="1069" y="4313"/>
                    <a:pt x="1070" y="4315"/>
                  </a:cubicBezTo>
                  <a:lnTo>
                    <a:pt x="1070" y="4315"/>
                  </a:lnTo>
                  <a:cubicBezTo>
                    <a:pt x="1068" y="4315"/>
                    <a:pt x="1066" y="4315"/>
                    <a:pt x="1064" y="4315"/>
                  </a:cubicBezTo>
                  <a:cubicBezTo>
                    <a:pt x="1065" y="4313"/>
                    <a:pt x="1067" y="4311"/>
                    <a:pt x="1068" y="4310"/>
                  </a:cubicBezTo>
                  <a:close/>
                  <a:moveTo>
                    <a:pt x="1884" y="4436"/>
                  </a:moveTo>
                  <a:cubicBezTo>
                    <a:pt x="1914" y="4497"/>
                    <a:pt x="1914" y="4558"/>
                    <a:pt x="1914" y="4618"/>
                  </a:cubicBezTo>
                  <a:lnTo>
                    <a:pt x="1884" y="4558"/>
                  </a:lnTo>
                  <a:cubicBezTo>
                    <a:pt x="1884" y="4527"/>
                    <a:pt x="1884" y="4497"/>
                    <a:pt x="1854" y="4497"/>
                  </a:cubicBezTo>
                  <a:lnTo>
                    <a:pt x="1884" y="4436"/>
                  </a:lnTo>
                  <a:close/>
                  <a:moveTo>
                    <a:pt x="851" y="4588"/>
                  </a:moveTo>
                  <a:lnTo>
                    <a:pt x="912" y="4649"/>
                  </a:lnTo>
                  <a:cubicBezTo>
                    <a:pt x="942" y="4679"/>
                    <a:pt x="973" y="4740"/>
                    <a:pt x="1003" y="4770"/>
                  </a:cubicBezTo>
                  <a:lnTo>
                    <a:pt x="1064" y="4831"/>
                  </a:lnTo>
                  <a:cubicBezTo>
                    <a:pt x="1003" y="4801"/>
                    <a:pt x="912" y="4740"/>
                    <a:pt x="851" y="4679"/>
                  </a:cubicBezTo>
                  <a:lnTo>
                    <a:pt x="782" y="4611"/>
                  </a:lnTo>
                  <a:lnTo>
                    <a:pt x="782" y="4611"/>
                  </a:lnTo>
                  <a:cubicBezTo>
                    <a:pt x="793" y="4609"/>
                    <a:pt x="807" y="4602"/>
                    <a:pt x="821" y="4588"/>
                  </a:cubicBezTo>
                  <a:close/>
                  <a:moveTo>
                    <a:pt x="1641" y="4740"/>
                  </a:moveTo>
                  <a:cubicBezTo>
                    <a:pt x="1671" y="4740"/>
                    <a:pt x="1671" y="4770"/>
                    <a:pt x="1702" y="4801"/>
                  </a:cubicBezTo>
                  <a:cubicBezTo>
                    <a:pt x="1641" y="4831"/>
                    <a:pt x="1611" y="4831"/>
                    <a:pt x="1550" y="4861"/>
                  </a:cubicBezTo>
                  <a:lnTo>
                    <a:pt x="1398" y="4861"/>
                  </a:lnTo>
                  <a:cubicBezTo>
                    <a:pt x="1459" y="4831"/>
                    <a:pt x="1519" y="4801"/>
                    <a:pt x="1550" y="4770"/>
                  </a:cubicBezTo>
                  <a:cubicBezTo>
                    <a:pt x="1580" y="4740"/>
                    <a:pt x="1611" y="4740"/>
                    <a:pt x="1641" y="4740"/>
                  </a:cubicBezTo>
                  <a:close/>
                  <a:moveTo>
                    <a:pt x="1914" y="0"/>
                  </a:moveTo>
                  <a:cubicBezTo>
                    <a:pt x="1732" y="31"/>
                    <a:pt x="1580" y="91"/>
                    <a:pt x="1459" y="213"/>
                  </a:cubicBezTo>
                  <a:cubicBezTo>
                    <a:pt x="1398" y="213"/>
                    <a:pt x="1337" y="213"/>
                    <a:pt x="1307" y="243"/>
                  </a:cubicBezTo>
                  <a:cubicBezTo>
                    <a:pt x="1185" y="274"/>
                    <a:pt x="1094" y="334"/>
                    <a:pt x="1033" y="426"/>
                  </a:cubicBezTo>
                  <a:cubicBezTo>
                    <a:pt x="973" y="486"/>
                    <a:pt x="912" y="547"/>
                    <a:pt x="851" y="608"/>
                  </a:cubicBezTo>
                  <a:cubicBezTo>
                    <a:pt x="729" y="729"/>
                    <a:pt x="638" y="851"/>
                    <a:pt x="547" y="1003"/>
                  </a:cubicBezTo>
                  <a:lnTo>
                    <a:pt x="486" y="1124"/>
                  </a:lnTo>
                  <a:cubicBezTo>
                    <a:pt x="456" y="1155"/>
                    <a:pt x="426" y="1216"/>
                    <a:pt x="426" y="1246"/>
                  </a:cubicBezTo>
                  <a:cubicBezTo>
                    <a:pt x="395" y="1276"/>
                    <a:pt x="395" y="1307"/>
                    <a:pt x="365" y="1337"/>
                  </a:cubicBezTo>
                  <a:cubicBezTo>
                    <a:pt x="365" y="1367"/>
                    <a:pt x="334" y="1398"/>
                    <a:pt x="334" y="1459"/>
                  </a:cubicBezTo>
                  <a:cubicBezTo>
                    <a:pt x="304" y="1489"/>
                    <a:pt x="243" y="1611"/>
                    <a:pt x="213" y="1702"/>
                  </a:cubicBezTo>
                  <a:lnTo>
                    <a:pt x="152" y="1945"/>
                  </a:lnTo>
                  <a:cubicBezTo>
                    <a:pt x="91" y="2097"/>
                    <a:pt x="61" y="2249"/>
                    <a:pt x="31" y="2431"/>
                  </a:cubicBezTo>
                  <a:cubicBezTo>
                    <a:pt x="0" y="2492"/>
                    <a:pt x="0" y="2583"/>
                    <a:pt x="0" y="2644"/>
                  </a:cubicBezTo>
                  <a:lnTo>
                    <a:pt x="0" y="2826"/>
                  </a:lnTo>
                  <a:lnTo>
                    <a:pt x="0" y="2917"/>
                  </a:lnTo>
                  <a:lnTo>
                    <a:pt x="0" y="3190"/>
                  </a:lnTo>
                  <a:lnTo>
                    <a:pt x="0" y="3433"/>
                  </a:lnTo>
                  <a:cubicBezTo>
                    <a:pt x="31" y="3707"/>
                    <a:pt x="61" y="3950"/>
                    <a:pt x="152" y="4193"/>
                  </a:cubicBezTo>
                  <a:cubicBezTo>
                    <a:pt x="213" y="4375"/>
                    <a:pt x="304" y="4527"/>
                    <a:pt x="395" y="4679"/>
                  </a:cubicBezTo>
                  <a:cubicBezTo>
                    <a:pt x="426" y="4710"/>
                    <a:pt x="486" y="4770"/>
                    <a:pt x="547" y="4831"/>
                  </a:cubicBezTo>
                  <a:cubicBezTo>
                    <a:pt x="608" y="4922"/>
                    <a:pt x="729" y="4983"/>
                    <a:pt x="821" y="5044"/>
                  </a:cubicBezTo>
                  <a:cubicBezTo>
                    <a:pt x="942" y="5074"/>
                    <a:pt x="1033" y="5135"/>
                    <a:pt x="1155" y="5165"/>
                  </a:cubicBezTo>
                  <a:cubicBezTo>
                    <a:pt x="1276" y="5196"/>
                    <a:pt x="1398" y="5196"/>
                    <a:pt x="1550" y="5196"/>
                  </a:cubicBezTo>
                  <a:cubicBezTo>
                    <a:pt x="1641" y="5165"/>
                    <a:pt x="1732" y="5135"/>
                    <a:pt x="1854" y="5105"/>
                  </a:cubicBezTo>
                  <a:cubicBezTo>
                    <a:pt x="1945" y="5074"/>
                    <a:pt x="2036" y="5013"/>
                    <a:pt x="2127" y="4922"/>
                  </a:cubicBezTo>
                  <a:cubicBezTo>
                    <a:pt x="2218" y="4861"/>
                    <a:pt x="2279" y="4801"/>
                    <a:pt x="2340" y="4710"/>
                  </a:cubicBezTo>
                  <a:cubicBezTo>
                    <a:pt x="2431" y="4618"/>
                    <a:pt x="2461" y="4558"/>
                    <a:pt x="2522" y="4467"/>
                  </a:cubicBezTo>
                  <a:lnTo>
                    <a:pt x="2644" y="4223"/>
                  </a:lnTo>
                  <a:cubicBezTo>
                    <a:pt x="2704" y="4072"/>
                    <a:pt x="2765" y="3920"/>
                    <a:pt x="2826" y="3768"/>
                  </a:cubicBezTo>
                  <a:cubicBezTo>
                    <a:pt x="2856" y="3616"/>
                    <a:pt x="2917" y="3433"/>
                    <a:pt x="2978" y="3251"/>
                  </a:cubicBezTo>
                  <a:cubicBezTo>
                    <a:pt x="3039" y="3099"/>
                    <a:pt x="3069" y="2947"/>
                    <a:pt x="3099" y="2795"/>
                  </a:cubicBezTo>
                  <a:cubicBezTo>
                    <a:pt x="3130" y="2644"/>
                    <a:pt x="3160" y="2461"/>
                    <a:pt x="3160" y="2309"/>
                  </a:cubicBezTo>
                  <a:cubicBezTo>
                    <a:pt x="3160" y="2127"/>
                    <a:pt x="3160" y="1975"/>
                    <a:pt x="3160" y="1793"/>
                  </a:cubicBezTo>
                  <a:cubicBezTo>
                    <a:pt x="3160" y="1641"/>
                    <a:pt x="3160" y="1459"/>
                    <a:pt x="3130" y="1307"/>
                  </a:cubicBezTo>
                  <a:cubicBezTo>
                    <a:pt x="3130" y="1216"/>
                    <a:pt x="3099" y="1124"/>
                    <a:pt x="3069" y="1033"/>
                  </a:cubicBezTo>
                  <a:cubicBezTo>
                    <a:pt x="3039" y="972"/>
                    <a:pt x="3008" y="881"/>
                    <a:pt x="2978" y="821"/>
                  </a:cubicBezTo>
                  <a:cubicBezTo>
                    <a:pt x="2947" y="729"/>
                    <a:pt x="2887" y="608"/>
                    <a:pt x="2826" y="547"/>
                  </a:cubicBezTo>
                  <a:cubicBezTo>
                    <a:pt x="2765" y="456"/>
                    <a:pt x="2704" y="365"/>
                    <a:pt x="2644" y="304"/>
                  </a:cubicBezTo>
                  <a:cubicBezTo>
                    <a:pt x="2583" y="243"/>
                    <a:pt x="2522" y="213"/>
                    <a:pt x="2461" y="152"/>
                  </a:cubicBezTo>
                  <a:lnTo>
                    <a:pt x="2401" y="122"/>
                  </a:lnTo>
                  <a:cubicBezTo>
                    <a:pt x="2340" y="91"/>
                    <a:pt x="2309" y="61"/>
                    <a:pt x="2249" y="31"/>
                  </a:cubicBezTo>
                  <a:cubicBezTo>
                    <a:pt x="2157" y="31"/>
                    <a:pt x="2097" y="0"/>
                    <a:pt x="2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13169" y="4487163"/>
              <a:ext cx="136963" cy="218287"/>
            </a:xfrm>
            <a:custGeom>
              <a:avLst/>
              <a:gdLst/>
              <a:ahLst/>
              <a:cxnLst/>
              <a:rect l="l" t="t" r="r" b="b"/>
              <a:pathLst>
                <a:path w="4042" h="6442" extrusionOk="0">
                  <a:moveTo>
                    <a:pt x="2067" y="304"/>
                  </a:moveTo>
                  <a:cubicBezTo>
                    <a:pt x="2158" y="304"/>
                    <a:pt x="2249" y="304"/>
                    <a:pt x="2310" y="335"/>
                  </a:cubicBezTo>
                  <a:lnTo>
                    <a:pt x="2389" y="374"/>
                  </a:lnTo>
                  <a:lnTo>
                    <a:pt x="2389" y="374"/>
                  </a:lnTo>
                  <a:cubicBezTo>
                    <a:pt x="2383" y="373"/>
                    <a:pt x="2377" y="373"/>
                    <a:pt x="2371" y="373"/>
                  </a:cubicBezTo>
                  <a:cubicBezTo>
                    <a:pt x="2348" y="373"/>
                    <a:pt x="2325" y="380"/>
                    <a:pt x="2310" y="395"/>
                  </a:cubicBezTo>
                  <a:cubicBezTo>
                    <a:pt x="2279" y="395"/>
                    <a:pt x="2249" y="395"/>
                    <a:pt x="2219" y="426"/>
                  </a:cubicBezTo>
                  <a:cubicBezTo>
                    <a:pt x="2158" y="395"/>
                    <a:pt x="2127" y="395"/>
                    <a:pt x="2067" y="395"/>
                  </a:cubicBezTo>
                  <a:cubicBezTo>
                    <a:pt x="2036" y="395"/>
                    <a:pt x="2006" y="395"/>
                    <a:pt x="1945" y="426"/>
                  </a:cubicBezTo>
                  <a:cubicBezTo>
                    <a:pt x="1945" y="395"/>
                    <a:pt x="1915" y="365"/>
                    <a:pt x="1915" y="335"/>
                  </a:cubicBezTo>
                  <a:lnTo>
                    <a:pt x="2006" y="304"/>
                  </a:lnTo>
                  <a:close/>
                  <a:moveTo>
                    <a:pt x="3100" y="942"/>
                  </a:moveTo>
                  <a:lnTo>
                    <a:pt x="3191" y="1064"/>
                  </a:lnTo>
                  <a:cubicBezTo>
                    <a:pt x="3221" y="1094"/>
                    <a:pt x="3282" y="1155"/>
                    <a:pt x="3312" y="1216"/>
                  </a:cubicBezTo>
                  <a:cubicBezTo>
                    <a:pt x="3282" y="1185"/>
                    <a:pt x="3252" y="1155"/>
                    <a:pt x="3221" y="1155"/>
                  </a:cubicBezTo>
                  <a:lnTo>
                    <a:pt x="3161" y="1155"/>
                  </a:lnTo>
                  <a:cubicBezTo>
                    <a:pt x="3161" y="1094"/>
                    <a:pt x="3130" y="1003"/>
                    <a:pt x="3100" y="942"/>
                  </a:cubicBezTo>
                  <a:close/>
                  <a:moveTo>
                    <a:pt x="3221" y="1611"/>
                  </a:moveTo>
                  <a:cubicBezTo>
                    <a:pt x="3252" y="1641"/>
                    <a:pt x="3252" y="1672"/>
                    <a:pt x="3252" y="1702"/>
                  </a:cubicBezTo>
                  <a:cubicBezTo>
                    <a:pt x="3282" y="1854"/>
                    <a:pt x="3312" y="2006"/>
                    <a:pt x="3312" y="2158"/>
                  </a:cubicBezTo>
                  <a:lnTo>
                    <a:pt x="3282" y="2158"/>
                  </a:lnTo>
                  <a:cubicBezTo>
                    <a:pt x="3252" y="2158"/>
                    <a:pt x="3221" y="2188"/>
                    <a:pt x="3191" y="2218"/>
                  </a:cubicBezTo>
                  <a:cubicBezTo>
                    <a:pt x="3191" y="2158"/>
                    <a:pt x="3191" y="2097"/>
                    <a:pt x="3221" y="2036"/>
                  </a:cubicBezTo>
                  <a:cubicBezTo>
                    <a:pt x="3221" y="1884"/>
                    <a:pt x="3221" y="1763"/>
                    <a:pt x="3221" y="1611"/>
                  </a:cubicBezTo>
                  <a:close/>
                  <a:moveTo>
                    <a:pt x="1793" y="2067"/>
                  </a:moveTo>
                  <a:lnTo>
                    <a:pt x="1793" y="2127"/>
                  </a:lnTo>
                  <a:cubicBezTo>
                    <a:pt x="1793" y="2127"/>
                    <a:pt x="1793" y="2158"/>
                    <a:pt x="1793" y="2188"/>
                  </a:cubicBezTo>
                  <a:lnTo>
                    <a:pt x="1793" y="2249"/>
                  </a:lnTo>
                  <a:cubicBezTo>
                    <a:pt x="1784" y="2267"/>
                    <a:pt x="1778" y="2287"/>
                    <a:pt x="1773" y="2310"/>
                  </a:cubicBezTo>
                  <a:lnTo>
                    <a:pt x="1763" y="2310"/>
                  </a:lnTo>
                  <a:lnTo>
                    <a:pt x="1793" y="2067"/>
                  </a:lnTo>
                  <a:close/>
                  <a:moveTo>
                    <a:pt x="2857" y="2279"/>
                  </a:moveTo>
                  <a:cubicBezTo>
                    <a:pt x="2857" y="2319"/>
                    <a:pt x="2853" y="2360"/>
                    <a:pt x="2848" y="2401"/>
                  </a:cubicBezTo>
                  <a:lnTo>
                    <a:pt x="2826" y="2401"/>
                  </a:lnTo>
                  <a:cubicBezTo>
                    <a:pt x="2826" y="2370"/>
                    <a:pt x="2857" y="2340"/>
                    <a:pt x="2857" y="2279"/>
                  </a:cubicBezTo>
                  <a:close/>
                  <a:moveTo>
                    <a:pt x="3562" y="1723"/>
                  </a:moveTo>
                  <a:lnTo>
                    <a:pt x="3562" y="1723"/>
                  </a:lnTo>
                  <a:cubicBezTo>
                    <a:pt x="3590" y="1811"/>
                    <a:pt x="3619" y="1921"/>
                    <a:pt x="3647" y="2006"/>
                  </a:cubicBezTo>
                  <a:cubicBezTo>
                    <a:pt x="3647" y="2067"/>
                    <a:pt x="3677" y="2127"/>
                    <a:pt x="3677" y="2188"/>
                  </a:cubicBezTo>
                  <a:cubicBezTo>
                    <a:pt x="3677" y="2265"/>
                    <a:pt x="3677" y="2342"/>
                    <a:pt x="3677" y="2401"/>
                  </a:cubicBezTo>
                  <a:lnTo>
                    <a:pt x="3647" y="2401"/>
                  </a:lnTo>
                  <a:cubicBezTo>
                    <a:pt x="3616" y="2370"/>
                    <a:pt x="3616" y="2310"/>
                    <a:pt x="3586" y="2279"/>
                  </a:cubicBezTo>
                  <a:cubicBezTo>
                    <a:pt x="3586" y="2084"/>
                    <a:pt x="3586" y="1914"/>
                    <a:pt x="3562" y="1723"/>
                  </a:cubicBezTo>
                  <a:close/>
                  <a:moveTo>
                    <a:pt x="2614" y="1915"/>
                  </a:moveTo>
                  <a:cubicBezTo>
                    <a:pt x="2614" y="2067"/>
                    <a:pt x="2583" y="2218"/>
                    <a:pt x="2553" y="2340"/>
                  </a:cubicBezTo>
                  <a:lnTo>
                    <a:pt x="2522" y="2340"/>
                  </a:lnTo>
                  <a:cubicBezTo>
                    <a:pt x="2492" y="2462"/>
                    <a:pt x="2492" y="2583"/>
                    <a:pt x="2462" y="2705"/>
                  </a:cubicBezTo>
                  <a:lnTo>
                    <a:pt x="2462" y="2553"/>
                  </a:lnTo>
                  <a:cubicBezTo>
                    <a:pt x="2492" y="2401"/>
                    <a:pt x="2522" y="2249"/>
                    <a:pt x="2583" y="2097"/>
                  </a:cubicBezTo>
                  <a:cubicBezTo>
                    <a:pt x="2583" y="2036"/>
                    <a:pt x="2583" y="1975"/>
                    <a:pt x="2614" y="1915"/>
                  </a:cubicBezTo>
                  <a:close/>
                  <a:moveTo>
                    <a:pt x="1611" y="1823"/>
                  </a:moveTo>
                  <a:lnTo>
                    <a:pt x="1611" y="1854"/>
                  </a:lnTo>
                  <a:cubicBezTo>
                    <a:pt x="1550" y="1915"/>
                    <a:pt x="1550" y="1975"/>
                    <a:pt x="1550" y="2067"/>
                  </a:cubicBezTo>
                  <a:lnTo>
                    <a:pt x="1520" y="2067"/>
                  </a:lnTo>
                  <a:cubicBezTo>
                    <a:pt x="1520" y="2127"/>
                    <a:pt x="1489" y="2218"/>
                    <a:pt x="1489" y="2279"/>
                  </a:cubicBezTo>
                  <a:cubicBezTo>
                    <a:pt x="1459" y="2370"/>
                    <a:pt x="1459" y="2431"/>
                    <a:pt x="1459" y="2522"/>
                  </a:cubicBezTo>
                  <a:cubicBezTo>
                    <a:pt x="1429" y="2613"/>
                    <a:pt x="1459" y="2705"/>
                    <a:pt x="1459" y="2765"/>
                  </a:cubicBezTo>
                  <a:cubicBezTo>
                    <a:pt x="1429" y="2765"/>
                    <a:pt x="1429" y="2765"/>
                    <a:pt x="1429" y="2735"/>
                  </a:cubicBezTo>
                  <a:lnTo>
                    <a:pt x="1429" y="2583"/>
                  </a:lnTo>
                  <a:cubicBezTo>
                    <a:pt x="1429" y="2553"/>
                    <a:pt x="1398" y="2492"/>
                    <a:pt x="1368" y="2431"/>
                  </a:cubicBezTo>
                  <a:lnTo>
                    <a:pt x="1398" y="2340"/>
                  </a:lnTo>
                  <a:lnTo>
                    <a:pt x="1398" y="2401"/>
                  </a:lnTo>
                  <a:lnTo>
                    <a:pt x="1489" y="2158"/>
                  </a:lnTo>
                  <a:cubicBezTo>
                    <a:pt x="1520" y="2036"/>
                    <a:pt x="1550" y="1945"/>
                    <a:pt x="1611" y="1823"/>
                  </a:cubicBezTo>
                  <a:close/>
                  <a:moveTo>
                    <a:pt x="1915" y="2826"/>
                  </a:moveTo>
                  <a:lnTo>
                    <a:pt x="1945" y="2887"/>
                  </a:lnTo>
                  <a:cubicBezTo>
                    <a:pt x="1976" y="2887"/>
                    <a:pt x="1976" y="2917"/>
                    <a:pt x="2006" y="2948"/>
                  </a:cubicBezTo>
                  <a:cubicBezTo>
                    <a:pt x="2036" y="2978"/>
                    <a:pt x="2036" y="2978"/>
                    <a:pt x="2067" y="3008"/>
                  </a:cubicBezTo>
                  <a:lnTo>
                    <a:pt x="2219" y="3008"/>
                  </a:lnTo>
                  <a:lnTo>
                    <a:pt x="2219" y="3069"/>
                  </a:lnTo>
                  <a:lnTo>
                    <a:pt x="2219" y="3100"/>
                  </a:lnTo>
                  <a:cubicBezTo>
                    <a:pt x="2158" y="3039"/>
                    <a:pt x="2097" y="3039"/>
                    <a:pt x="2036" y="3039"/>
                  </a:cubicBezTo>
                  <a:cubicBezTo>
                    <a:pt x="2036" y="3039"/>
                    <a:pt x="2036" y="3039"/>
                    <a:pt x="2006" y="3069"/>
                  </a:cubicBezTo>
                  <a:lnTo>
                    <a:pt x="1976" y="3069"/>
                  </a:lnTo>
                  <a:cubicBezTo>
                    <a:pt x="1945" y="3069"/>
                    <a:pt x="1915" y="3100"/>
                    <a:pt x="1915" y="3130"/>
                  </a:cubicBezTo>
                  <a:lnTo>
                    <a:pt x="1854" y="3221"/>
                  </a:lnTo>
                  <a:cubicBezTo>
                    <a:pt x="1824" y="3191"/>
                    <a:pt x="1824" y="3191"/>
                    <a:pt x="1793" y="3160"/>
                  </a:cubicBezTo>
                  <a:cubicBezTo>
                    <a:pt x="1824" y="3100"/>
                    <a:pt x="1854" y="3008"/>
                    <a:pt x="1884" y="2948"/>
                  </a:cubicBezTo>
                  <a:cubicBezTo>
                    <a:pt x="1915" y="2856"/>
                    <a:pt x="1915" y="2856"/>
                    <a:pt x="1915" y="2826"/>
                  </a:cubicBezTo>
                  <a:close/>
                  <a:moveTo>
                    <a:pt x="912" y="2553"/>
                  </a:moveTo>
                  <a:cubicBezTo>
                    <a:pt x="912" y="2553"/>
                    <a:pt x="912" y="2583"/>
                    <a:pt x="943" y="2613"/>
                  </a:cubicBezTo>
                  <a:lnTo>
                    <a:pt x="912" y="2613"/>
                  </a:lnTo>
                  <a:cubicBezTo>
                    <a:pt x="882" y="2674"/>
                    <a:pt x="882" y="2765"/>
                    <a:pt x="882" y="2856"/>
                  </a:cubicBezTo>
                  <a:lnTo>
                    <a:pt x="882" y="2887"/>
                  </a:lnTo>
                  <a:cubicBezTo>
                    <a:pt x="851" y="2948"/>
                    <a:pt x="821" y="2978"/>
                    <a:pt x="791" y="3039"/>
                  </a:cubicBezTo>
                  <a:cubicBezTo>
                    <a:pt x="760" y="3160"/>
                    <a:pt x="730" y="3251"/>
                    <a:pt x="700" y="3373"/>
                  </a:cubicBezTo>
                  <a:lnTo>
                    <a:pt x="700" y="3251"/>
                  </a:lnTo>
                  <a:cubicBezTo>
                    <a:pt x="730" y="3069"/>
                    <a:pt x="791" y="2917"/>
                    <a:pt x="821" y="2765"/>
                  </a:cubicBezTo>
                  <a:cubicBezTo>
                    <a:pt x="851" y="2674"/>
                    <a:pt x="882" y="2613"/>
                    <a:pt x="912" y="2553"/>
                  </a:cubicBezTo>
                  <a:close/>
                  <a:moveTo>
                    <a:pt x="2279" y="3191"/>
                  </a:moveTo>
                  <a:cubicBezTo>
                    <a:pt x="2310" y="3251"/>
                    <a:pt x="2371" y="3282"/>
                    <a:pt x="2431" y="3282"/>
                  </a:cubicBezTo>
                  <a:lnTo>
                    <a:pt x="2492" y="3282"/>
                  </a:lnTo>
                  <a:cubicBezTo>
                    <a:pt x="2492" y="3312"/>
                    <a:pt x="2492" y="3343"/>
                    <a:pt x="2492" y="3373"/>
                  </a:cubicBezTo>
                  <a:cubicBezTo>
                    <a:pt x="2492" y="3373"/>
                    <a:pt x="2462" y="3343"/>
                    <a:pt x="2431" y="3343"/>
                  </a:cubicBezTo>
                  <a:lnTo>
                    <a:pt x="2401" y="3343"/>
                  </a:lnTo>
                  <a:cubicBezTo>
                    <a:pt x="2371" y="3343"/>
                    <a:pt x="2340" y="3343"/>
                    <a:pt x="2310" y="3373"/>
                  </a:cubicBezTo>
                  <a:cubicBezTo>
                    <a:pt x="2310" y="3312"/>
                    <a:pt x="2310" y="3282"/>
                    <a:pt x="2279" y="3221"/>
                  </a:cubicBezTo>
                  <a:lnTo>
                    <a:pt x="2279" y="3191"/>
                  </a:lnTo>
                  <a:close/>
                  <a:moveTo>
                    <a:pt x="2036" y="3586"/>
                  </a:moveTo>
                  <a:cubicBezTo>
                    <a:pt x="2036" y="3616"/>
                    <a:pt x="2036" y="3646"/>
                    <a:pt x="2067" y="3677"/>
                  </a:cubicBezTo>
                  <a:lnTo>
                    <a:pt x="2006" y="3677"/>
                  </a:lnTo>
                  <a:lnTo>
                    <a:pt x="2006" y="3646"/>
                  </a:lnTo>
                  <a:cubicBezTo>
                    <a:pt x="2036" y="3616"/>
                    <a:pt x="2036" y="3616"/>
                    <a:pt x="2036" y="3586"/>
                  </a:cubicBezTo>
                  <a:close/>
                  <a:moveTo>
                    <a:pt x="1094" y="3130"/>
                  </a:moveTo>
                  <a:cubicBezTo>
                    <a:pt x="1125" y="3191"/>
                    <a:pt x="1125" y="3251"/>
                    <a:pt x="1125" y="3312"/>
                  </a:cubicBezTo>
                  <a:lnTo>
                    <a:pt x="1094" y="3312"/>
                  </a:lnTo>
                  <a:cubicBezTo>
                    <a:pt x="1094" y="3495"/>
                    <a:pt x="1034" y="3707"/>
                    <a:pt x="1003" y="3890"/>
                  </a:cubicBezTo>
                  <a:cubicBezTo>
                    <a:pt x="973" y="3890"/>
                    <a:pt x="973" y="3890"/>
                    <a:pt x="943" y="3859"/>
                  </a:cubicBezTo>
                  <a:lnTo>
                    <a:pt x="943" y="3707"/>
                  </a:lnTo>
                  <a:cubicBezTo>
                    <a:pt x="973" y="3525"/>
                    <a:pt x="1003" y="3373"/>
                    <a:pt x="1064" y="3221"/>
                  </a:cubicBezTo>
                  <a:cubicBezTo>
                    <a:pt x="1064" y="3191"/>
                    <a:pt x="1094" y="3160"/>
                    <a:pt x="1094" y="3130"/>
                  </a:cubicBezTo>
                  <a:close/>
                  <a:moveTo>
                    <a:pt x="1429" y="3859"/>
                  </a:moveTo>
                  <a:cubicBezTo>
                    <a:pt x="1429" y="3890"/>
                    <a:pt x="1429" y="3890"/>
                    <a:pt x="1429" y="3920"/>
                  </a:cubicBezTo>
                  <a:lnTo>
                    <a:pt x="1406" y="3920"/>
                  </a:lnTo>
                  <a:cubicBezTo>
                    <a:pt x="1412" y="3900"/>
                    <a:pt x="1419" y="3879"/>
                    <a:pt x="1429" y="3859"/>
                  </a:cubicBezTo>
                  <a:close/>
                  <a:moveTo>
                    <a:pt x="2796" y="4254"/>
                  </a:moveTo>
                  <a:lnTo>
                    <a:pt x="2826" y="4345"/>
                  </a:lnTo>
                  <a:cubicBezTo>
                    <a:pt x="2826" y="4345"/>
                    <a:pt x="2826" y="4376"/>
                    <a:pt x="2826" y="4376"/>
                  </a:cubicBezTo>
                  <a:lnTo>
                    <a:pt x="2826" y="4436"/>
                  </a:lnTo>
                  <a:cubicBezTo>
                    <a:pt x="2826" y="4497"/>
                    <a:pt x="2796" y="4528"/>
                    <a:pt x="2796" y="4588"/>
                  </a:cubicBezTo>
                  <a:cubicBezTo>
                    <a:pt x="2766" y="4649"/>
                    <a:pt x="2766" y="4710"/>
                    <a:pt x="2735" y="4771"/>
                  </a:cubicBezTo>
                  <a:lnTo>
                    <a:pt x="2766" y="4528"/>
                  </a:lnTo>
                  <a:cubicBezTo>
                    <a:pt x="2766" y="4436"/>
                    <a:pt x="2796" y="4345"/>
                    <a:pt x="2796" y="4254"/>
                  </a:cubicBezTo>
                  <a:close/>
                  <a:moveTo>
                    <a:pt x="1398" y="3950"/>
                  </a:moveTo>
                  <a:lnTo>
                    <a:pt x="1398" y="4163"/>
                  </a:lnTo>
                  <a:lnTo>
                    <a:pt x="1368" y="4528"/>
                  </a:lnTo>
                  <a:cubicBezTo>
                    <a:pt x="1368" y="4649"/>
                    <a:pt x="1338" y="4801"/>
                    <a:pt x="1338" y="4923"/>
                  </a:cubicBezTo>
                  <a:lnTo>
                    <a:pt x="1338" y="4406"/>
                  </a:lnTo>
                  <a:cubicBezTo>
                    <a:pt x="1338" y="4345"/>
                    <a:pt x="1338" y="4284"/>
                    <a:pt x="1338" y="4224"/>
                  </a:cubicBezTo>
                  <a:cubicBezTo>
                    <a:pt x="1368" y="4163"/>
                    <a:pt x="1368" y="4102"/>
                    <a:pt x="1368" y="4041"/>
                  </a:cubicBezTo>
                  <a:cubicBezTo>
                    <a:pt x="1383" y="4011"/>
                    <a:pt x="1391" y="3981"/>
                    <a:pt x="1398" y="3950"/>
                  </a:cubicBezTo>
                  <a:close/>
                  <a:moveTo>
                    <a:pt x="2401" y="3677"/>
                  </a:moveTo>
                  <a:lnTo>
                    <a:pt x="2431" y="3707"/>
                  </a:lnTo>
                  <a:cubicBezTo>
                    <a:pt x="2401" y="3798"/>
                    <a:pt x="2401" y="3890"/>
                    <a:pt x="2401" y="3950"/>
                  </a:cubicBezTo>
                  <a:cubicBezTo>
                    <a:pt x="2401" y="4072"/>
                    <a:pt x="2371" y="4224"/>
                    <a:pt x="2371" y="4345"/>
                  </a:cubicBezTo>
                  <a:cubicBezTo>
                    <a:pt x="2371" y="4467"/>
                    <a:pt x="2401" y="4558"/>
                    <a:pt x="2431" y="4679"/>
                  </a:cubicBezTo>
                  <a:lnTo>
                    <a:pt x="2401" y="4679"/>
                  </a:lnTo>
                  <a:cubicBezTo>
                    <a:pt x="2401" y="4710"/>
                    <a:pt x="2401" y="4740"/>
                    <a:pt x="2401" y="4771"/>
                  </a:cubicBezTo>
                  <a:cubicBezTo>
                    <a:pt x="2401" y="4831"/>
                    <a:pt x="2371" y="4892"/>
                    <a:pt x="2371" y="4983"/>
                  </a:cubicBezTo>
                  <a:cubicBezTo>
                    <a:pt x="2340" y="5044"/>
                    <a:pt x="2310" y="5166"/>
                    <a:pt x="2310" y="5257"/>
                  </a:cubicBezTo>
                  <a:cubicBezTo>
                    <a:pt x="2279" y="5196"/>
                    <a:pt x="2249" y="5166"/>
                    <a:pt x="2188" y="5166"/>
                  </a:cubicBezTo>
                  <a:lnTo>
                    <a:pt x="2127" y="5166"/>
                  </a:lnTo>
                  <a:cubicBezTo>
                    <a:pt x="2097" y="5044"/>
                    <a:pt x="2097" y="4923"/>
                    <a:pt x="2127" y="4801"/>
                  </a:cubicBezTo>
                  <a:lnTo>
                    <a:pt x="2127" y="4649"/>
                  </a:lnTo>
                  <a:cubicBezTo>
                    <a:pt x="2127" y="4619"/>
                    <a:pt x="2127" y="4588"/>
                    <a:pt x="2158" y="4558"/>
                  </a:cubicBezTo>
                  <a:cubicBezTo>
                    <a:pt x="2188" y="4406"/>
                    <a:pt x="2219" y="4254"/>
                    <a:pt x="2249" y="4102"/>
                  </a:cubicBezTo>
                  <a:lnTo>
                    <a:pt x="2279" y="3981"/>
                  </a:lnTo>
                  <a:cubicBezTo>
                    <a:pt x="2279" y="3950"/>
                    <a:pt x="2279" y="3920"/>
                    <a:pt x="2310" y="3890"/>
                  </a:cubicBezTo>
                  <a:lnTo>
                    <a:pt x="2340" y="3798"/>
                  </a:lnTo>
                  <a:cubicBezTo>
                    <a:pt x="2371" y="3738"/>
                    <a:pt x="2371" y="3707"/>
                    <a:pt x="2401" y="3677"/>
                  </a:cubicBezTo>
                  <a:close/>
                  <a:moveTo>
                    <a:pt x="456" y="4892"/>
                  </a:moveTo>
                  <a:cubicBezTo>
                    <a:pt x="487" y="4923"/>
                    <a:pt x="487" y="4953"/>
                    <a:pt x="517" y="4983"/>
                  </a:cubicBezTo>
                  <a:lnTo>
                    <a:pt x="578" y="5014"/>
                  </a:lnTo>
                  <a:lnTo>
                    <a:pt x="578" y="5044"/>
                  </a:lnTo>
                  <a:cubicBezTo>
                    <a:pt x="578" y="5166"/>
                    <a:pt x="608" y="5257"/>
                    <a:pt x="639" y="5348"/>
                  </a:cubicBezTo>
                  <a:cubicBezTo>
                    <a:pt x="639" y="5409"/>
                    <a:pt x="669" y="5439"/>
                    <a:pt x="700" y="5500"/>
                  </a:cubicBezTo>
                  <a:lnTo>
                    <a:pt x="639" y="5409"/>
                  </a:lnTo>
                  <a:cubicBezTo>
                    <a:pt x="578" y="5226"/>
                    <a:pt x="517" y="5074"/>
                    <a:pt x="456" y="4892"/>
                  </a:cubicBezTo>
                  <a:close/>
                  <a:moveTo>
                    <a:pt x="2917" y="5226"/>
                  </a:moveTo>
                  <a:cubicBezTo>
                    <a:pt x="2917" y="5257"/>
                    <a:pt x="2887" y="5317"/>
                    <a:pt x="2857" y="5378"/>
                  </a:cubicBezTo>
                  <a:lnTo>
                    <a:pt x="2826" y="5378"/>
                  </a:lnTo>
                  <a:cubicBezTo>
                    <a:pt x="2786" y="5419"/>
                    <a:pt x="2745" y="5459"/>
                    <a:pt x="2705" y="5500"/>
                  </a:cubicBezTo>
                  <a:lnTo>
                    <a:pt x="2705" y="5500"/>
                  </a:lnTo>
                  <a:lnTo>
                    <a:pt x="2766" y="5409"/>
                  </a:lnTo>
                  <a:lnTo>
                    <a:pt x="2857" y="5226"/>
                  </a:lnTo>
                  <a:close/>
                  <a:moveTo>
                    <a:pt x="1884" y="5409"/>
                  </a:moveTo>
                  <a:cubicBezTo>
                    <a:pt x="1884" y="5469"/>
                    <a:pt x="1915" y="5561"/>
                    <a:pt x="1976" y="5621"/>
                  </a:cubicBezTo>
                  <a:cubicBezTo>
                    <a:pt x="1976" y="5682"/>
                    <a:pt x="1945" y="5743"/>
                    <a:pt x="1945" y="5773"/>
                  </a:cubicBezTo>
                  <a:lnTo>
                    <a:pt x="1915" y="5773"/>
                  </a:lnTo>
                  <a:lnTo>
                    <a:pt x="1915" y="5804"/>
                  </a:lnTo>
                  <a:cubicBezTo>
                    <a:pt x="1884" y="5773"/>
                    <a:pt x="1884" y="5743"/>
                    <a:pt x="1854" y="5712"/>
                  </a:cubicBezTo>
                  <a:cubicBezTo>
                    <a:pt x="1854" y="5682"/>
                    <a:pt x="1824" y="5621"/>
                    <a:pt x="1824" y="5591"/>
                  </a:cubicBezTo>
                  <a:lnTo>
                    <a:pt x="1824" y="5530"/>
                  </a:lnTo>
                  <a:lnTo>
                    <a:pt x="1884" y="5409"/>
                  </a:lnTo>
                  <a:close/>
                  <a:moveTo>
                    <a:pt x="1641" y="5956"/>
                  </a:moveTo>
                  <a:cubicBezTo>
                    <a:pt x="1672" y="5956"/>
                    <a:pt x="1672" y="5986"/>
                    <a:pt x="1702" y="6016"/>
                  </a:cubicBezTo>
                  <a:lnTo>
                    <a:pt x="1581" y="6016"/>
                  </a:lnTo>
                  <a:cubicBezTo>
                    <a:pt x="1611" y="5986"/>
                    <a:pt x="1611" y="5956"/>
                    <a:pt x="1641" y="5956"/>
                  </a:cubicBezTo>
                  <a:close/>
                  <a:moveTo>
                    <a:pt x="2067" y="1"/>
                  </a:moveTo>
                  <a:cubicBezTo>
                    <a:pt x="2006" y="1"/>
                    <a:pt x="1945" y="1"/>
                    <a:pt x="1884" y="31"/>
                  </a:cubicBezTo>
                  <a:cubicBezTo>
                    <a:pt x="1854" y="61"/>
                    <a:pt x="1793" y="61"/>
                    <a:pt x="1763" y="92"/>
                  </a:cubicBezTo>
                  <a:cubicBezTo>
                    <a:pt x="1641" y="152"/>
                    <a:pt x="1581" y="213"/>
                    <a:pt x="1489" y="304"/>
                  </a:cubicBezTo>
                  <a:lnTo>
                    <a:pt x="1459" y="335"/>
                  </a:lnTo>
                  <a:lnTo>
                    <a:pt x="1429" y="335"/>
                  </a:lnTo>
                  <a:cubicBezTo>
                    <a:pt x="1398" y="365"/>
                    <a:pt x="1398" y="365"/>
                    <a:pt x="1368" y="365"/>
                  </a:cubicBezTo>
                  <a:cubicBezTo>
                    <a:pt x="1338" y="395"/>
                    <a:pt x="1338" y="395"/>
                    <a:pt x="1307" y="395"/>
                  </a:cubicBezTo>
                  <a:lnTo>
                    <a:pt x="1246" y="487"/>
                  </a:lnTo>
                  <a:cubicBezTo>
                    <a:pt x="1125" y="578"/>
                    <a:pt x="1034" y="730"/>
                    <a:pt x="943" y="851"/>
                  </a:cubicBezTo>
                  <a:cubicBezTo>
                    <a:pt x="821" y="1003"/>
                    <a:pt x="730" y="1125"/>
                    <a:pt x="639" y="1277"/>
                  </a:cubicBezTo>
                  <a:cubicBezTo>
                    <a:pt x="578" y="1429"/>
                    <a:pt x="487" y="1550"/>
                    <a:pt x="426" y="1702"/>
                  </a:cubicBezTo>
                  <a:cubicBezTo>
                    <a:pt x="365" y="1854"/>
                    <a:pt x="274" y="2006"/>
                    <a:pt x="213" y="2188"/>
                  </a:cubicBezTo>
                  <a:cubicBezTo>
                    <a:pt x="183" y="2340"/>
                    <a:pt x="153" y="2492"/>
                    <a:pt x="92" y="2674"/>
                  </a:cubicBezTo>
                  <a:cubicBezTo>
                    <a:pt x="61" y="2826"/>
                    <a:pt x="61" y="2978"/>
                    <a:pt x="31" y="3160"/>
                  </a:cubicBezTo>
                  <a:cubicBezTo>
                    <a:pt x="31" y="3312"/>
                    <a:pt x="1" y="3495"/>
                    <a:pt x="1" y="3646"/>
                  </a:cubicBezTo>
                  <a:cubicBezTo>
                    <a:pt x="1" y="3981"/>
                    <a:pt x="1" y="4284"/>
                    <a:pt x="61" y="4619"/>
                  </a:cubicBezTo>
                  <a:cubicBezTo>
                    <a:pt x="92" y="4771"/>
                    <a:pt x="122" y="4923"/>
                    <a:pt x="183" y="5105"/>
                  </a:cubicBezTo>
                  <a:cubicBezTo>
                    <a:pt x="213" y="5166"/>
                    <a:pt x="244" y="5257"/>
                    <a:pt x="274" y="5317"/>
                  </a:cubicBezTo>
                  <a:cubicBezTo>
                    <a:pt x="305" y="5409"/>
                    <a:pt x="335" y="5469"/>
                    <a:pt x="365" y="5530"/>
                  </a:cubicBezTo>
                  <a:cubicBezTo>
                    <a:pt x="456" y="5682"/>
                    <a:pt x="548" y="5834"/>
                    <a:pt x="669" y="5986"/>
                  </a:cubicBezTo>
                  <a:cubicBezTo>
                    <a:pt x="700" y="6016"/>
                    <a:pt x="730" y="6047"/>
                    <a:pt x="791" y="6077"/>
                  </a:cubicBezTo>
                  <a:cubicBezTo>
                    <a:pt x="821" y="6107"/>
                    <a:pt x="882" y="6168"/>
                    <a:pt x="943" y="6199"/>
                  </a:cubicBezTo>
                  <a:lnTo>
                    <a:pt x="1125" y="6320"/>
                  </a:lnTo>
                  <a:cubicBezTo>
                    <a:pt x="1216" y="6351"/>
                    <a:pt x="1307" y="6381"/>
                    <a:pt x="1398" y="6411"/>
                  </a:cubicBezTo>
                  <a:cubicBezTo>
                    <a:pt x="1429" y="6442"/>
                    <a:pt x="1489" y="6442"/>
                    <a:pt x="1550" y="6442"/>
                  </a:cubicBezTo>
                  <a:lnTo>
                    <a:pt x="1733" y="6442"/>
                  </a:lnTo>
                  <a:cubicBezTo>
                    <a:pt x="1824" y="6442"/>
                    <a:pt x="1915" y="6411"/>
                    <a:pt x="2006" y="6381"/>
                  </a:cubicBezTo>
                  <a:cubicBezTo>
                    <a:pt x="2067" y="6381"/>
                    <a:pt x="2158" y="6351"/>
                    <a:pt x="2219" y="6290"/>
                  </a:cubicBezTo>
                  <a:lnTo>
                    <a:pt x="2431" y="6168"/>
                  </a:lnTo>
                  <a:cubicBezTo>
                    <a:pt x="2553" y="6077"/>
                    <a:pt x="2705" y="5986"/>
                    <a:pt x="2826" y="5864"/>
                  </a:cubicBezTo>
                  <a:cubicBezTo>
                    <a:pt x="2857" y="5804"/>
                    <a:pt x="2917" y="5773"/>
                    <a:pt x="2978" y="5712"/>
                  </a:cubicBezTo>
                  <a:lnTo>
                    <a:pt x="3069" y="5621"/>
                  </a:lnTo>
                  <a:cubicBezTo>
                    <a:pt x="3100" y="5530"/>
                    <a:pt x="3161" y="5469"/>
                    <a:pt x="3221" y="5378"/>
                  </a:cubicBezTo>
                  <a:cubicBezTo>
                    <a:pt x="3282" y="5226"/>
                    <a:pt x="3373" y="5105"/>
                    <a:pt x="3434" y="4953"/>
                  </a:cubicBezTo>
                  <a:cubicBezTo>
                    <a:pt x="3495" y="4801"/>
                    <a:pt x="3586" y="4649"/>
                    <a:pt x="3616" y="4528"/>
                  </a:cubicBezTo>
                  <a:cubicBezTo>
                    <a:pt x="3738" y="4224"/>
                    <a:pt x="3829" y="3890"/>
                    <a:pt x="3920" y="3586"/>
                  </a:cubicBezTo>
                  <a:cubicBezTo>
                    <a:pt x="3950" y="3434"/>
                    <a:pt x="3981" y="3282"/>
                    <a:pt x="4011" y="3100"/>
                  </a:cubicBezTo>
                  <a:cubicBezTo>
                    <a:pt x="4011" y="3008"/>
                    <a:pt x="4011" y="2917"/>
                    <a:pt x="4042" y="2826"/>
                  </a:cubicBezTo>
                  <a:cubicBezTo>
                    <a:pt x="4042" y="2735"/>
                    <a:pt x="4042" y="2674"/>
                    <a:pt x="4042" y="2613"/>
                  </a:cubicBezTo>
                  <a:lnTo>
                    <a:pt x="4042" y="2340"/>
                  </a:lnTo>
                  <a:cubicBezTo>
                    <a:pt x="4042" y="2249"/>
                    <a:pt x="4011" y="2188"/>
                    <a:pt x="4011" y="2127"/>
                  </a:cubicBezTo>
                  <a:cubicBezTo>
                    <a:pt x="3981" y="1945"/>
                    <a:pt x="3950" y="1793"/>
                    <a:pt x="3890" y="1641"/>
                  </a:cubicBezTo>
                  <a:cubicBezTo>
                    <a:pt x="3829" y="1459"/>
                    <a:pt x="3768" y="1307"/>
                    <a:pt x="3677" y="1155"/>
                  </a:cubicBezTo>
                  <a:cubicBezTo>
                    <a:pt x="3647" y="1094"/>
                    <a:pt x="3586" y="1034"/>
                    <a:pt x="3555" y="973"/>
                  </a:cubicBezTo>
                  <a:cubicBezTo>
                    <a:pt x="3495" y="882"/>
                    <a:pt x="3434" y="821"/>
                    <a:pt x="3373" y="760"/>
                  </a:cubicBezTo>
                  <a:cubicBezTo>
                    <a:pt x="3252" y="639"/>
                    <a:pt x="3161" y="547"/>
                    <a:pt x="3039" y="426"/>
                  </a:cubicBezTo>
                  <a:lnTo>
                    <a:pt x="2857" y="274"/>
                  </a:lnTo>
                  <a:lnTo>
                    <a:pt x="2766" y="213"/>
                  </a:lnTo>
                  <a:cubicBezTo>
                    <a:pt x="2705" y="183"/>
                    <a:pt x="2674" y="122"/>
                    <a:pt x="2614" y="122"/>
                  </a:cubicBezTo>
                  <a:cubicBezTo>
                    <a:pt x="2522" y="61"/>
                    <a:pt x="2431" y="31"/>
                    <a:pt x="2371" y="31"/>
                  </a:cubicBezTo>
                  <a:cubicBezTo>
                    <a:pt x="2310" y="1"/>
                    <a:pt x="2279" y="1"/>
                    <a:pt x="2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134059" y="4604537"/>
              <a:ext cx="115311" cy="217237"/>
            </a:xfrm>
            <a:custGeom>
              <a:avLst/>
              <a:gdLst/>
              <a:ahLst/>
              <a:cxnLst/>
              <a:rect l="l" t="t" r="r" b="b"/>
              <a:pathLst>
                <a:path w="3403" h="6411" extrusionOk="0">
                  <a:moveTo>
                    <a:pt x="2188" y="304"/>
                  </a:moveTo>
                  <a:cubicBezTo>
                    <a:pt x="2248" y="304"/>
                    <a:pt x="2309" y="304"/>
                    <a:pt x="2340" y="334"/>
                  </a:cubicBezTo>
                  <a:lnTo>
                    <a:pt x="2400" y="334"/>
                  </a:lnTo>
                  <a:lnTo>
                    <a:pt x="2431" y="365"/>
                  </a:lnTo>
                  <a:cubicBezTo>
                    <a:pt x="2491" y="456"/>
                    <a:pt x="2552" y="517"/>
                    <a:pt x="2583" y="608"/>
                  </a:cubicBezTo>
                  <a:lnTo>
                    <a:pt x="2522" y="577"/>
                  </a:lnTo>
                  <a:cubicBezTo>
                    <a:pt x="2491" y="547"/>
                    <a:pt x="2461" y="517"/>
                    <a:pt x="2431" y="517"/>
                  </a:cubicBezTo>
                  <a:lnTo>
                    <a:pt x="2340" y="517"/>
                  </a:lnTo>
                  <a:lnTo>
                    <a:pt x="2188" y="486"/>
                  </a:lnTo>
                  <a:lnTo>
                    <a:pt x="1793" y="486"/>
                  </a:lnTo>
                  <a:cubicBezTo>
                    <a:pt x="1793" y="456"/>
                    <a:pt x="1762" y="456"/>
                    <a:pt x="1732" y="426"/>
                  </a:cubicBezTo>
                  <a:cubicBezTo>
                    <a:pt x="1793" y="395"/>
                    <a:pt x="1823" y="365"/>
                    <a:pt x="1884" y="334"/>
                  </a:cubicBezTo>
                  <a:cubicBezTo>
                    <a:pt x="1914" y="304"/>
                    <a:pt x="1945" y="304"/>
                    <a:pt x="2005" y="304"/>
                  </a:cubicBezTo>
                  <a:close/>
                  <a:moveTo>
                    <a:pt x="2157" y="1337"/>
                  </a:moveTo>
                  <a:lnTo>
                    <a:pt x="2157" y="1367"/>
                  </a:lnTo>
                  <a:cubicBezTo>
                    <a:pt x="2127" y="1610"/>
                    <a:pt x="2097" y="1853"/>
                    <a:pt x="2036" y="2066"/>
                  </a:cubicBezTo>
                  <a:cubicBezTo>
                    <a:pt x="2005" y="2188"/>
                    <a:pt x="1975" y="2279"/>
                    <a:pt x="1945" y="2400"/>
                  </a:cubicBezTo>
                  <a:lnTo>
                    <a:pt x="1945" y="2370"/>
                  </a:lnTo>
                  <a:cubicBezTo>
                    <a:pt x="1884" y="2552"/>
                    <a:pt x="1853" y="2704"/>
                    <a:pt x="1793" y="2856"/>
                  </a:cubicBezTo>
                  <a:lnTo>
                    <a:pt x="1793" y="2613"/>
                  </a:lnTo>
                  <a:cubicBezTo>
                    <a:pt x="1823" y="2522"/>
                    <a:pt x="1853" y="2400"/>
                    <a:pt x="1884" y="2279"/>
                  </a:cubicBezTo>
                  <a:cubicBezTo>
                    <a:pt x="1945" y="2127"/>
                    <a:pt x="1975" y="1945"/>
                    <a:pt x="2036" y="1762"/>
                  </a:cubicBezTo>
                  <a:cubicBezTo>
                    <a:pt x="2036" y="1702"/>
                    <a:pt x="2036" y="1641"/>
                    <a:pt x="2036" y="1580"/>
                  </a:cubicBezTo>
                  <a:cubicBezTo>
                    <a:pt x="2066" y="1519"/>
                    <a:pt x="2127" y="1398"/>
                    <a:pt x="2157" y="1337"/>
                  </a:cubicBezTo>
                  <a:close/>
                  <a:moveTo>
                    <a:pt x="2870" y="2466"/>
                  </a:moveTo>
                  <a:cubicBezTo>
                    <a:pt x="2871" y="2466"/>
                    <a:pt x="2856" y="2501"/>
                    <a:pt x="2856" y="2522"/>
                  </a:cubicBezTo>
                  <a:cubicBezTo>
                    <a:pt x="2883" y="2603"/>
                    <a:pt x="2886" y="2684"/>
                    <a:pt x="2886" y="2765"/>
                  </a:cubicBezTo>
                  <a:lnTo>
                    <a:pt x="2886" y="2765"/>
                  </a:lnTo>
                  <a:cubicBezTo>
                    <a:pt x="2856" y="2856"/>
                    <a:pt x="2856" y="2947"/>
                    <a:pt x="2826" y="3038"/>
                  </a:cubicBezTo>
                  <a:cubicBezTo>
                    <a:pt x="2826" y="3008"/>
                    <a:pt x="2795" y="2978"/>
                    <a:pt x="2765" y="2947"/>
                  </a:cubicBezTo>
                  <a:cubicBezTo>
                    <a:pt x="2765" y="2947"/>
                    <a:pt x="2765" y="2917"/>
                    <a:pt x="2795" y="2887"/>
                  </a:cubicBezTo>
                  <a:lnTo>
                    <a:pt x="2856" y="2613"/>
                  </a:lnTo>
                  <a:cubicBezTo>
                    <a:pt x="2856" y="2552"/>
                    <a:pt x="2856" y="2522"/>
                    <a:pt x="2856" y="2492"/>
                  </a:cubicBezTo>
                  <a:cubicBezTo>
                    <a:pt x="2866" y="2473"/>
                    <a:pt x="2869" y="2466"/>
                    <a:pt x="2870" y="2466"/>
                  </a:cubicBezTo>
                  <a:close/>
                  <a:moveTo>
                    <a:pt x="1550" y="3342"/>
                  </a:moveTo>
                  <a:cubicBezTo>
                    <a:pt x="1550" y="3373"/>
                    <a:pt x="1550" y="3403"/>
                    <a:pt x="1550" y="3433"/>
                  </a:cubicBezTo>
                  <a:lnTo>
                    <a:pt x="1550" y="3555"/>
                  </a:lnTo>
                  <a:lnTo>
                    <a:pt x="1519" y="3646"/>
                  </a:lnTo>
                  <a:cubicBezTo>
                    <a:pt x="1489" y="3737"/>
                    <a:pt x="1428" y="3828"/>
                    <a:pt x="1398" y="3950"/>
                  </a:cubicBezTo>
                  <a:lnTo>
                    <a:pt x="1428" y="3768"/>
                  </a:lnTo>
                  <a:cubicBezTo>
                    <a:pt x="1458" y="3616"/>
                    <a:pt x="1489" y="3494"/>
                    <a:pt x="1489" y="3342"/>
                  </a:cubicBezTo>
                  <a:close/>
                  <a:moveTo>
                    <a:pt x="1945" y="3646"/>
                  </a:moveTo>
                  <a:cubicBezTo>
                    <a:pt x="1945" y="3676"/>
                    <a:pt x="1945" y="3676"/>
                    <a:pt x="1945" y="3707"/>
                  </a:cubicBezTo>
                  <a:cubicBezTo>
                    <a:pt x="1975" y="3798"/>
                    <a:pt x="1975" y="3889"/>
                    <a:pt x="2005" y="3980"/>
                  </a:cubicBezTo>
                  <a:lnTo>
                    <a:pt x="1975" y="3980"/>
                  </a:lnTo>
                  <a:cubicBezTo>
                    <a:pt x="1945" y="4254"/>
                    <a:pt x="1853" y="4558"/>
                    <a:pt x="1762" y="4831"/>
                  </a:cubicBezTo>
                  <a:cubicBezTo>
                    <a:pt x="1732" y="4892"/>
                    <a:pt x="1732" y="4953"/>
                    <a:pt x="1702" y="5013"/>
                  </a:cubicBezTo>
                  <a:cubicBezTo>
                    <a:pt x="1671" y="5104"/>
                    <a:pt x="1641" y="5165"/>
                    <a:pt x="1610" y="5226"/>
                  </a:cubicBezTo>
                  <a:lnTo>
                    <a:pt x="1610" y="5074"/>
                  </a:lnTo>
                  <a:cubicBezTo>
                    <a:pt x="1610" y="4983"/>
                    <a:pt x="1610" y="4922"/>
                    <a:pt x="1641" y="4831"/>
                  </a:cubicBezTo>
                  <a:cubicBezTo>
                    <a:pt x="1641" y="4770"/>
                    <a:pt x="1641" y="4709"/>
                    <a:pt x="1671" y="4618"/>
                  </a:cubicBezTo>
                  <a:cubicBezTo>
                    <a:pt x="1671" y="4558"/>
                    <a:pt x="1702" y="4527"/>
                    <a:pt x="1702" y="4466"/>
                  </a:cubicBezTo>
                  <a:cubicBezTo>
                    <a:pt x="1702" y="4406"/>
                    <a:pt x="1732" y="4315"/>
                    <a:pt x="1732" y="4254"/>
                  </a:cubicBezTo>
                  <a:cubicBezTo>
                    <a:pt x="1762" y="4132"/>
                    <a:pt x="1793" y="4011"/>
                    <a:pt x="1853" y="3889"/>
                  </a:cubicBezTo>
                  <a:cubicBezTo>
                    <a:pt x="1884" y="3798"/>
                    <a:pt x="1914" y="3737"/>
                    <a:pt x="1945" y="3646"/>
                  </a:cubicBezTo>
                  <a:close/>
                  <a:moveTo>
                    <a:pt x="1215" y="4588"/>
                  </a:moveTo>
                  <a:cubicBezTo>
                    <a:pt x="1215" y="4618"/>
                    <a:pt x="1215" y="4649"/>
                    <a:pt x="1215" y="4709"/>
                  </a:cubicBezTo>
                  <a:cubicBezTo>
                    <a:pt x="1215" y="4861"/>
                    <a:pt x="1215" y="5044"/>
                    <a:pt x="1215" y="5226"/>
                  </a:cubicBezTo>
                  <a:lnTo>
                    <a:pt x="1185" y="5378"/>
                  </a:lnTo>
                  <a:lnTo>
                    <a:pt x="1155" y="5408"/>
                  </a:lnTo>
                  <a:cubicBezTo>
                    <a:pt x="1094" y="5287"/>
                    <a:pt x="1094" y="5196"/>
                    <a:pt x="1063" y="5104"/>
                  </a:cubicBezTo>
                  <a:cubicBezTo>
                    <a:pt x="1063" y="5074"/>
                    <a:pt x="1094" y="5013"/>
                    <a:pt x="1094" y="4983"/>
                  </a:cubicBezTo>
                  <a:cubicBezTo>
                    <a:pt x="1124" y="4953"/>
                    <a:pt x="1155" y="4801"/>
                    <a:pt x="1185" y="4740"/>
                  </a:cubicBezTo>
                  <a:cubicBezTo>
                    <a:pt x="1215" y="4649"/>
                    <a:pt x="1215" y="4649"/>
                    <a:pt x="1215" y="4588"/>
                  </a:cubicBezTo>
                  <a:close/>
                  <a:moveTo>
                    <a:pt x="2674" y="4558"/>
                  </a:moveTo>
                  <a:lnTo>
                    <a:pt x="2674" y="4558"/>
                  </a:lnTo>
                  <a:cubicBezTo>
                    <a:pt x="2704" y="4649"/>
                    <a:pt x="2674" y="4709"/>
                    <a:pt x="2643" y="4740"/>
                  </a:cubicBezTo>
                  <a:cubicBezTo>
                    <a:pt x="2583" y="4861"/>
                    <a:pt x="2552" y="4983"/>
                    <a:pt x="2491" y="5104"/>
                  </a:cubicBezTo>
                  <a:cubicBezTo>
                    <a:pt x="2431" y="5196"/>
                    <a:pt x="2370" y="5287"/>
                    <a:pt x="2309" y="5408"/>
                  </a:cubicBezTo>
                  <a:cubicBezTo>
                    <a:pt x="2279" y="5439"/>
                    <a:pt x="2279" y="5469"/>
                    <a:pt x="2248" y="5499"/>
                  </a:cubicBezTo>
                  <a:cubicBezTo>
                    <a:pt x="2218" y="5530"/>
                    <a:pt x="2157" y="5621"/>
                    <a:pt x="2127" y="5651"/>
                  </a:cubicBezTo>
                  <a:cubicBezTo>
                    <a:pt x="2066" y="5682"/>
                    <a:pt x="2066" y="5712"/>
                    <a:pt x="2036" y="5742"/>
                  </a:cubicBezTo>
                  <a:lnTo>
                    <a:pt x="2097" y="5651"/>
                  </a:lnTo>
                  <a:cubicBezTo>
                    <a:pt x="2157" y="5499"/>
                    <a:pt x="2218" y="5348"/>
                    <a:pt x="2309" y="5196"/>
                  </a:cubicBezTo>
                  <a:cubicBezTo>
                    <a:pt x="2340" y="5104"/>
                    <a:pt x="2370" y="5013"/>
                    <a:pt x="2431" y="4922"/>
                  </a:cubicBezTo>
                  <a:cubicBezTo>
                    <a:pt x="2461" y="4922"/>
                    <a:pt x="2461" y="4892"/>
                    <a:pt x="2491" y="4892"/>
                  </a:cubicBezTo>
                  <a:cubicBezTo>
                    <a:pt x="2522" y="4861"/>
                    <a:pt x="2552" y="4831"/>
                    <a:pt x="2552" y="4831"/>
                  </a:cubicBezTo>
                  <a:cubicBezTo>
                    <a:pt x="2583" y="4801"/>
                    <a:pt x="2613" y="4740"/>
                    <a:pt x="2643" y="4709"/>
                  </a:cubicBezTo>
                  <a:cubicBezTo>
                    <a:pt x="2643" y="4649"/>
                    <a:pt x="2674" y="4618"/>
                    <a:pt x="2674" y="4588"/>
                  </a:cubicBezTo>
                  <a:lnTo>
                    <a:pt x="2674" y="4558"/>
                  </a:lnTo>
                  <a:close/>
                  <a:moveTo>
                    <a:pt x="334" y="5044"/>
                  </a:moveTo>
                  <a:lnTo>
                    <a:pt x="334" y="5044"/>
                  </a:lnTo>
                  <a:cubicBezTo>
                    <a:pt x="365" y="5104"/>
                    <a:pt x="395" y="5135"/>
                    <a:pt x="425" y="5196"/>
                  </a:cubicBezTo>
                  <a:cubicBezTo>
                    <a:pt x="456" y="5226"/>
                    <a:pt x="517" y="5287"/>
                    <a:pt x="547" y="5317"/>
                  </a:cubicBezTo>
                  <a:cubicBezTo>
                    <a:pt x="577" y="5317"/>
                    <a:pt x="608" y="5317"/>
                    <a:pt x="638" y="5348"/>
                  </a:cubicBezTo>
                  <a:cubicBezTo>
                    <a:pt x="669" y="5469"/>
                    <a:pt x="699" y="5591"/>
                    <a:pt x="729" y="5712"/>
                  </a:cubicBezTo>
                  <a:lnTo>
                    <a:pt x="760" y="5773"/>
                  </a:lnTo>
                  <a:cubicBezTo>
                    <a:pt x="729" y="5742"/>
                    <a:pt x="669" y="5682"/>
                    <a:pt x="638" y="5651"/>
                  </a:cubicBezTo>
                  <a:cubicBezTo>
                    <a:pt x="608" y="5621"/>
                    <a:pt x="577" y="5591"/>
                    <a:pt x="577" y="5560"/>
                  </a:cubicBezTo>
                  <a:cubicBezTo>
                    <a:pt x="517" y="5499"/>
                    <a:pt x="486" y="5439"/>
                    <a:pt x="456" y="5378"/>
                  </a:cubicBezTo>
                  <a:cubicBezTo>
                    <a:pt x="395" y="5256"/>
                    <a:pt x="365" y="5165"/>
                    <a:pt x="334" y="5044"/>
                  </a:cubicBezTo>
                  <a:close/>
                  <a:moveTo>
                    <a:pt x="1246" y="5986"/>
                  </a:moveTo>
                  <a:cubicBezTo>
                    <a:pt x="1276" y="6016"/>
                    <a:pt x="1337" y="6016"/>
                    <a:pt x="1398" y="6016"/>
                  </a:cubicBezTo>
                  <a:cubicBezTo>
                    <a:pt x="1428" y="6046"/>
                    <a:pt x="1428" y="6077"/>
                    <a:pt x="1458" y="6077"/>
                  </a:cubicBezTo>
                  <a:cubicBezTo>
                    <a:pt x="1467" y="6085"/>
                    <a:pt x="1476" y="6092"/>
                    <a:pt x="1484" y="6097"/>
                  </a:cubicBezTo>
                  <a:lnTo>
                    <a:pt x="1484" y="6097"/>
                  </a:lnTo>
                  <a:cubicBezTo>
                    <a:pt x="1404" y="6076"/>
                    <a:pt x="1321" y="6073"/>
                    <a:pt x="1215" y="6046"/>
                  </a:cubicBezTo>
                  <a:cubicBezTo>
                    <a:pt x="1215" y="6016"/>
                    <a:pt x="1215" y="6016"/>
                    <a:pt x="1246" y="5986"/>
                  </a:cubicBezTo>
                  <a:close/>
                  <a:moveTo>
                    <a:pt x="2036" y="0"/>
                  </a:moveTo>
                  <a:cubicBezTo>
                    <a:pt x="1975" y="0"/>
                    <a:pt x="1914" y="31"/>
                    <a:pt x="1853" y="31"/>
                  </a:cubicBezTo>
                  <a:cubicBezTo>
                    <a:pt x="1762" y="61"/>
                    <a:pt x="1702" y="122"/>
                    <a:pt x="1610" y="152"/>
                  </a:cubicBezTo>
                  <a:cubicBezTo>
                    <a:pt x="1489" y="243"/>
                    <a:pt x="1367" y="334"/>
                    <a:pt x="1276" y="456"/>
                  </a:cubicBezTo>
                  <a:cubicBezTo>
                    <a:pt x="1185" y="608"/>
                    <a:pt x="1094" y="760"/>
                    <a:pt x="1003" y="912"/>
                  </a:cubicBezTo>
                  <a:cubicBezTo>
                    <a:pt x="942" y="1064"/>
                    <a:pt x="851" y="1185"/>
                    <a:pt x="790" y="1337"/>
                  </a:cubicBezTo>
                  <a:cubicBezTo>
                    <a:pt x="729" y="1489"/>
                    <a:pt x="669" y="1641"/>
                    <a:pt x="608" y="1793"/>
                  </a:cubicBezTo>
                  <a:cubicBezTo>
                    <a:pt x="577" y="1884"/>
                    <a:pt x="577" y="1975"/>
                    <a:pt x="547" y="2066"/>
                  </a:cubicBezTo>
                  <a:cubicBezTo>
                    <a:pt x="547" y="2066"/>
                    <a:pt x="547" y="2097"/>
                    <a:pt x="547" y="2127"/>
                  </a:cubicBezTo>
                  <a:cubicBezTo>
                    <a:pt x="486" y="2248"/>
                    <a:pt x="425" y="2400"/>
                    <a:pt x="395" y="2522"/>
                  </a:cubicBezTo>
                  <a:cubicBezTo>
                    <a:pt x="334" y="2674"/>
                    <a:pt x="304" y="2826"/>
                    <a:pt x="243" y="2978"/>
                  </a:cubicBezTo>
                  <a:cubicBezTo>
                    <a:pt x="213" y="3130"/>
                    <a:pt x="152" y="3312"/>
                    <a:pt x="91" y="3494"/>
                  </a:cubicBezTo>
                  <a:cubicBezTo>
                    <a:pt x="91" y="3555"/>
                    <a:pt x="61" y="3616"/>
                    <a:pt x="61" y="3707"/>
                  </a:cubicBezTo>
                  <a:cubicBezTo>
                    <a:pt x="61" y="3798"/>
                    <a:pt x="30" y="3889"/>
                    <a:pt x="30" y="3980"/>
                  </a:cubicBezTo>
                  <a:cubicBezTo>
                    <a:pt x="0" y="4132"/>
                    <a:pt x="0" y="4315"/>
                    <a:pt x="0" y="4497"/>
                  </a:cubicBezTo>
                  <a:cubicBezTo>
                    <a:pt x="0" y="4649"/>
                    <a:pt x="30" y="4801"/>
                    <a:pt x="61" y="4983"/>
                  </a:cubicBezTo>
                  <a:cubicBezTo>
                    <a:pt x="61" y="5044"/>
                    <a:pt x="61" y="5135"/>
                    <a:pt x="91" y="5226"/>
                  </a:cubicBezTo>
                  <a:cubicBezTo>
                    <a:pt x="122" y="5287"/>
                    <a:pt x="122" y="5348"/>
                    <a:pt x="152" y="5408"/>
                  </a:cubicBezTo>
                  <a:cubicBezTo>
                    <a:pt x="182" y="5499"/>
                    <a:pt x="243" y="5591"/>
                    <a:pt x="274" y="5682"/>
                  </a:cubicBezTo>
                  <a:cubicBezTo>
                    <a:pt x="334" y="5742"/>
                    <a:pt x="395" y="5803"/>
                    <a:pt x="456" y="5894"/>
                  </a:cubicBezTo>
                  <a:cubicBezTo>
                    <a:pt x="517" y="5955"/>
                    <a:pt x="577" y="6016"/>
                    <a:pt x="638" y="6046"/>
                  </a:cubicBezTo>
                  <a:cubicBezTo>
                    <a:pt x="729" y="6107"/>
                    <a:pt x="790" y="6168"/>
                    <a:pt x="851" y="6198"/>
                  </a:cubicBezTo>
                  <a:cubicBezTo>
                    <a:pt x="912" y="6229"/>
                    <a:pt x="942" y="6259"/>
                    <a:pt x="1003" y="6259"/>
                  </a:cubicBezTo>
                  <a:cubicBezTo>
                    <a:pt x="1094" y="6320"/>
                    <a:pt x="1155" y="6350"/>
                    <a:pt x="1246" y="6350"/>
                  </a:cubicBezTo>
                  <a:cubicBezTo>
                    <a:pt x="1337" y="6381"/>
                    <a:pt x="1428" y="6411"/>
                    <a:pt x="1519" y="6411"/>
                  </a:cubicBezTo>
                  <a:cubicBezTo>
                    <a:pt x="1610" y="6411"/>
                    <a:pt x="1732" y="6381"/>
                    <a:pt x="1823" y="6350"/>
                  </a:cubicBezTo>
                  <a:cubicBezTo>
                    <a:pt x="1914" y="6289"/>
                    <a:pt x="2036" y="6229"/>
                    <a:pt x="2127" y="6137"/>
                  </a:cubicBezTo>
                  <a:cubicBezTo>
                    <a:pt x="2248" y="6016"/>
                    <a:pt x="2340" y="5925"/>
                    <a:pt x="2461" y="5773"/>
                  </a:cubicBezTo>
                  <a:lnTo>
                    <a:pt x="2522" y="5682"/>
                  </a:lnTo>
                  <a:lnTo>
                    <a:pt x="2613" y="5560"/>
                  </a:lnTo>
                  <a:cubicBezTo>
                    <a:pt x="2643" y="5499"/>
                    <a:pt x="2704" y="5408"/>
                    <a:pt x="2735" y="5348"/>
                  </a:cubicBezTo>
                  <a:cubicBezTo>
                    <a:pt x="2826" y="5196"/>
                    <a:pt x="2886" y="5044"/>
                    <a:pt x="2947" y="4892"/>
                  </a:cubicBezTo>
                  <a:cubicBezTo>
                    <a:pt x="3008" y="4740"/>
                    <a:pt x="3038" y="4588"/>
                    <a:pt x="3099" y="4406"/>
                  </a:cubicBezTo>
                  <a:cubicBezTo>
                    <a:pt x="3130" y="4254"/>
                    <a:pt x="3190" y="4102"/>
                    <a:pt x="3221" y="3950"/>
                  </a:cubicBezTo>
                  <a:cubicBezTo>
                    <a:pt x="3251" y="3798"/>
                    <a:pt x="3281" y="3616"/>
                    <a:pt x="3312" y="3464"/>
                  </a:cubicBezTo>
                  <a:cubicBezTo>
                    <a:pt x="3312" y="3373"/>
                    <a:pt x="3312" y="3281"/>
                    <a:pt x="3342" y="3190"/>
                  </a:cubicBezTo>
                  <a:cubicBezTo>
                    <a:pt x="3342" y="3130"/>
                    <a:pt x="3342" y="3038"/>
                    <a:pt x="3342" y="2947"/>
                  </a:cubicBezTo>
                  <a:cubicBezTo>
                    <a:pt x="3373" y="2856"/>
                    <a:pt x="3342" y="2765"/>
                    <a:pt x="3342" y="2674"/>
                  </a:cubicBezTo>
                  <a:cubicBezTo>
                    <a:pt x="3342" y="2674"/>
                    <a:pt x="3342" y="2643"/>
                    <a:pt x="3342" y="2643"/>
                  </a:cubicBezTo>
                  <a:cubicBezTo>
                    <a:pt x="3373" y="2522"/>
                    <a:pt x="3373" y="2431"/>
                    <a:pt x="3373" y="2309"/>
                  </a:cubicBezTo>
                  <a:cubicBezTo>
                    <a:pt x="3403" y="2218"/>
                    <a:pt x="3403" y="2097"/>
                    <a:pt x="3373" y="1975"/>
                  </a:cubicBezTo>
                  <a:cubicBezTo>
                    <a:pt x="3373" y="1793"/>
                    <a:pt x="3342" y="1641"/>
                    <a:pt x="3281" y="1489"/>
                  </a:cubicBezTo>
                  <a:cubicBezTo>
                    <a:pt x="3251" y="1337"/>
                    <a:pt x="3190" y="1185"/>
                    <a:pt x="3130" y="1064"/>
                  </a:cubicBezTo>
                  <a:lnTo>
                    <a:pt x="3038" y="851"/>
                  </a:lnTo>
                  <a:cubicBezTo>
                    <a:pt x="3008" y="760"/>
                    <a:pt x="2978" y="669"/>
                    <a:pt x="2917" y="608"/>
                  </a:cubicBezTo>
                  <a:cubicBezTo>
                    <a:pt x="2886" y="517"/>
                    <a:pt x="2856" y="456"/>
                    <a:pt x="2826" y="395"/>
                  </a:cubicBezTo>
                  <a:cubicBezTo>
                    <a:pt x="2765" y="334"/>
                    <a:pt x="2735" y="274"/>
                    <a:pt x="2704" y="213"/>
                  </a:cubicBezTo>
                  <a:cubicBezTo>
                    <a:pt x="2643" y="152"/>
                    <a:pt x="2613" y="122"/>
                    <a:pt x="2552" y="91"/>
                  </a:cubicBezTo>
                  <a:cubicBezTo>
                    <a:pt x="2491" y="61"/>
                    <a:pt x="2431" y="31"/>
                    <a:pt x="2370" y="31"/>
                  </a:cubicBezTo>
                  <a:cubicBezTo>
                    <a:pt x="2309" y="0"/>
                    <a:pt x="2218" y="0"/>
                    <a:pt x="21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39649" y="4302869"/>
              <a:ext cx="166816" cy="288327"/>
            </a:xfrm>
            <a:custGeom>
              <a:avLst/>
              <a:gdLst/>
              <a:ahLst/>
              <a:cxnLst/>
              <a:rect l="l" t="t" r="r" b="b"/>
              <a:pathLst>
                <a:path w="4923" h="8509" extrusionOk="0">
                  <a:moveTo>
                    <a:pt x="2006" y="1520"/>
                  </a:moveTo>
                  <a:lnTo>
                    <a:pt x="1885" y="1672"/>
                  </a:lnTo>
                  <a:lnTo>
                    <a:pt x="1824" y="1794"/>
                  </a:lnTo>
                  <a:lnTo>
                    <a:pt x="1793" y="1794"/>
                  </a:lnTo>
                  <a:cubicBezTo>
                    <a:pt x="1824" y="1794"/>
                    <a:pt x="1824" y="1763"/>
                    <a:pt x="1824" y="1763"/>
                  </a:cubicBezTo>
                  <a:cubicBezTo>
                    <a:pt x="1854" y="1702"/>
                    <a:pt x="1885" y="1642"/>
                    <a:pt x="1915" y="1581"/>
                  </a:cubicBezTo>
                  <a:cubicBezTo>
                    <a:pt x="1945" y="1551"/>
                    <a:pt x="1976" y="1520"/>
                    <a:pt x="2006" y="1520"/>
                  </a:cubicBezTo>
                  <a:close/>
                  <a:moveTo>
                    <a:pt x="3130" y="3647"/>
                  </a:moveTo>
                  <a:lnTo>
                    <a:pt x="3161" y="3829"/>
                  </a:lnTo>
                  <a:lnTo>
                    <a:pt x="3130" y="3890"/>
                  </a:lnTo>
                  <a:lnTo>
                    <a:pt x="3100" y="4012"/>
                  </a:lnTo>
                  <a:cubicBezTo>
                    <a:pt x="3100" y="3981"/>
                    <a:pt x="3070" y="3951"/>
                    <a:pt x="3070" y="3890"/>
                  </a:cubicBezTo>
                  <a:lnTo>
                    <a:pt x="3130" y="3647"/>
                  </a:lnTo>
                  <a:close/>
                  <a:moveTo>
                    <a:pt x="1854" y="3647"/>
                  </a:moveTo>
                  <a:cubicBezTo>
                    <a:pt x="1793" y="3829"/>
                    <a:pt x="1733" y="4012"/>
                    <a:pt x="1672" y="4163"/>
                  </a:cubicBezTo>
                  <a:lnTo>
                    <a:pt x="1611" y="4163"/>
                  </a:lnTo>
                  <a:cubicBezTo>
                    <a:pt x="1642" y="4163"/>
                    <a:pt x="1672" y="4103"/>
                    <a:pt x="1702" y="4072"/>
                  </a:cubicBezTo>
                  <a:lnTo>
                    <a:pt x="1672" y="4072"/>
                  </a:lnTo>
                  <a:cubicBezTo>
                    <a:pt x="1733" y="3920"/>
                    <a:pt x="1763" y="3799"/>
                    <a:pt x="1824" y="3647"/>
                  </a:cubicBezTo>
                  <a:close/>
                  <a:moveTo>
                    <a:pt x="2644" y="4224"/>
                  </a:moveTo>
                  <a:lnTo>
                    <a:pt x="2644" y="4285"/>
                  </a:lnTo>
                  <a:cubicBezTo>
                    <a:pt x="2614" y="4437"/>
                    <a:pt x="2553" y="4558"/>
                    <a:pt x="2523" y="4680"/>
                  </a:cubicBezTo>
                  <a:lnTo>
                    <a:pt x="2371" y="4680"/>
                  </a:lnTo>
                  <a:lnTo>
                    <a:pt x="2371" y="4650"/>
                  </a:lnTo>
                  <a:cubicBezTo>
                    <a:pt x="2371" y="4498"/>
                    <a:pt x="2462" y="4376"/>
                    <a:pt x="2492" y="4224"/>
                  </a:cubicBezTo>
                  <a:close/>
                  <a:moveTo>
                    <a:pt x="3489" y="5130"/>
                  </a:moveTo>
                  <a:lnTo>
                    <a:pt x="3434" y="5379"/>
                  </a:lnTo>
                  <a:lnTo>
                    <a:pt x="3404" y="5440"/>
                  </a:lnTo>
                  <a:lnTo>
                    <a:pt x="3404" y="5348"/>
                  </a:lnTo>
                  <a:cubicBezTo>
                    <a:pt x="3404" y="5318"/>
                    <a:pt x="3434" y="5257"/>
                    <a:pt x="3465" y="5227"/>
                  </a:cubicBezTo>
                  <a:cubicBezTo>
                    <a:pt x="3465" y="5209"/>
                    <a:pt x="3475" y="5171"/>
                    <a:pt x="3489" y="5130"/>
                  </a:cubicBezTo>
                  <a:close/>
                  <a:moveTo>
                    <a:pt x="517" y="5379"/>
                  </a:moveTo>
                  <a:cubicBezTo>
                    <a:pt x="548" y="5409"/>
                    <a:pt x="548" y="5440"/>
                    <a:pt x="578" y="5470"/>
                  </a:cubicBezTo>
                  <a:lnTo>
                    <a:pt x="609" y="5500"/>
                  </a:lnTo>
                  <a:cubicBezTo>
                    <a:pt x="609" y="5561"/>
                    <a:pt x="578" y="5652"/>
                    <a:pt x="578" y="5743"/>
                  </a:cubicBezTo>
                  <a:cubicBezTo>
                    <a:pt x="548" y="5956"/>
                    <a:pt x="548" y="6138"/>
                    <a:pt x="517" y="6321"/>
                  </a:cubicBezTo>
                  <a:lnTo>
                    <a:pt x="517" y="6199"/>
                  </a:lnTo>
                  <a:lnTo>
                    <a:pt x="517" y="5834"/>
                  </a:lnTo>
                  <a:lnTo>
                    <a:pt x="517" y="5379"/>
                  </a:lnTo>
                  <a:close/>
                  <a:moveTo>
                    <a:pt x="3191" y="5834"/>
                  </a:moveTo>
                  <a:cubicBezTo>
                    <a:pt x="3191" y="5895"/>
                    <a:pt x="3221" y="5926"/>
                    <a:pt x="3252" y="5986"/>
                  </a:cubicBezTo>
                  <a:cubicBezTo>
                    <a:pt x="3252" y="6047"/>
                    <a:pt x="3221" y="6078"/>
                    <a:pt x="3221" y="6108"/>
                  </a:cubicBezTo>
                  <a:lnTo>
                    <a:pt x="3191" y="6199"/>
                  </a:lnTo>
                  <a:cubicBezTo>
                    <a:pt x="3130" y="6260"/>
                    <a:pt x="3100" y="6351"/>
                    <a:pt x="3070" y="6442"/>
                  </a:cubicBezTo>
                  <a:lnTo>
                    <a:pt x="2978" y="6594"/>
                  </a:lnTo>
                  <a:lnTo>
                    <a:pt x="2978" y="6533"/>
                  </a:lnTo>
                  <a:cubicBezTo>
                    <a:pt x="3009" y="6442"/>
                    <a:pt x="3039" y="6351"/>
                    <a:pt x="3039" y="6260"/>
                  </a:cubicBezTo>
                  <a:cubicBezTo>
                    <a:pt x="3070" y="6169"/>
                    <a:pt x="3130" y="6017"/>
                    <a:pt x="3161" y="5865"/>
                  </a:cubicBezTo>
                  <a:lnTo>
                    <a:pt x="3191" y="5834"/>
                  </a:lnTo>
                  <a:close/>
                  <a:moveTo>
                    <a:pt x="1034" y="6837"/>
                  </a:moveTo>
                  <a:lnTo>
                    <a:pt x="1034" y="6837"/>
                  </a:lnTo>
                  <a:cubicBezTo>
                    <a:pt x="1004" y="6928"/>
                    <a:pt x="943" y="7019"/>
                    <a:pt x="912" y="7080"/>
                  </a:cubicBezTo>
                  <a:cubicBezTo>
                    <a:pt x="882" y="7111"/>
                    <a:pt x="852" y="7171"/>
                    <a:pt x="821" y="7202"/>
                  </a:cubicBezTo>
                  <a:cubicBezTo>
                    <a:pt x="852" y="7141"/>
                    <a:pt x="882" y="7050"/>
                    <a:pt x="882" y="6989"/>
                  </a:cubicBezTo>
                  <a:cubicBezTo>
                    <a:pt x="943" y="6959"/>
                    <a:pt x="1004" y="6898"/>
                    <a:pt x="1034" y="6837"/>
                  </a:cubicBezTo>
                  <a:close/>
                  <a:moveTo>
                    <a:pt x="1945" y="7141"/>
                  </a:moveTo>
                  <a:lnTo>
                    <a:pt x="1945" y="7202"/>
                  </a:lnTo>
                  <a:lnTo>
                    <a:pt x="1915" y="7262"/>
                  </a:lnTo>
                  <a:lnTo>
                    <a:pt x="1945" y="7141"/>
                  </a:lnTo>
                  <a:close/>
                  <a:moveTo>
                    <a:pt x="1733" y="6138"/>
                  </a:moveTo>
                  <a:lnTo>
                    <a:pt x="1733" y="6169"/>
                  </a:lnTo>
                  <a:cubicBezTo>
                    <a:pt x="1733" y="6229"/>
                    <a:pt x="1733" y="6290"/>
                    <a:pt x="1763" y="6321"/>
                  </a:cubicBezTo>
                  <a:cubicBezTo>
                    <a:pt x="1733" y="6381"/>
                    <a:pt x="1733" y="6412"/>
                    <a:pt x="1733" y="6442"/>
                  </a:cubicBezTo>
                  <a:lnTo>
                    <a:pt x="1642" y="6928"/>
                  </a:lnTo>
                  <a:cubicBezTo>
                    <a:pt x="1642" y="7050"/>
                    <a:pt x="1611" y="7141"/>
                    <a:pt x="1611" y="7232"/>
                  </a:cubicBezTo>
                  <a:cubicBezTo>
                    <a:pt x="1584" y="7287"/>
                    <a:pt x="1556" y="7317"/>
                    <a:pt x="1551" y="7345"/>
                  </a:cubicBezTo>
                  <a:lnTo>
                    <a:pt x="1551" y="7345"/>
                  </a:lnTo>
                  <a:cubicBezTo>
                    <a:pt x="1581" y="7014"/>
                    <a:pt x="1612" y="6713"/>
                    <a:pt x="1672" y="6381"/>
                  </a:cubicBezTo>
                  <a:lnTo>
                    <a:pt x="1733" y="6138"/>
                  </a:lnTo>
                  <a:close/>
                  <a:moveTo>
                    <a:pt x="1064" y="7354"/>
                  </a:moveTo>
                  <a:cubicBezTo>
                    <a:pt x="1064" y="7414"/>
                    <a:pt x="1064" y="7414"/>
                    <a:pt x="1095" y="7475"/>
                  </a:cubicBezTo>
                  <a:cubicBezTo>
                    <a:pt x="1095" y="7506"/>
                    <a:pt x="1125" y="7566"/>
                    <a:pt x="1155" y="7597"/>
                  </a:cubicBezTo>
                  <a:cubicBezTo>
                    <a:pt x="1186" y="7657"/>
                    <a:pt x="1186" y="7688"/>
                    <a:pt x="1247" y="7718"/>
                  </a:cubicBezTo>
                  <a:cubicBezTo>
                    <a:pt x="1247" y="7779"/>
                    <a:pt x="1247" y="7809"/>
                    <a:pt x="1277" y="7840"/>
                  </a:cubicBezTo>
                  <a:cubicBezTo>
                    <a:pt x="1307" y="7901"/>
                    <a:pt x="1338" y="7931"/>
                    <a:pt x="1399" y="7961"/>
                  </a:cubicBezTo>
                  <a:lnTo>
                    <a:pt x="1459" y="7992"/>
                  </a:lnTo>
                  <a:lnTo>
                    <a:pt x="1520" y="7992"/>
                  </a:lnTo>
                  <a:lnTo>
                    <a:pt x="1520" y="8113"/>
                  </a:lnTo>
                  <a:lnTo>
                    <a:pt x="1399" y="8022"/>
                  </a:lnTo>
                  <a:lnTo>
                    <a:pt x="1277" y="7961"/>
                  </a:lnTo>
                  <a:lnTo>
                    <a:pt x="1186" y="7901"/>
                  </a:lnTo>
                  <a:cubicBezTo>
                    <a:pt x="1125" y="7870"/>
                    <a:pt x="1095" y="7840"/>
                    <a:pt x="1064" y="7779"/>
                  </a:cubicBezTo>
                  <a:cubicBezTo>
                    <a:pt x="973" y="7718"/>
                    <a:pt x="943" y="7627"/>
                    <a:pt x="882" y="7536"/>
                  </a:cubicBezTo>
                  <a:lnTo>
                    <a:pt x="852" y="7506"/>
                  </a:lnTo>
                  <a:lnTo>
                    <a:pt x="882" y="7506"/>
                  </a:lnTo>
                  <a:lnTo>
                    <a:pt x="973" y="7475"/>
                  </a:lnTo>
                  <a:cubicBezTo>
                    <a:pt x="1004" y="7445"/>
                    <a:pt x="1004" y="7414"/>
                    <a:pt x="1034" y="7384"/>
                  </a:cubicBezTo>
                  <a:cubicBezTo>
                    <a:pt x="1064" y="7384"/>
                    <a:pt x="1064" y="7384"/>
                    <a:pt x="1064" y="7354"/>
                  </a:cubicBezTo>
                  <a:close/>
                  <a:moveTo>
                    <a:pt x="2249" y="7323"/>
                  </a:moveTo>
                  <a:lnTo>
                    <a:pt x="2219" y="7445"/>
                  </a:lnTo>
                  <a:lnTo>
                    <a:pt x="2158" y="7657"/>
                  </a:lnTo>
                  <a:cubicBezTo>
                    <a:pt x="2097" y="7779"/>
                    <a:pt x="2067" y="7901"/>
                    <a:pt x="1976" y="8022"/>
                  </a:cubicBezTo>
                  <a:cubicBezTo>
                    <a:pt x="1976" y="8052"/>
                    <a:pt x="1945" y="8083"/>
                    <a:pt x="1915" y="8113"/>
                  </a:cubicBezTo>
                  <a:lnTo>
                    <a:pt x="1854" y="8144"/>
                  </a:lnTo>
                  <a:lnTo>
                    <a:pt x="1854" y="8113"/>
                  </a:lnTo>
                  <a:cubicBezTo>
                    <a:pt x="1854" y="8052"/>
                    <a:pt x="1854" y="7961"/>
                    <a:pt x="1854" y="7870"/>
                  </a:cubicBezTo>
                  <a:cubicBezTo>
                    <a:pt x="2006" y="7779"/>
                    <a:pt x="2128" y="7597"/>
                    <a:pt x="2219" y="7414"/>
                  </a:cubicBezTo>
                  <a:lnTo>
                    <a:pt x="2249" y="7323"/>
                  </a:lnTo>
                  <a:close/>
                  <a:moveTo>
                    <a:pt x="2827" y="7779"/>
                  </a:moveTo>
                  <a:lnTo>
                    <a:pt x="2735" y="7870"/>
                  </a:lnTo>
                  <a:cubicBezTo>
                    <a:pt x="2614" y="7961"/>
                    <a:pt x="2492" y="8022"/>
                    <a:pt x="2371" y="8113"/>
                  </a:cubicBezTo>
                  <a:lnTo>
                    <a:pt x="2249" y="8144"/>
                  </a:lnTo>
                  <a:cubicBezTo>
                    <a:pt x="2280" y="8083"/>
                    <a:pt x="2310" y="8022"/>
                    <a:pt x="2340" y="7961"/>
                  </a:cubicBezTo>
                  <a:cubicBezTo>
                    <a:pt x="2371" y="7901"/>
                    <a:pt x="2371" y="7901"/>
                    <a:pt x="2401" y="7840"/>
                  </a:cubicBezTo>
                  <a:cubicBezTo>
                    <a:pt x="2432" y="7870"/>
                    <a:pt x="2462" y="7870"/>
                    <a:pt x="2492" y="7870"/>
                  </a:cubicBezTo>
                  <a:lnTo>
                    <a:pt x="2644" y="7870"/>
                  </a:lnTo>
                  <a:cubicBezTo>
                    <a:pt x="2705" y="7840"/>
                    <a:pt x="2735" y="7809"/>
                    <a:pt x="2766" y="7779"/>
                  </a:cubicBezTo>
                  <a:close/>
                  <a:moveTo>
                    <a:pt x="3070" y="1"/>
                  </a:moveTo>
                  <a:cubicBezTo>
                    <a:pt x="2978" y="1"/>
                    <a:pt x="2887" y="1"/>
                    <a:pt x="2827" y="31"/>
                  </a:cubicBezTo>
                  <a:lnTo>
                    <a:pt x="2735" y="62"/>
                  </a:lnTo>
                  <a:cubicBezTo>
                    <a:pt x="2675" y="62"/>
                    <a:pt x="2644" y="92"/>
                    <a:pt x="2614" y="123"/>
                  </a:cubicBezTo>
                  <a:cubicBezTo>
                    <a:pt x="2492" y="153"/>
                    <a:pt x="2401" y="214"/>
                    <a:pt x="2340" y="274"/>
                  </a:cubicBezTo>
                  <a:lnTo>
                    <a:pt x="2280" y="335"/>
                  </a:lnTo>
                  <a:cubicBezTo>
                    <a:pt x="2219" y="366"/>
                    <a:pt x="2128" y="426"/>
                    <a:pt x="2097" y="487"/>
                  </a:cubicBezTo>
                  <a:cubicBezTo>
                    <a:pt x="1945" y="578"/>
                    <a:pt x="1824" y="700"/>
                    <a:pt x="1702" y="821"/>
                  </a:cubicBezTo>
                  <a:cubicBezTo>
                    <a:pt x="1581" y="912"/>
                    <a:pt x="1490" y="1034"/>
                    <a:pt x="1399" y="1156"/>
                  </a:cubicBezTo>
                  <a:cubicBezTo>
                    <a:pt x="1338" y="1247"/>
                    <a:pt x="1277" y="1307"/>
                    <a:pt x="1247" y="1368"/>
                  </a:cubicBezTo>
                  <a:cubicBezTo>
                    <a:pt x="1186" y="1459"/>
                    <a:pt x="1155" y="1520"/>
                    <a:pt x="1095" y="1581"/>
                  </a:cubicBezTo>
                  <a:cubicBezTo>
                    <a:pt x="1064" y="1672"/>
                    <a:pt x="1034" y="1733"/>
                    <a:pt x="1004" y="1824"/>
                  </a:cubicBezTo>
                  <a:lnTo>
                    <a:pt x="852" y="2067"/>
                  </a:lnTo>
                  <a:cubicBezTo>
                    <a:pt x="760" y="2219"/>
                    <a:pt x="669" y="2340"/>
                    <a:pt x="609" y="2492"/>
                  </a:cubicBezTo>
                  <a:cubicBezTo>
                    <a:pt x="517" y="2644"/>
                    <a:pt x="457" y="2796"/>
                    <a:pt x="396" y="2918"/>
                  </a:cubicBezTo>
                  <a:cubicBezTo>
                    <a:pt x="366" y="3009"/>
                    <a:pt x="335" y="3100"/>
                    <a:pt x="305" y="3191"/>
                  </a:cubicBezTo>
                  <a:cubicBezTo>
                    <a:pt x="274" y="3282"/>
                    <a:pt x="274" y="3343"/>
                    <a:pt x="244" y="3434"/>
                  </a:cubicBezTo>
                  <a:cubicBezTo>
                    <a:pt x="214" y="3586"/>
                    <a:pt x="183" y="3738"/>
                    <a:pt x="153" y="3890"/>
                  </a:cubicBezTo>
                  <a:cubicBezTo>
                    <a:pt x="122" y="4072"/>
                    <a:pt x="122" y="4224"/>
                    <a:pt x="92" y="4376"/>
                  </a:cubicBezTo>
                  <a:lnTo>
                    <a:pt x="62" y="4619"/>
                  </a:lnTo>
                  <a:cubicBezTo>
                    <a:pt x="62" y="4710"/>
                    <a:pt x="62" y="4771"/>
                    <a:pt x="31" y="4862"/>
                  </a:cubicBezTo>
                  <a:cubicBezTo>
                    <a:pt x="31" y="5045"/>
                    <a:pt x="31" y="5196"/>
                    <a:pt x="1" y="5379"/>
                  </a:cubicBezTo>
                  <a:lnTo>
                    <a:pt x="1" y="5591"/>
                  </a:lnTo>
                  <a:cubicBezTo>
                    <a:pt x="1" y="5683"/>
                    <a:pt x="1" y="5743"/>
                    <a:pt x="31" y="5834"/>
                  </a:cubicBezTo>
                  <a:cubicBezTo>
                    <a:pt x="31" y="5986"/>
                    <a:pt x="92" y="6138"/>
                    <a:pt x="122" y="6290"/>
                  </a:cubicBezTo>
                  <a:cubicBezTo>
                    <a:pt x="122" y="6381"/>
                    <a:pt x="153" y="6473"/>
                    <a:pt x="153" y="6564"/>
                  </a:cubicBezTo>
                  <a:cubicBezTo>
                    <a:pt x="183" y="6624"/>
                    <a:pt x="214" y="6716"/>
                    <a:pt x="214" y="6776"/>
                  </a:cubicBezTo>
                  <a:cubicBezTo>
                    <a:pt x="274" y="6928"/>
                    <a:pt x="335" y="7080"/>
                    <a:pt x="396" y="7202"/>
                  </a:cubicBezTo>
                  <a:cubicBezTo>
                    <a:pt x="457" y="7354"/>
                    <a:pt x="517" y="7506"/>
                    <a:pt x="609" y="7657"/>
                  </a:cubicBezTo>
                  <a:cubicBezTo>
                    <a:pt x="639" y="7718"/>
                    <a:pt x="700" y="7779"/>
                    <a:pt x="730" y="7870"/>
                  </a:cubicBezTo>
                  <a:lnTo>
                    <a:pt x="791" y="7931"/>
                  </a:lnTo>
                  <a:lnTo>
                    <a:pt x="882" y="8022"/>
                  </a:lnTo>
                  <a:cubicBezTo>
                    <a:pt x="882" y="8052"/>
                    <a:pt x="912" y="8083"/>
                    <a:pt x="943" y="8083"/>
                  </a:cubicBezTo>
                  <a:cubicBezTo>
                    <a:pt x="1095" y="8204"/>
                    <a:pt x="1216" y="8265"/>
                    <a:pt x="1368" y="8356"/>
                  </a:cubicBezTo>
                  <a:cubicBezTo>
                    <a:pt x="1459" y="8387"/>
                    <a:pt x="1520" y="8417"/>
                    <a:pt x="1611" y="8447"/>
                  </a:cubicBezTo>
                  <a:cubicBezTo>
                    <a:pt x="1702" y="8478"/>
                    <a:pt x="1824" y="8508"/>
                    <a:pt x="1915" y="8508"/>
                  </a:cubicBezTo>
                  <a:cubicBezTo>
                    <a:pt x="2037" y="8508"/>
                    <a:pt x="2158" y="8508"/>
                    <a:pt x="2249" y="8478"/>
                  </a:cubicBezTo>
                  <a:cubicBezTo>
                    <a:pt x="2310" y="8447"/>
                    <a:pt x="2371" y="8447"/>
                    <a:pt x="2432" y="8417"/>
                  </a:cubicBezTo>
                  <a:cubicBezTo>
                    <a:pt x="2492" y="8387"/>
                    <a:pt x="2553" y="8356"/>
                    <a:pt x="2614" y="8326"/>
                  </a:cubicBezTo>
                  <a:lnTo>
                    <a:pt x="2705" y="8265"/>
                  </a:lnTo>
                  <a:cubicBezTo>
                    <a:pt x="2827" y="8204"/>
                    <a:pt x="2918" y="8144"/>
                    <a:pt x="3009" y="8052"/>
                  </a:cubicBezTo>
                  <a:lnTo>
                    <a:pt x="3191" y="7840"/>
                  </a:lnTo>
                  <a:cubicBezTo>
                    <a:pt x="3252" y="7779"/>
                    <a:pt x="3313" y="7718"/>
                    <a:pt x="3373" y="7657"/>
                  </a:cubicBezTo>
                  <a:cubicBezTo>
                    <a:pt x="3404" y="7597"/>
                    <a:pt x="3465" y="7506"/>
                    <a:pt x="3525" y="7445"/>
                  </a:cubicBezTo>
                  <a:lnTo>
                    <a:pt x="3647" y="7262"/>
                  </a:lnTo>
                  <a:cubicBezTo>
                    <a:pt x="3677" y="7171"/>
                    <a:pt x="3738" y="7111"/>
                    <a:pt x="3768" y="7050"/>
                  </a:cubicBezTo>
                  <a:cubicBezTo>
                    <a:pt x="3860" y="6898"/>
                    <a:pt x="3951" y="6776"/>
                    <a:pt x="4042" y="6624"/>
                  </a:cubicBezTo>
                  <a:cubicBezTo>
                    <a:pt x="4224" y="6351"/>
                    <a:pt x="4376" y="6078"/>
                    <a:pt x="4498" y="5774"/>
                  </a:cubicBezTo>
                  <a:cubicBezTo>
                    <a:pt x="4558" y="5622"/>
                    <a:pt x="4589" y="5440"/>
                    <a:pt x="4649" y="5288"/>
                  </a:cubicBezTo>
                  <a:cubicBezTo>
                    <a:pt x="4649" y="5227"/>
                    <a:pt x="4680" y="5136"/>
                    <a:pt x="4710" y="5075"/>
                  </a:cubicBezTo>
                  <a:lnTo>
                    <a:pt x="4741" y="4832"/>
                  </a:lnTo>
                  <a:cubicBezTo>
                    <a:pt x="4771" y="4680"/>
                    <a:pt x="4801" y="4528"/>
                    <a:pt x="4832" y="4346"/>
                  </a:cubicBezTo>
                  <a:cubicBezTo>
                    <a:pt x="4832" y="4194"/>
                    <a:pt x="4862" y="4042"/>
                    <a:pt x="4893" y="3860"/>
                  </a:cubicBezTo>
                  <a:cubicBezTo>
                    <a:pt x="4923" y="3525"/>
                    <a:pt x="4923" y="3191"/>
                    <a:pt x="4923" y="2887"/>
                  </a:cubicBezTo>
                  <a:cubicBezTo>
                    <a:pt x="4923" y="2705"/>
                    <a:pt x="4862" y="2553"/>
                    <a:pt x="4862" y="2401"/>
                  </a:cubicBezTo>
                  <a:cubicBezTo>
                    <a:pt x="4832" y="2249"/>
                    <a:pt x="4832" y="2067"/>
                    <a:pt x="4801" y="1915"/>
                  </a:cubicBezTo>
                  <a:cubicBezTo>
                    <a:pt x="4801" y="1885"/>
                    <a:pt x="4801" y="1824"/>
                    <a:pt x="4801" y="1794"/>
                  </a:cubicBezTo>
                  <a:cubicBezTo>
                    <a:pt x="4801" y="1733"/>
                    <a:pt x="4801" y="1702"/>
                    <a:pt x="4771" y="1642"/>
                  </a:cubicBezTo>
                  <a:cubicBezTo>
                    <a:pt x="4771" y="1611"/>
                    <a:pt x="4741" y="1490"/>
                    <a:pt x="4710" y="1399"/>
                  </a:cubicBezTo>
                  <a:cubicBezTo>
                    <a:pt x="4680" y="1338"/>
                    <a:pt x="4649" y="1247"/>
                    <a:pt x="4589" y="1156"/>
                  </a:cubicBezTo>
                  <a:cubicBezTo>
                    <a:pt x="4558" y="1095"/>
                    <a:pt x="4528" y="1034"/>
                    <a:pt x="4498" y="973"/>
                  </a:cubicBezTo>
                  <a:lnTo>
                    <a:pt x="4437" y="912"/>
                  </a:lnTo>
                  <a:lnTo>
                    <a:pt x="4437" y="882"/>
                  </a:lnTo>
                  <a:cubicBezTo>
                    <a:pt x="4406" y="821"/>
                    <a:pt x="4376" y="730"/>
                    <a:pt x="4346" y="669"/>
                  </a:cubicBezTo>
                  <a:cubicBezTo>
                    <a:pt x="4315" y="578"/>
                    <a:pt x="4285" y="518"/>
                    <a:pt x="4254" y="457"/>
                  </a:cubicBezTo>
                  <a:cubicBezTo>
                    <a:pt x="4194" y="366"/>
                    <a:pt x="4133" y="305"/>
                    <a:pt x="4072" y="244"/>
                  </a:cubicBezTo>
                  <a:cubicBezTo>
                    <a:pt x="4042" y="214"/>
                    <a:pt x="3981" y="214"/>
                    <a:pt x="3951" y="183"/>
                  </a:cubicBezTo>
                  <a:cubicBezTo>
                    <a:pt x="3890" y="153"/>
                    <a:pt x="3829" y="123"/>
                    <a:pt x="3768" y="92"/>
                  </a:cubicBezTo>
                  <a:lnTo>
                    <a:pt x="3708" y="62"/>
                  </a:lnTo>
                  <a:cubicBezTo>
                    <a:pt x="3647" y="62"/>
                    <a:pt x="3616" y="31"/>
                    <a:pt x="3556" y="31"/>
                  </a:cubicBezTo>
                  <a:cubicBezTo>
                    <a:pt x="3465" y="1"/>
                    <a:pt x="3404" y="1"/>
                    <a:pt x="3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8"/>
          <p:cNvSpPr/>
          <p:nvPr/>
        </p:nvSpPr>
        <p:spPr>
          <a:xfrm rot="-3837907">
            <a:off x="4113214" y="3691605"/>
            <a:ext cx="917562" cy="1934008"/>
          </a:xfrm>
          <a:custGeom>
            <a:avLst/>
            <a:gdLst/>
            <a:ahLst/>
            <a:cxnLst/>
            <a:rect l="l" t="t" r="r" b="b"/>
            <a:pathLst>
              <a:path w="15466" h="23454" extrusionOk="0">
                <a:moveTo>
                  <a:pt x="4770" y="0"/>
                </a:moveTo>
                <a:cubicBezTo>
                  <a:pt x="4598" y="0"/>
                  <a:pt x="4426" y="22"/>
                  <a:pt x="4254" y="43"/>
                </a:cubicBezTo>
                <a:cubicBezTo>
                  <a:pt x="3677" y="134"/>
                  <a:pt x="3100" y="317"/>
                  <a:pt x="2614" y="560"/>
                </a:cubicBezTo>
                <a:cubicBezTo>
                  <a:pt x="2249" y="742"/>
                  <a:pt x="1945" y="985"/>
                  <a:pt x="1672" y="1258"/>
                </a:cubicBezTo>
                <a:cubicBezTo>
                  <a:pt x="1490" y="1410"/>
                  <a:pt x="1338" y="1593"/>
                  <a:pt x="1186" y="1775"/>
                </a:cubicBezTo>
                <a:cubicBezTo>
                  <a:pt x="1003" y="1988"/>
                  <a:pt x="851" y="2231"/>
                  <a:pt x="700" y="2474"/>
                </a:cubicBezTo>
                <a:cubicBezTo>
                  <a:pt x="639" y="2595"/>
                  <a:pt x="578" y="2717"/>
                  <a:pt x="517" y="2838"/>
                </a:cubicBezTo>
                <a:cubicBezTo>
                  <a:pt x="517" y="2838"/>
                  <a:pt x="517" y="2869"/>
                  <a:pt x="487" y="2869"/>
                </a:cubicBezTo>
                <a:cubicBezTo>
                  <a:pt x="335" y="3142"/>
                  <a:pt x="244" y="3385"/>
                  <a:pt x="153" y="3689"/>
                </a:cubicBezTo>
                <a:cubicBezTo>
                  <a:pt x="92" y="3841"/>
                  <a:pt x="62" y="4054"/>
                  <a:pt x="62" y="4236"/>
                </a:cubicBezTo>
                <a:cubicBezTo>
                  <a:pt x="1" y="4418"/>
                  <a:pt x="1" y="4570"/>
                  <a:pt x="1" y="4752"/>
                </a:cubicBezTo>
                <a:cubicBezTo>
                  <a:pt x="1" y="5026"/>
                  <a:pt x="1" y="5269"/>
                  <a:pt x="31" y="5512"/>
                </a:cubicBezTo>
                <a:cubicBezTo>
                  <a:pt x="31" y="5542"/>
                  <a:pt x="31" y="5573"/>
                  <a:pt x="31" y="5603"/>
                </a:cubicBezTo>
                <a:lnTo>
                  <a:pt x="31" y="5664"/>
                </a:lnTo>
                <a:lnTo>
                  <a:pt x="31" y="5755"/>
                </a:lnTo>
                <a:cubicBezTo>
                  <a:pt x="31" y="5785"/>
                  <a:pt x="31" y="5907"/>
                  <a:pt x="62" y="5968"/>
                </a:cubicBezTo>
                <a:lnTo>
                  <a:pt x="62" y="6059"/>
                </a:lnTo>
                <a:cubicBezTo>
                  <a:pt x="62" y="6150"/>
                  <a:pt x="92" y="6241"/>
                  <a:pt x="122" y="6332"/>
                </a:cubicBezTo>
                <a:cubicBezTo>
                  <a:pt x="183" y="6575"/>
                  <a:pt x="274" y="6818"/>
                  <a:pt x="365" y="7092"/>
                </a:cubicBezTo>
                <a:cubicBezTo>
                  <a:pt x="426" y="7274"/>
                  <a:pt x="517" y="7487"/>
                  <a:pt x="608" y="7700"/>
                </a:cubicBezTo>
                <a:lnTo>
                  <a:pt x="608" y="7730"/>
                </a:lnTo>
                <a:cubicBezTo>
                  <a:pt x="700" y="7973"/>
                  <a:pt x="851" y="8216"/>
                  <a:pt x="973" y="8429"/>
                </a:cubicBezTo>
                <a:cubicBezTo>
                  <a:pt x="1307" y="8885"/>
                  <a:pt x="1641" y="9310"/>
                  <a:pt x="2006" y="9735"/>
                </a:cubicBezTo>
                <a:cubicBezTo>
                  <a:pt x="2188" y="9918"/>
                  <a:pt x="2340" y="10100"/>
                  <a:pt x="2523" y="10313"/>
                </a:cubicBezTo>
                <a:cubicBezTo>
                  <a:pt x="2766" y="10616"/>
                  <a:pt x="2948" y="10890"/>
                  <a:pt x="3130" y="11163"/>
                </a:cubicBezTo>
                <a:cubicBezTo>
                  <a:pt x="3313" y="11437"/>
                  <a:pt x="3464" y="11741"/>
                  <a:pt x="3616" y="12075"/>
                </a:cubicBezTo>
                <a:cubicBezTo>
                  <a:pt x="3707" y="12318"/>
                  <a:pt x="3799" y="12591"/>
                  <a:pt x="3859" y="12865"/>
                </a:cubicBezTo>
                <a:cubicBezTo>
                  <a:pt x="3890" y="13108"/>
                  <a:pt x="3890" y="13381"/>
                  <a:pt x="3890" y="13655"/>
                </a:cubicBezTo>
                <a:cubicBezTo>
                  <a:pt x="3799" y="14232"/>
                  <a:pt x="3677" y="14809"/>
                  <a:pt x="3495" y="15356"/>
                </a:cubicBezTo>
                <a:cubicBezTo>
                  <a:pt x="3404" y="15538"/>
                  <a:pt x="3343" y="15751"/>
                  <a:pt x="3252" y="15903"/>
                </a:cubicBezTo>
                <a:cubicBezTo>
                  <a:pt x="3161" y="16055"/>
                  <a:pt x="3069" y="16328"/>
                  <a:pt x="2978" y="16541"/>
                </a:cubicBezTo>
                <a:cubicBezTo>
                  <a:pt x="2887" y="16784"/>
                  <a:pt x="2796" y="17057"/>
                  <a:pt x="2735" y="17331"/>
                </a:cubicBezTo>
                <a:cubicBezTo>
                  <a:pt x="2674" y="17544"/>
                  <a:pt x="2644" y="17756"/>
                  <a:pt x="2614" y="17999"/>
                </a:cubicBezTo>
                <a:cubicBezTo>
                  <a:pt x="2583" y="18273"/>
                  <a:pt x="2583" y="18546"/>
                  <a:pt x="2614" y="18820"/>
                </a:cubicBezTo>
                <a:cubicBezTo>
                  <a:pt x="2614" y="19124"/>
                  <a:pt x="2644" y="19397"/>
                  <a:pt x="2705" y="19670"/>
                </a:cubicBezTo>
                <a:cubicBezTo>
                  <a:pt x="2796" y="20187"/>
                  <a:pt x="2948" y="20643"/>
                  <a:pt x="3161" y="21098"/>
                </a:cubicBezTo>
                <a:cubicBezTo>
                  <a:pt x="3282" y="21311"/>
                  <a:pt x="3434" y="21493"/>
                  <a:pt x="3616" y="21645"/>
                </a:cubicBezTo>
                <a:lnTo>
                  <a:pt x="4042" y="22040"/>
                </a:lnTo>
                <a:cubicBezTo>
                  <a:pt x="4406" y="22374"/>
                  <a:pt x="4832" y="22648"/>
                  <a:pt x="5257" y="22891"/>
                </a:cubicBezTo>
                <a:cubicBezTo>
                  <a:pt x="5500" y="23043"/>
                  <a:pt x="5774" y="23164"/>
                  <a:pt x="6017" y="23256"/>
                </a:cubicBezTo>
                <a:cubicBezTo>
                  <a:pt x="6229" y="23316"/>
                  <a:pt x="6442" y="23377"/>
                  <a:pt x="6655" y="23407"/>
                </a:cubicBezTo>
                <a:cubicBezTo>
                  <a:pt x="6913" y="23438"/>
                  <a:pt x="7171" y="23453"/>
                  <a:pt x="7426" y="23453"/>
                </a:cubicBezTo>
                <a:cubicBezTo>
                  <a:pt x="7680" y="23453"/>
                  <a:pt x="7931" y="23438"/>
                  <a:pt x="8174" y="23407"/>
                </a:cubicBezTo>
                <a:cubicBezTo>
                  <a:pt x="8660" y="23347"/>
                  <a:pt x="9116" y="23225"/>
                  <a:pt x="9571" y="23043"/>
                </a:cubicBezTo>
                <a:cubicBezTo>
                  <a:pt x="10057" y="22861"/>
                  <a:pt x="10513" y="22618"/>
                  <a:pt x="10939" y="22344"/>
                </a:cubicBezTo>
                <a:cubicBezTo>
                  <a:pt x="11668" y="21767"/>
                  <a:pt x="12336" y="21098"/>
                  <a:pt x="12883" y="20339"/>
                </a:cubicBezTo>
                <a:cubicBezTo>
                  <a:pt x="13187" y="19944"/>
                  <a:pt x="13460" y="19488"/>
                  <a:pt x="13734" y="19063"/>
                </a:cubicBezTo>
                <a:cubicBezTo>
                  <a:pt x="13825" y="18880"/>
                  <a:pt x="13916" y="18698"/>
                  <a:pt x="14007" y="18516"/>
                </a:cubicBezTo>
                <a:lnTo>
                  <a:pt x="14068" y="18546"/>
                </a:lnTo>
                <a:cubicBezTo>
                  <a:pt x="14190" y="18273"/>
                  <a:pt x="14311" y="18030"/>
                  <a:pt x="14402" y="17817"/>
                </a:cubicBezTo>
                <a:cubicBezTo>
                  <a:pt x="14615" y="17331"/>
                  <a:pt x="14767" y="16845"/>
                  <a:pt x="14919" y="16328"/>
                </a:cubicBezTo>
                <a:cubicBezTo>
                  <a:pt x="14949" y="16237"/>
                  <a:pt x="14979" y="16116"/>
                  <a:pt x="15010" y="15994"/>
                </a:cubicBezTo>
                <a:cubicBezTo>
                  <a:pt x="15101" y="15690"/>
                  <a:pt x="15192" y="15356"/>
                  <a:pt x="15253" y="15022"/>
                </a:cubicBezTo>
                <a:cubicBezTo>
                  <a:pt x="15344" y="14505"/>
                  <a:pt x="15435" y="13989"/>
                  <a:pt x="15466" y="13442"/>
                </a:cubicBezTo>
                <a:lnTo>
                  <a:pt x="15466" y="12774"/>
                </a:lnTo>
                <a:cubicBezTo>
                  <a:pt x="15466" y="12500"/>
                  <a:pt x="15435" y="12257"/>
                  <a:pt x="15435" y="12014"/>
                </a:cubicBezTo>
                <a:cubicBezTo>
                  <a:pt x="15405" y="11832"/>
                  <a:pt x="15374" y="11649"/>
                  <a:pt x="15344" y="11467"/>
                </a:cubicBezTo>
                <a:cubicBezTo>
                  <a:pt x="15344" y="11133"/>
                  <a:pt x="15344" y="10799"/>
                  <a:pt x="15344" y="10464"/>
                </a:cubicBezTo>
                <a:cubicBezTo>
                  <a:pt x="15283" y="9918"/>
                  <a:pt x="15223" y="9371"/>
                  <a:pt x="15131" y="8824"/>
                </a:cubicBezTo>
                <a:cubicBezTo>
                  <a:pt x="15040" y="8368"/>
                  <a:pt x="14919" y="7882"/>
                  <a:pt x="14767" y="7426"/>
                </a:cubicBezTo>
                <a:lnTo>
                  <a:pt x="14676" y="7183"/>
                </a:lnTo>
                <a:cubicBezTo>
                  <a:pt x="14524" y="6758"/>
                  <a:pt x="14341" y="6332"/>
                  <a:pt x="14159" y="5937"/>
                </a:cubicBezTo>
                <a:cubicBezTo>
                  <a:pt x="14038" y="5694"/>
                  <a:pt x="13946" y="5482"/>
                  <a:pt x="13825" y="5269"/>
                </a:cubicBezTo>
                <a:cubicBezTo>
                  <a:pt x="13703" y="5056"/>
                  <a:pt x="13551" y="4874"/>
                  <a:pt x="13400" y="4692"/>
                </a:cubicBezTo>
                <a:cubicBezTo>
                  <a:pt x="13035" y="4266"/>
                  <a:pt x="12670" y="3871"/>
                  <a:pt x="12275" y="3507"/>
                </a:cubicBezTo>
                <a:cubicBezTo>
                  <a:pt x="11911" y="3173"/>
                  <a:pt x="11516" y="2838"/>
                  <a:pt x="11182" y="2565"/>
                </a:cubicBezTo>
                <a:cubicBezTo>
                  <a:pt x="10756" y="2231"/>
                  <a:pt x="10331" y="1896"/>
                  <a:pt x="9875" y="1623"/>
                </a:cubicBezTo>
                <a:cubicBezTo>
                  <a:pt x="9480" y="1380"/>
                  <a:pt x="9085" y="1137"/>
                  <a:pt x="8629" y="894"/>
                </a:cubicBezTo>
                <a:cubicBezTo>
                  <a:pt x="8174" y="681"/>
                  <a:pt x="7688" y="499"/>
                  <a:pt x="7201" y="347"/>
                </a:cubicBezTo>
                <a:cubicBezTo>
                  <a:pt x="6746" y="195"/>
                  <a:pt x="6290" y="104"/>
                  <a:pt x="5834" y="74"/>
                </a:cubicBezTo>
                <a:cubicBezTo>
                  <a:pt x="5530" y="43"/>
                  <a:pt x="5227" y="13"/>
                  <a:pt x="4984" y="13"/>
                </a:cubicBezTo>
                <a:cubicBezTo>
                  <a:pt x="4912" y="4"/>
                  <a:pt x="4841" y="0"/>
                  <a:pt x="47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/>
          <p:nvPr/>
        </p:nvSpPr>
        <p:spPr>
          <a:xfrm rot="3185757">
            <a:off x="6968389" y="-258061"/>
            <a:ext cx="1444252" cy="1331373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" name="Google Shape;157;p8"/>
          <p:cNvGrpSpPr/>
          <p:nvPr/>
        </p:nvGrpSpPr>
        <p:grpSpPr>
          <a:xfrm>
            <a:off x="4295963" y="4660625"/>
            <a:ext cx="252200" cy="279550"/>
            <a:chOff x="4295963" y="4660625"/>
            <a:chExt cx="252200" cy="279550"/>
          </a:xfrm>
        </p:grpSpPr>
        <p:sp>
          <p:nvSpPr>
            <p:cNvPr id="158" name="Google Shape;158;p8"/>
            <p:cNvSpPr/>
            <p:nvPr/>
          </p:nvSpPr>
          <p:spPr>
            <a:xfrm>
              <a:off x="4411413" y="4796575"/>
              <a:ext cx="123850" cy="115475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4415988" y="4660625"/>
              <a:ext cx="132175" cy="120025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4326363" y="4854100"/>
              <a:ext cx="75200" cy="86075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4295963" y="4715300"/>
              <a:ext cx="80550" cy="76000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62;p8"/>
          <p:cNvGrpSpPr/>
          <p:nvPr/>
        </p:nvGrpSpPr>
        <p:grpSpPr>
          <a:xfrm>
            <a:off x="7753978" y="3962376"/>
            <a:ext cx="1292405" cy="1145009"/>
            <a:chOff x="7753978" y="3962376"/>
            <a:chExt cx="1292405" cy="1145009"/>
          </a:xfrm>
        </p:grpSpPr>
        <p:sp>
          <p:nvSpPr>
            <p:cNvPr id="163" name="Google Shape;163;p8"/>
            <p:cNvSpPr/>
            <p:nvPr/>
          </p:nvSpPr>
          <p:spPr>
            <a:xfrm rot="-775894" flipH="1">
              <a:off x="8734532" y="3972164"/>
              <a:ext cx="201682" cy="1007216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 rot="-775894" flipH="1">
              <a:off x="8422334" y="3978406"/>
              <a:ext cx="240532" cy="1039779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 rot="-775894" flipH="1">
              <a:off x="8135956" y="4039029"/>
              <a:ext cx="210046" cy="1036633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 rot="-775894" flipH="1">
              <a:off x="7864388" y="4083343"/>
              <a:ext cx="223699" cy="1011848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8"/>
          <p:cNvSpPr/>
          <p:nvPr/>
        </p:nvSpPr>
        <p:spPr>
          <a:xfrm>
            <a:off x="-149501" y="-84327"/>
            <a:ext cx="1908383" cy="1113173"/>
          </a:xfrm>
          <a:custGeom>
            <a:avLst/>
            <a:gdLst/>
            <a:ahLst/>
            <a:cxnLst/>
            <a:rect l="l" t="t" r="r" b="b"/>
            <a:pathLst>
              <a:path w="43934" h="25627" extrusionOk="0">
                <a:moveTo>
                  <a:pt x="14879" y="0"/>
                </a:moveTo>
                <a:cubicBezTo>
                  <a:pt x="14743" y="0"/>
                  <a:pt x="14604" y="4"/>
                  <a:pt x="14462" y="14"/>
                </a:cubicBezTo>
                <a:cubicBezTo>
                  <a:pt x="13429" y="44"/>
                  <a:pt x="12396" y="135"/>
                  <a:pt x="11363" y="257"/>
                </a:cubicBezTo>
                <a:cubicBezTo>
                  <a:pt x="10877" y="348"/>
                  <a:pt x="10421" y="409"/>
                  <a:pt x="9905" y="530"/>
                </a:cubicBezTo>
                <a:cubicBezTo>
                  <a:pt x="9358" y="622"/>
                  <a:pt x="8933" y="743"/>
                  <a:pt x="8538" y="865"/>
                </a:cubicBezTo>
                <a:cubicBezTo>
                  <a:pt x="8052" y="986"/>
                  <a:pt x="7535" y="1168"/>
                  <a:pt x="7079" y="1351"/>
                </a:cubicBezTo>
                <a:cubicBezTo>
                  <a:pt x="6684" y="1503"/>
                  <a:pt x="6320" y="1715"/>
                  <a:pt x="5986" y="1898"/>
                </a:cubicBezTo>
                <a:lnTo>
                  <a:pt x="5803" y="1989"/>
                </a:lnTo>
                <a:lnTo>
                  <a:pt x="5439" y="2201"/>
                </a:lnTo>
                <a:cubicBezTo>
                  <a:pt x="5135" y="2353"/>
                  <a:pt x="4831" y="2505"/>
                  <a:pt x="4558" y="2688"/>
                </a:cubicBezTo>
                <a:cubicBezTo>
                  <a:pt x="4315" y="2840"/>
                  <a:pt x="4102" y="2991"/>
                  <a:pt x="3889" y="3174"/>
                </a:cubicBezTo>
                <a:lnTo>
                  <a:pt x="3859" y="3174"/>
                </a:lnTo>
                <a:lnTo>
                  <a:pt x="3828" y="3204"/>
                </a:lnTo>
                <a:cubicBezTo>
                  <a:pt x="3768" y="3234"/>
                  <a:pt x="3707" y="3265"/>
                  <a:pt x="3646" y="3295"/>
                </a:cubicBezTo>
                <a:cubicBezTo>
                  <a:pt x="3433" y="3386"/>
                  <a:pt x="3251" y="3508"/>
                  <a:pt x="3038" y="3629"/>
                </a:cubicBezTo>
                <a:lnTo>
                  <a:pt x="2978" y="3690"/>
                </a:lnTo>
                <a:cubicBezTo>
                  <a:pt x="2765" y="3812"/>
                  <a:pt x="2552" y="3933"/>
                  <a:pt x="2370" y="4085"/>
                </a:cubicBezTo>
                <a:cubicBezTo>
                  <a:pt x="2218" y="4237"/>
                  <a:pt x="2036" y="4389"/>
                  <a:pt x="1884" y="4541"/>
                </a:cubicBezTo>
                <a:cubicBezTo>
                  <a:pt x="1550" y="4875"/>
                  <a:pt x="1216" y="5240"/>
                  <a:pt x="942" y="5635"/>
                </a:cubicBezTo>
                <a:cubicBezTo>
                  <a:pt x="821" y="5787"/>
                  <a:pt x="669" y="5969"/>
                  <a:pt x="547" y="6151"/>
                </a:cubicBezTo>
                <a:cubicBezTo>
                  <a:pt x="395" y="6364"/>
                  <a:pt x="274" y="6577"/>
                  <a:pt x="183" y="6820"/>
                </a:cubicBezTo>
                <a:cubicBezTo>
                  <a:pt x="91" y="7063"/>
                  <a:pt x="31" y="7336"/>
                  <a:pt x="31" y="7579"/>
                </a:cubicBezTo>
                <a:cubicBezTo>
                  <a:pt x="0" y="7792"/>
                  <a:pt x="0" y="8035"/>
                  <a:pt x="0" y="8248"/>
                </a:cubicBezTo>
                <a:cubicBezTo>
                  <a:pt x="0" y="8734"/>
                  <a:pt x="61" y="9190"/>
                  <a:pt x="183" y="9676"/>
                </a:cubicBezTo>
                <a:cubicBezTo>
                  <a:pt x="213" y="9888"/>
                  <a:pt x="274" y="10101"/>
                  <a:pt x="365" y="10314"/>
                </a:cubicBezTo>
                <a:cubicBezTo>
                  <a:pt x="426" y="10526"/>
                  <a:pt x="547" y="10769"/>
                  <a:pt x="669" y="10982"/>
                </a:cubicBezTo>
                <a:cubicBezTo>
                  <a:pt x="790" y="11134"/>
                  <a:pt x="912" y="11316"/>
                  <a:pt x="1064" y="11468"/>
                </a:cubicBezTo>
                <a:cubicBezTo>
                  <a:pt x="1094" y="11529"/>
                  <a:pt x="1155" y="11590"/>
                  <a:pt x="1216" y="11651"/>
                </a:cubicBezTo>
                <a:lnTo>
                  <a:pt x="1367" y="11772"/>
                </a:lnTo>
                <a:cubicBezTo>
                  <a:pt x="1489" y="11894"/>
                  <a:pt x="1610" y="11985"/>
                  <a:pt x="1762" y="12076"/>
                </a:cubicBezTo>
                <a:cubicBezTo>
                  <a:pt x="1914" y="12167"/>
                  <a:pt x="2097" y="12228"/>
                  <a:pt x="2279" y="12289"/>
                </a:cubicBezTo>
                <a:cubicBezTo>
                  <a:pt x="2522" y="12349"/>
                  <a:pt x="2765" y="12410"/>
                  <a:pt x="3008" y="12440"/>
                </a:cubicBezTo>
                <a:lnTo>
                  <a:pt x="3130" y="12471"/>
                </a:lnTo>
                <a:lnTo>
                  <a:pt x="3099" y="12471"/>
                </a:lnTo>
                <a:cubicBezTo>
                  <a:pt x="3251" y="12471"/>
                  <a:pt x="3403" y="12501"/>
                  <a:pt x="3585" y="12532"/>
                </a:cubicBezTo>
                <a:lnTo>
                  <a:pt x="4801" y="12532"/>
                </a:lnTo>
                <a:cubicBezTo>
                  <a:pt x="5348" y="12501"/>
                  <a:pt x="5864" y="12471"/>
                  <a:pt x="6350" y="12410"/>
                </a:cubicBezTo>
                <a:cubicBezTo>
                  <a:pt x="6624" y="12410"/>
                  <a:pt x="6867" y="12380"/>
                  <a:pt x="7110" y="12349"/>
                </a:cubicBezTo>
                <a:cubicBezTo>
                  <a:pt x="7353" y="12349"/>
                  <a:pt x="7566" y="12319"/>
                  <a:pt x="7809" y="12289"/>
                </a:cubicBezTo>
                <a:lnTo>
                  <a:pt x="7869" y="12289"/>
                </a:lnTo>
                <a:cubicBezTo>
                  <a:pt x="8204" y="12289"/>
                  <a:pt x="8507" y="12289"/>
                  <a:pt x="8811" y="12319"/>
                </a:cubicBezTo>
                <a:cubicBezTo>
                  <a:pt x="9480" y="12380"/>
                  <a:pt x="10118" y="12501"/>
                  <a:pt x="10665" y="12592"/>
                </a:cubicBezTo>
                <a:lnTo>
                  <a:pt x="11333" y="12714"/>
                </a:lnTo>
                <a:cubicBezTo>
                  <a:pt x="11576" y="12775"/>
                  <a:pt x="11819" y="12835"/>
                  <a:pt x="12032" y="12896"/>
                </a:cubicBezTo>
                <a:cubicBezTo>
                  <a:pt x="12427" y="13018"/>
                  <a:pt x="12852" y="13139"/>
                  <a:pt x="13399" y="13322"/>
                </a:cubicBezTo>
                <a:cubicBezTo>
                  <a:pt x="14280" y="13595"/>
                  <a:pt x="15161" y="13929"/>
                  <a:pt x="16073" y="14294"/>
                </a:cubicBezTo>
                <a:cubicBezTo>
                  <a:pt x="17015" y="14750"/>
                  <a:pt x="17835" y="15175"/>
                  <a:pt x="18594" y="15600"/>
                </a:cubicBezTo>
                <a:lnTo>
                  <a:pt x="19050" y="15904"/>
                </a:lnTo>
                <a:cubicBezTo>
                  <a:pt x="19749" y="16299"/>
                  <a:pt x="20478" y="16724"/>
                  <a:pt x="21147" y="17180"/>
                </a:cubicBezTo>
                <a:cubicBezTo>
                  <a:pt x="21572" y="17454"/>
                  <a:pt x="21967" y="17727"/>
                  <a:pt x="22392" y="18061"/>
                </a:cubicBezTo>
                <a:cubicBezTo>
                  <a:pt x="22727" y="18304"/>
                  <a:pt x="23152" y="18608"/>
                  <a:pt x="23547" y="18942"/>
                </a:cubicBezTo>
                <a:lnTo>
                  <a:pt x="23820" y="19155"/>
                </a:lnTo>
                <a:cubicBezTo>
                  <a:pt x="24094" y="19368"/>
                  <a:pt x="24398" y="19611"/>
                  <a:pt x="24671" y="19823"/>
                </a:cubicBezTo>
                <a:cubicBezTo>
                  <a:pt x="25157" y="20188"/>
                  <a:pt x="25522" y="20462"/>
                  <a:pt x="25886" y="20705"/>
                </a:cubicBezTo>
                <a:cubicBezTo>
                  <a:pt x="26251" y="20948"/>
                  <a:pt x="26646" y="21221"/>
                  <a:pt x="27041" y="21464"/>
                </a:cubicBezTo>
                <a:lnTo>
                  <a:pt x="27132" y="21525"/>
                </a:lnTo>
                <a:lnTo>
                  <a:pt x="27588" y="21859"/>
                </a:lnTo>
                <a:cubicBezTo>
                  <a:pt x="27831" y="22011"/>
                  <a:pt x="28074" y="22193"/>
                  <a:pt x="28347" y="22345"/>
                </a:cubicBezTo>
                <a:cubicBezTo>
                  <a:pt x="28712" y="22588"/>
                  <a:pt x="29137" y="22831"/>
                  <a:pt x="29593" y="23105"/>
                </a:cubicBezTo>
                <a:lnTo>
                  <a:pt x="30292" y="23469"/>
                </a:lnTo>
                <a:lnTo>
                  <a:pt x="30839" y="23804"/>
                </a:lnTo>
                <a:cubicBezTo>
                  <a:pt x="31264" y="24016"/>
                  <a:pt x="31781" y="24290"/>
                  <a:pt x="32297" y="24563"/>
                </a:cubicBezTo>
                <a:cubicBezTo>
                  <a:pt x="32753" y="24745"/>
                  <a:pt x="33209" y="24928"/>
                  <a:pt x="33695" y="25080"/>
                </a:cubicBezTo>
                <a:cubicBezTo>
                  <a:pt x="34211" y="25232"/>
                  <a:pt x="34667" y="25323"/>
                  <a:pt x="35123" y="25414"/>
                </a:cubicBezTo>
                <a:cubicBezTo>
                  <a:pt x="35639" y="25535"/>
                  <a:pt x="36156" y="25596"/>
                  <a:pt x="36642" y="25627"/>
                </a:cubicBezTo>
                <a:lnTo>
                  <a:pt x="37432" y="25627"/>
                </a:lnTo>
                <a:cubicBezTo>
                  <a:pt x="37705" y="25627"/>
                  <a:pt x="38009" y="25566"/>
                  <a:pt x="38282" y="25535"/>
                </a:cubicBezTo>
                <a:cubicBezTo>
                  <a:pt x="38769" y="25444"/>
                  <a:pt x="39224" y="25323"/>
                  <a:pt x="39650" y="25171"/>
                </a:cubicBezTo>
                <a:cubicBezTo>
                  <a:pt x="39923" y="25049"/>
                  <a:pt x="40197" y="24958"/>
                  <a:pt x="40470" y="24837"/>
                </a:cubicBezTo>
                <a:cubicBezTo>
                  <a:pt x="40683" y="24745"/>
                  <a:pt x="40865" y="24624"/>
                  <a:pt x="41047" y="24502"/>
                </a:cubicBezTo>
                <a:cubicBezTo>
                  <a:pt x="41290" y="24351"/>
                  <a:pt x="41533" y="24168"/>
                  <a:pt x="41746" y="23986"/>
                </a:cubicBezTo>
                <a:cubicBezTo>
                  <a:pt x="41837" y="23925"/>
                  <a:pt x="41928" y="23834"/>
                  <a:pt x="42020" y="23743"/>
                </a:cubicBezTo>
                <a:cubicBezTo>
                  <a:pt x="42202" y="23561"/>
                  <a:pt x="42354" y="23378"/>
                  <a:pt x="42506" y="23166"/>
                </a:cubicBezTo>
                <a:cubicBezTo>
                  <a:pt x="42779" y="22740"/>
                  <a:pt x="43022" y="22254"/>
                  <a:pt x="43235" y="21768"/>
                </a:cubicBezTo>
                <a:cubicBezTo>
                  <a:pt x="43417" y="21312"/>
                  <a:pt x="43569" y="20856"/>
                  <a:pt x="43691" y="20370"/>
                </a:cubicBezTo>
                <a:cubicBezTo>
                  <a:pt x="43843" y="19884"/>
                  <a:pt x="43903" y="19368"/>
                  <a:pt x="43934" y="18851"/>
                </a:cubicBezTo>
                <a:cubicBezTo>
                  <a:pt x="43934" y="18304"/>
                  <a:pt x="43903" y="17757"/>
                  <a:pt x="43782" y="17241"/>
                </a:cubicBezTo>
                <a:cubicBezTo>
                  <a:pt x="43691" y="16755"/>
                  <a:pt x="43569" y="16269"/>
                  <a:pt x="43417" y="15813"/>
                </a:cubicBezTo>
                <a:cubicBezTo>
                  <a:pt x="43265" y="15296"/>
                  <a:pt x="43053" y="14810"/>
                  <a:pt x="42840" y="14324"/>
                </a:cubicBezTo>
                <a:cubicBezTo>
                  <a:pt x="42718" y="14142"/>
                  <a:pt x="42627" y="13929"/>
                  <a:pt x="42475" y="13717"/>
                </a:cubicBezTo>
                <a:lnTo>
                  <a:pt x="42415" y="13625"/>
                </a:lnTo>
                <a:cubicBezTo>
                  <a:pt x="42384" y="13565"/>
                  <a:pt x="42354" y="13473"/>
                  <a:pt x="42293" y="13413"/>
                </a:cubicBezTo>
                <a:lnTo>
                  <a:pt x="42171" y="13230"/>
                </a:lnTo>
                <a:lnTo>
                  <a:pt x="42050" y="13048"/>
                </a:lnTo>
                <a:cubicBezTo>
                  <a:pt x="41746" y="12653"/>
                  <a:pt x="41442" y="12228"/>
                  <a:pt x="41108" y="11802"/>
                </a:cubicBezTo>
                <a:cubicBezTo>
                  <a:pt x="40531" y="11104"/>
                  <a:pt x="39893" y="10374"/>
                  <a:pt x="39133" y="9554"/>
                </a:cubicBezTo>
                <a:cubicBezTo>
                  <a:pt x="38921" y="9341"/>
                  <a:pt x="38769" y="9190"/>
                  <a:pt x="38586" y="9007"/>
                </a:cubicBezTo>
                <a:cubicBezTo>
                  <a:pt x="38404" y="8825"/>
                  <a:pt x="38222" y="8643"/>
                  <a:pt x="38070" y="8491"/>
                </a:cubicBezTo>
                <a:lnTo>
                  <a:pt x="38039" y="8460"/>
                </a:lnTo>
                <a:cubicBezTo>
                  <a:pt x="37675" y="8126"/>
                  <a:pt x="37310" y="7822"/>
                  <a:pt x="36824" y="7427"/>
                </a:cubicBezTo>
                <a:cubicBezTo>
                  <a:pt x="36460" y="7154"/>
                  <a:pt x="36065" y="6850"/>
                  <a:pt x="35639" y="6577"/>
                </a:cubicBezTo>
                <a:cubicBezTo>
                  <a:pt x="35214" y="6273"/>
                  <a:pt x="34819" y="6030"/>
                  <a:pt x="34424" y="5817"/>
                </a:cubicBezTo>
                <a:lnTo>
                  <a:pt x="33816" y="5513"/>
                </a:lnTo>
                <a:lnTo>
                  <a:pt x="33057" y="5118"/>
                </a:lnTo>
                <a:lnTo>
                  <a:pt x="32479" y="4814"/>
                </a:lnTo>
                <a:cubicBezTo>
                  <a:pt x="32236" y="4662"/>
                  <a:pt x="31963" y="4541"/>
                  <a:pt x="31720" y="4389"/>
                </a:cubicBezTo>
                <a:lnTo>
                  <a:pt x="31264" y="4146"/>
                </a:lnTo>
                <a:cubicBezTo>
                  <a:pt x="30991" y="3994"/>
                  <a:pt x="30717" y="3842"/>
                  <a:pt x="30413" y="3690"/>
                </a:cubicBezTo>
                <a:cubicBezTo>
                  <a:pt x="29927" y="3447"/>
                  <a:pt x="29411" y="3234"/>
                  <a:pt x="28955" y="3052"/>
                </a:cubicBezTo>
                <a:lnTo>
                  <a:pt x="28894" y="3022"/>
                </a:lnTo>
                <a:cubicBezTo>
                  <a:pt x="28712" y="2931"/>
                  <a:pt x="28530" y="2870"/>
                  <a:pt x="28317" y="2809"/>
                </a:cubicBezTo>
                <a:cubicBezTo>
                  <a:pt x="28074" y="2718"/>
                  <a:pt x="27800" y="2627"/>
                  <a:pt x="27527" y="2536"/>
                </a:cubicBezTo>
                <a:lnTo>
                  <a:pt x="26676" y="2262"/>
                </a:lnTo>
                <a:lnTo>
                  <a:pt x="26129" y="2080"/>
                </a:lnTo>
                <a:cubicBezTo>
                  <a:pt x="25674" y="1928"/>
                  <a:pt x="25188" y="1776"/>
                  <a:pt x="24701" y="1655"/>
                </a:cubicBezTo>
                <a:cubicBezTo>
                  <a:pt x="24398" y="1563"/>
                  <a:pt x="24094" y="1472"/>
                  <a:pt x="23790" y="1412"/>
                </a:cubicBezTo>
                <a:lnTo>
                  <a:pt x="23273" y="1260"/>
                </a:lnTo>
                <a:cubicBezTo>
                  <a:pt x="22939" y="1199"/>
                  <a:pt x="22605" y="1108"/>
                  <a:pt x="22271" y="1017"/>
                </a:cubicBezTo>
                <a:lnTo>
                  <a:pt x="21845" y="925"/>
                </a:lnTo>
                <a:lnTo>
                  <a:pt x="21329" y="773"/>
                </a:lnTo>
                <a:cubicBezTo>
                  <a:pt x="21025" y="713"/>
                  <a:pt x="20721" y="622"/>
                  <a:pt x="20417" y="561"/>
                </a:cubicBezTo>
                <a:cubicBezTo>
                  <a:pt x="19992" y="470"/>
                  <a:pt x="19567" y="379"/>
                  <a:pt x="19141" y="318"/>
                </a:cubicBezTo>
                <a:lnTo>
                  <a:pt x="18929" y="287"/>
                </a:lnTo>
                <a:cubicBezTo>
                  <a:pt x="18443" y="196"/>
                  <a:pt x="17926" y="105"/>
                  <a:pt x="17349" y="75"/>
                </a:cubicBezTo>
                <a:cubicBezTo>
                  <a:pt x="16893" y="44"/>
                  <a:pt x="16407" y="14"/>
                  <a:pt x="15982" y="14"/>
                </a:cubicBezTo>
                <a:lnTo>
                  <a:pt x="15678" y="14"/>
                </a:lnTo>
                <a:cubicBezTo>
                  <a:pt x="15414" y="14"/>
                  <a:pt x="15151" y="0"/>
                  <a:pt x="148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8"/>
          <p:cNvGrpSpPr/>
          <p:nvPr/>
        </p:nvGrpSpPr>
        <p:grpSpPr>
          <a:xfrm>
            <a:off x="304333" y="142909"/>
            <a:ext cx="751382" cy="993699"/>
            <a:chOff x="304333" y="142909"/>
            <a:chExt cx="751382" cy="993699"/>
          </a:xfrm>
        </p:grpSpPr>
        <p:sp>
          <p:nvSpPr>
            <p:cNvPr id="169" name="Google Shape;169;p8"/>
            <p:cNvSpPr/>
            <p:nvPr/>
          </p:nvSpPr>
          <p:spPr>
            <a:xfrm>
              <a:off x="304333" y="165476"/>
              <a:ext cx="224671" cy="971133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605477" y="157631"/>
              <a:ext cx="196196" cy="968195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46767" y="142909"/>
              <a:ext cx="208949" cy="945047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" name="Google Shape;172;p8"/>
          <p:cNvSpPr/>
          <p:nvPr/>
        </p:nvSpPr>
        <p:spPr>
          <a:xfrm>
            <a:off x="3150863" y="-42857"/>
            <a:ext cx="550047" cy="582694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"/>
          <p:cNvSpPr txBox="1">
            <a:spLocks noGrp="1"/>
          </p:cNvSpPr>
          <p:nvPr>
            <p:ph type="title"/>
          </p:nvPr>
        </p:nvSpPr>
        <p:spPr>
          <a:xfrm>
            <a:off x="1395775" y="1384800"/>
            <a:ext cx="4702500" cy="23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74" name="Google Shape;174;p8"/>
          <p:cNvSpPr/>
          <p:nvPr/>
        </p:nvSpPr>
        <p:spPr>
          <a:xfrm>
            <a:off x="8724400" y="1723613"/>
            <a:ext cx="572399" cy="606373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"/>
          <p:cNvSpPr/>
          <p:nvPr/>
        </p:nvSpPr>
        <p:spPr>
          <a:xfrm rot="399578">
            <a:off x="5123102" y="273302"/>
            <a:ext cx="295314" cy="528462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rot="399578">
            <a:off x="402352" y="1958452"/>
            <a:ext cx="295314" cy="528462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/>
          <p:nvPr/>
        </p:nvSpPr>
        <p:spPr>
          <a:xfrm>
            <a:off x="0" y="-9025"/>
            <a:ext cx="9144000" cy="515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"/>
          <p:cNvSpPr/>
          <p:nvPr/>
        </p:nvSpPr>
        <p:spPr>
          <a:xfrm rot="-780553">
            <a:off x="-236180" y="-66629"/>
            <a:ext cx="1206158" cy="1002640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1" name="Google Shape;231;p13"/>
          <p:cNvGrpSpPr/>
          <p:nvPr/>
        </p:nvGrpSpPr>
        <p:grpSpPr>
          <a:xfrm>
            <a:off x="80700" y="476022"/>
            <a:ext cx="572406" cy="682360"/>
            <a:chOff x="80700" y="476022"/>
            <a:chExt cx="572406" cy="682360"/>
          </a:xfrm>
        </p:grpSpPr>
        <p:sp>
          <p:nvSpPr>
            <p:cNvPr id="232" name="Google Shape;232;p13"/>
            <p:cNvSpPr/>
            <p:nvPr/>
          </p:nvSpPr>
          <p:spPr>
            <a:xfrm>
              <a:off x="226875" y="967372"/>
              <a:ext cx="104027" cy="191010"/>
            </a:xfrm>
            <a:custGeom>
              <a:avLst/>
              <a:gdLst/>
              <a:ahLst/>
              <a:cxnLst/>
              <a:rect l="l" t="t" r="r" b="b"/>
              <a:pathLst>
                <a:path w="3070" h="5637" extrusionOk="0">
                  <a:moveTo>
                    <a:pt x="1580" y="1178"/>
                  </a:moveTo>
                  <a:cubicBezTo>
                    <a:pt x="1580" y="1238"/>
                    <a:pt x="1550" y="1269"/>
                    <a:pt x="1550" y="1299"/>
                  </a:cubicBezTo>
                  <a:cubicBezTo>
                    <a:pt x="1520" y="1390"/>
                    <a:pt x="1489" y="1481"/>
                    <a:pt x="1489" y="1572"/>
                  </a:cubicBezTo>
                  <a:lnTo>
                    <a:pt x="1489" y="1664"/>
                  </a:lnTo>
                  <a:lnTo>
                    <a:pt x="1459" y="1633"/>
                  </a:lnTo>
                  <a:lnTo>
                    <a:pt x="1459" y="1512"/>
                  </a:lnTo>
                  <a:cubicBezTo>
                    <a:pt x="1459" y="1481"/>
                    <a:pt x="1459" y="1421"/>
                    <a:pt x="1489" y="1390"/>
                  </a:cubicBezTo>
                  <a:cubicBezTo>
                    <a:pt x="1489" y="1360"/>
                    <a:pt x="1489" y="1299"/>
                    <a:pt x="1520" y="1269"/>
                  </a:cubicBezTo>
                  <a:cubicBezTo>
                    <a:pt x="1520" y="1238"/>
                    <a:pt x="1550" y="1208"/>
                    <a:pt x="1580" y="1178"/>
                  </a:cubicBezTo>
                  <a:close/>
                  <a:moveTo>
                    <a:pt x="1398" y="2028"/>
                  </a:moveTo>
                  <a:lnTo>
                    <a:pt x="1428" y="2059"/>
                  </a:lnTo>
                  <a:lnTo>
                    <a:pt x="1428" y="2150"/>
                  </a:lnTo>
                  <a:lnTo>
                    <a:pt x="1428" y="2362"/>
                  </a:lnTo>
                  <a:lnTo>
                    <a:pt x="1428" y="2454"/>
                  </a:lnTo>
                  <a:cubicBezTo>
                    <a:pt x="1428" y="2393"/>
                    <a:pt x="1398" y="2332"/>
                    <a:pt x="1368" y="2271"/>
                  </a:cubicBezTo>
                  <a:lnTo>
                    <a:pt x="1368" y="2241"/>
                  </a:lnTo>
                  <a:cubicBezTo>
                    <a:pt x="1368" y="2150"/>
                    <a:pt x="1398" y="2089"/>
                    <a:pt x="1398" y="2028"/>
                  </a:cubicBezTo>
                  <a:close/>
                  <a:moveTo>
                    <a:pt x="2279" y="3122"/>
                  </a:moveTo>
                  <a:lnTo>
                    <a:pt x="2279" y="3152"/>
                  </a:lnTo>
                  <a:cubicBezTo>
                    <a:pt x="2279" y="3244"/>
                    <a:pt x="2249" y="3365"/>
                    <a:pt x="2249" y="3456"/>
                  </a:cubicBezTo>
                  <a:cubicBezTo>
                    <a:pt x="2218" y="3578"/>
                    <a:pt x="2218" y="3639"/>
                    <a:pt x="2218" y="3699"/>
                  </a:cubicBezTo>
                  <a:cubicBezTo>
                    <a:pt x="2218" y="3669"/>
                    <a:pt x="2188" y="3608"/>
                    <a:pt x="2188" y="3578"/>
                  </a:cubicBezTo>
                  <a:lnTo>
                    <a:pt x="2188" y="3517"/>
                  </a:lnTo>
                  <a:cubicBezTo>
                    <a:pt x="2188" y="3487"/>
                    <a:pt x="2218" y="3426"/>
                    <a:pt x="2218" y="3395"/>
                  </a:cubicBezTo>
                  <a:cubicBezTo>
                    <a:pt x="2218" y="3304"/>
                    <a:pt x="2249" y="3213"/>
                    <a:pt x="2279" y="3122"/>
                  </a:cubicBezTo>
                  <a:close/>
                  <a:moveTo>
                    <a:pt x="456" y="1733"/>
                  </a:moveTo>
                  <a:lnTo>
                    <a:pt x="456" y="1733"/>
                  </a:lnTo>
                  <a:cubicBezTo>
                    <a:pt x="454" y="1821"/>
                    <a:pt x="426" y="1910"/>
                    <a:pt x="426" y="1998"/>
                  </a:cubicBezTo>
                  <a:cubicBezTo>
                    <a:pt x="395" y="2119"/>
                    <a:pt x="365" y="2271"/>
                    <a:pt x="365" y="2423"/>
                  </a:cubicBezTo>
                  <a:cubicBezTo>
                    <a:pt x="365" y="2454"/>
                    <a:pt x="365" y="2514"/>
                    <a:pt x="365" y="2545"/>
                  </a:cubicBezTo>
                  <a:cubicBezTo>
                    <a:pt x="365" y="2605"/>
                    <a:pt x="365" y="2636"/>
                    <a:pt x="365" y="2697"/>
                  </a:cubicBezTo>
                  <a:cubicBezTo>
                    <a:pt x="365" y="2727"/>
                    <a:pt x="365" y="2757"/>
                    <a:pt x="365" y="2757"/>
                  </a:cubicBezTo>
                  <a:cubicBezTo>
                    <a:pt x="365" y="2849"/>
                    <a:pt x="365" y="2940"/>
                    <a:pt x="335" y="3031"/>
                  </a:cubicBezTo>
                  <a:cubicBezTo>
                    <a:pt x="335" y="3092"/>
                    <a:pt x="335" y="3152"/>
                    <a:pt x="335" y="3213"/>
                  </a:cubicBezTo>
                  <a:cubicBezTo>
                    <a:pt x="335" y="3244"/>
                    <a:pt x="335" y="3274"/>
                    <a:pt x="335" y="3304"/>
                  </a:cubicBezTo>
                  <a:cubicBezTo>
                    <a:pt x="365" y="3335"/>
                    <a:pt x="365" y="3365"/>
                    <a:pt x="395" y="3365"/>
                  </a:cubicBezTo>
                  <a:lnTo>
                    <a:pt x="426" y="3395"/>
                  </a:lnTo>
                  <a:cubicBezTo>
                    <a:pt x="456" y="3730"/>
                    <a:pt x="517" y="4064"/>
                    <a:pt x="638" y="4368"/>
                  </a:cubicBezTo>
                  <a:lnTo>
                    <a:pt x="669" y="4459"/>
                  </a:lnTo>
                  <a:cubicBezTo>
                    <a:pt x="608" y="4368"/>
                    <a:pt x="578" y="4277"/>
                    <a:pt x="547" y="4185"/>
                  </a:cubicBezTo>
                  <a:cubicBezTo>
                    <a:pt x="487" y="4064"/>
                    <a:pt x="456" y="3942"/>
                    <a:pt x="426" y="3821"/>
                  </a:cubicBezTo>
                  <a:cubicBezTo>
                    <a:pt x="395" y="3669"/>
                    <a:pt x="365" y="3547"/>
                    <a:pt x="335" y="3426"/>
                  </a:cubicBezTo>
                  <a:cubicBezTo>
                    <a:pt x="335" y="3395"/>
                    <a:pt x="335" y="3365"/>
                    <a:pt x="304" y="3335"/>
                  </a:cubicBezTo>
                  <a:lnTo>
                    <a:pt x="304" y="3213"/>
                  </a:lnTo>
                  <a:lnTo>
                    <a:pt x="304" y="2970"/>
                  </a:lnTo>
                  <a:lnTo>
                    <a:pt x="304" y="2727"/>
                  </a:lnTo>
                  <a:lnTo>
                    <a:pt x="304" y="2514"/>
                  </a:lnTo>
                  <a:cubicBezTo>
                    <a:pt x="304" y="2362"/>
                    <a:pt x="335" y="2211"/>
                    <a:pt x="365" y="2059"/>
                  </a:cubicBezTo>
                  <a:cubicBezTo>
                    <a:pt x="390" y="1959"/>
                    <a:pt x="415" y="1840"/>
                    <a:pt x="456" y="1733"/>
                  </a:cubicBezTo>
                  <a:close/>
                  <a:moveTo>
                    <a:pt x="912" y="3517"/>
                  </a:moveTo>
                  <a:lnTo>
                    <a:pt x="912" y="3578"/>
                  </a:lnTo>
                  <a:cubicBezTo>
                    <a:pt x="942" y="3669"/>
                    <a:pt x="1003" y="3760"/>
                    <a:pt x="1064" y="3851"/>
                  </a:cubicBezTo>
                  <a:lnTo>
                    <a:pt x="1125" y="3882"/>
                  </a:lnTo>
                  <a:lnTo>
                    <a:pt x="1125" y="4064"/>
                  </a:lnTo>
                  <a:lnTo>
                    <a:pt x="1125" y="4155"/>
                  </a:lnTo>
                  <a:lnTo>
                    <a:pt x="1125" y="4277"/>
                  </a:lnTo>
                  <a:cubicBezTo>
                    <a:pt x="1125" y="4307"/>
                    <a:pt x="1094" y="4398"/>
                    <a:pt x="1064" y="4459"/>
                  </a:cubicBezTo>
                  <a:cubicBezTo>
                    <a:pt x="1033" y="4337"/>
                    <a:pt x="973" y="4185"/>
                    <a:pt x="942" y="4064"/>
                  </a:cubicBezTo>
                  <a:cubicBezTo>
                    <a:pt x="912" y="3882"/>
                    <a:pt x="882" y="3699"/>
                    <a:pt x="912" y="3517"/>
                  </a:cubicBezTo>
                  <a:close/>
                  <a:moveTo>
                    <a:pt x="1823" y="4216"/>
                  </a:moveTo>
                  <a:lnTo>
                    <a:pt x="1823" y="4246"/>
                  </a:lnTo>
                  <a:lnTo>
                    <a:pt x="1854" y="4337"/>
                  </a:lnTo>
                  <a:cubicBezTo>
                    <a:pt x="1854" y="4337"/>
                    <a:pt x="1884" y="4368"/>
                    <a:pt x="1884" y="4368"/>
                  </a:cubicBezTo>
                  <a:cubicBezTo>
                    <a:pt x="1884" y="4489"/>
                    <a:pt x="1884" y="4580"/>
                    <a:pt x="1854" y="4672"/>
                  </a:cubicBezTo>
                  <a:lnTo>
                    <a:pt x="1793" y="4884"/>
                  </a:lnTo>
                  <a:lnTo>
                    <a:pt x="1763" y="4884"/>
                  </a:lnTo>
                  <a:lnTo>
                    <a:pt x="1702" y="4854"/>
                  </a:lnTo>
                  <a:cubicBezTo>
                    <a:pt x="1672" y="4823"/>
                    <a:pt x="1672" y="4823"/>
                    <a:pt x="1641" y="4793"/>
                  </a:cubicBezTo>
                  <a:cubicBezTo>
                    <a:pt x="1672" y="4732"/>
                    <a:pt x="1702" y="4672"/>
                    <a:pt x="1702" y="4611"/>
                  </a:cubicBezTo>
                  <a:cubicBezTo>
                    <a:pt x="1763" y="4489"/>
                    <a:pt x="1793" y="4368"/>
                    <a:pt x="1823" y="4216"/>
                  </a:cubicBezTo>
                  <a:close/>
                  <a:moveTo>
                    <a:pt x="2340" y="4611"/>
                  </a:moveTo>
                  <a:lnTo>
                    <a:pt x="2340" y="4611"/>
                  </a:lnTo>
                  <a:cubicBezTo>
                    <a:pt x="2279" y="4732"/>
                    <a:pt x="2218" y="4854"/>
                    <a:pt x="2158" y="4945"/>
                  </a:cubicBezTo>
                  <a:cubicBezTo>
                    <a:pt x="2127" y="5006"/>
                    <a:pt x="2097" y="5036"/>
                    <a:pt x="2066" y="5067"/>
                  </a:cubicBezTo>
                  <a:lnTo>
                    <a:pt x="2066" y="5036"/>
                  </a:lnTo>
                  <a:lnTo>
                    <a:pt x="2097" y="4975"/>
                  </a:lnTo>
                  <a:cubicBezTo>
                    <a:pt x="2158" y="4915"/>
                    <a:pt x="2218" y="4823"/>
                    <a:pt x="2249" y="4763"/>
                  </a:cubicBezTo>
                  <a:lnTo>
                    <a:pt x="2310" y="4641"/>
                  </a:lnTo>
                  <a:lnTo>
                    <a:pt x="2340" y="4611"/>
                  </a:lnTo>
                  <a:close/>
                  <a:moveTo>
                    <a:pt x="790" y="4793"/>
                  </a:moveTo>
                  <a:lnTo>
                    <a:pt x="790" y="4793"/>
                  </a:lnTo>
                  <a:cubicBezTo>
                    <a:pt x="821" y="4854"/>
                    <a:pt x="851" y="4945"/>
                    <a:pt x="912" y="4975"/>
                  </a:cubicBezTo>
                  <a:cubicBezTo>
                    <a:pt x="1003" y="5067"/>
                    <a:pt x="1094" y="5097"/>
                    <a:pt x="1216" y="5097"/>
                  </a:cubicBezTo>
                  <a:cubicBezTo>
                    <a:pt x="1246" y="5097"/>
                    <a:pt x="1277" y="5097"/>
                    <a:pt x="1307" y="5067"/>
                  </a:cubicBezTo>
                  <a:cubicBezTo>
                    <a:pt x="1337" y="5127"/>
                    <a:pt x="1368" y="5188"/>
                    <a:pt x="1398" y="5249"/>
                  </a:cubicBezTo>
                  <a:lnTo>
                    <a:pt x="1428" y="5310"/>
                  </a:lnTo>
                  <a:cubicBezTo>
                    <a:pt x="1368" y="5279"/>
                    <a:pt x="1277" y="5279"/>
                    <a:pt x="1216" y="5249"/>
                  </a:cubicBezTo>
                  <a:cubicBezTo>
                    <a:pt x="1155" y="5218"/>
                    <a:pt x="1094" y="5188"/>
                    <a:pt x="1064" y="5188"/>
                  </a:cubicBezTo>
                  <a:cubicBezTo>
                    <a:pt x="1003" y="5127"/>
                    <a:pt x="973" y="5097"/>
                    <a:pt x="912" y="5067"/>
                  </a:cubicBezTo>
                  <a:cubicBezTo>
                    <a:pt x="882" y="5006"/>
                    <a:pt x="851" y="4975"/>
                    <a:pt x="821" y="4915"/>
                  </a:cubicBezTo>
                  <a:cubicBezTo>
                    <a:pt x="821" y="4884"/>
                    <a:pt x="790" y="4854"/>
                    <a:pt x="790" y="4793"/>
                  </a:cubicBezTo>
                  <a:close/>
                  <a:moveTo>
                    <a:pt x="1994" y="0"/>
                  </a:moveTo>
                  <a:cubicBezTo>
                    <a:pt x="1975" y="0"/>
                    <a:pt x="1960" y="8"/>
                    <a:pt x="1945" y="23"/>
                  </a:cubicBezTo>
                  <a:lnTo>
                    <a:pt x="1823" y="23"/>
                  </a:lnTo>
                  <a:lnTo>
                    <a:pt x="1763" y="53"/>
                  </a:lnTo>
                  <a:lnTo>
                    <a:pt x="1672" y="114"/>
                  </a:lnTo>
                  <a:lnTo>
                    <a:pt x="1641" y="114"/>
                  </a:lnTo>
                  <a:cubicBezTo>
                    <a:pt x="1580" y="114"/>
                    <a:pt x="1520" y="114"/>
                    <a:pt x="1459" y="144"/>
                  </a:cubicBezTo>
                  <a:cubicBezTo>
                    <a:pt x="1368" y="175"/>
                    <a:pt x="1307" y="205"/>
                    <a:pt x="1216" y="266"/>
                  </a:cubicBezTo>
                  <a:cubicBezTo>
                    <a:pt x="1033" y="357"/>
                    <a:pt x="882" y="479"/>
                    <a:pt x="760" y="600"/>
                  </a:cubicBezTo>
                  <a:cubicBezTo>
                    <a:pt x="699" y="661"/>
                    <a:pt x="638" y="722"/>
                    <a:pt x="578" y="813"/>
                  </a:cubicBezTo>
                  <a:cubicBezTo>
                    <a:pt x="578" y="843"/>
                    <a:pt x="547" y="874"/>
                    <a:pt x="517" y="904"/>
                  </a:cubicBezTo>
                  <a:cubicBezTo>
                    <a:pt x="517" y="965"/>
                    <a:pt x="426" y="1056"/>
                    <a:pt x="395" y="1147"/>
                  </a:cubicBezTo>
                  <a:cubicBezTo>
                    <a:pt x="335" y="1208"/>
                    <a:pt x="365" y="1208"/>
                    <a:pt x="335" y="1238"/>
                  </a:cubicBezTo>
                  <a:lnTo>
                    <a:pt x="304" y="1360"/>
                  </a:lnTo>
                  <a:cubicBezTo>
                    <a:pt x="274" y="1421"/>
                    <a:pt x="244" y="1512"/>
                    <a:pt x="213" y="1572"/>
                  </a:cubicBezTo>
                  <a:cubicBezTo>
                    <a:pt x="92" y="1907"/>
                    <a:pt x="31" y="2271"/>
                    <a:pt x="0" y="2605"/>
                  </a:cubicBezTo>
                  <a:lnTo>
                    <a:pt x="0" y="3092"/>
                  </a:lnTo>
                  <a:cubicBezTo>
                    <a:pt x="0" y="3183"/>
                    <a:pt x="0" y="3274"/>
                    <a:pt x="31" y="3365"/>
                  </a:cubicBezTo>
                  <a:cubicBezTo>
                    <a:pt x="61" y="3426"/>
                    <a:pt x="31" y="3426"/>
                    <a:pt x="61" y="3456"/>
                  </a:cubicBezTo>
                  <a:lnTo>
                    <a:pt x="92" y="3608"/>
                  </a:lnTo>
                  <a:cubicBezTo>
                    <a:pt x="92" y="3699"/>
                    <a:pt x="122" y="3760"/>
                    <a:pt x="152" y="3851"/>
                  </a:cubicBezTo>
                  <a:lnTo>
                    <a:pt x="213" y="4064"/>
                  </a:lnTo>
                  <a:cubicBezTo>
                    <a:pt x="244" y="4216"/>
                    <a:pt x="304" y="4368"/>
                    <a:pt x="365" y="4520"/>
                  </a:cubicBezTo>
                  <a:cubicBezTo>
                    <a:pt x="426" y="4672"/>
                    <a:pt x="487" y="4854"/>
                    <a:pt x="547" y="4975"/>
                  </a:cubicBezTo>
                  <a:lnTo>
                    <a:pt x="608" y="5127"/>
                  </a:lnTo>
                  <a:cubicBezTo>
                    <a:pt x="669" y="5218"/>
                    <a:pt x="730" y="5279"/>
                    <a:pt x="790" y="5340"/>
                  </a:cubicBezTo>
                  <a:cubicBezTo>
                    <a:pt x="821" y="5370"/>
                    <a:pt x="851" y="5401"/>
                    <a:pt x="912" y="5431"/>
                  </a:cubicBezTo>
                  <a:cubicBezTo>
                    <a:pt x="942" y="5461"/>
                    <a:pt x="973" y="5492"/>
                    <a:pt x="1033" y="5492"/>
                  </a:cubicBezTo>
                  <a:cubicBezTo>
                    <a:pt x="1094" y="5553"/>
                    <a:pt x="1185" y="5583"/>
                    <a:pt x="1277" y="5583"/>
                  </a:cubicBezTo>
                  <a:lnTo>
                    <a:pt x="1489" y="5613"/>
                  </a:lnTo>
                  <a:cubicBezTo>
                    <a:pt x="1535" y="5629"/>
                    <a:pt x="1573" y="5636"/>
                    <a:pt x="1611" y="5636"/>
                  </a:cubicBezTo>
                  <a:cubicBezTo>
                    <a:pt x="1649" y="5636"/>
                    <a:pt x="1687" y="5629"/>
                    <a:pt x="1732" y="5613"/>
                  </a:cubicBezTo>
                  <a:cubicBezTo>
                    <a:pt x="1854" y="5613"/>
                    <a:pt x="1945" y="5583"/>
                    <a:pt x="2066" y="5522"/>
                  </a:cubicBezTo>
                  <a:cubicBezTo>
                    <a:pt x="2158" y="5461"/>
                    <a:pt x="2218" y="5401"/>
                    <a:pt x="2310" y="5310"/>
                  </a:cubicBezTo>
                  <a:cubicBezTo>
                    <a:pt x="2370" y="5218"/>
                    <a:pt x="2461" y="5127"/>
                    <a:pt x="2522" y="5036"/>
                  </a:cubicBezTo>
                  <a:cubicBezTo>
                    <a:pt x="2583" y="4884"/>
                    <a:pt x="2674" y="4702"/>
                    <a:pt x="2705" y="4550"/>
                  </a:cubicBezTo>
                  <a:cubicBezTo>
                    <a:pt x="2796" y="4246"/>
                    <a:pt x="2887" y="3912"/>
                    <a:pt x="2948" y="3608"/>
                  </a:cubicBezTo>
                  <a:cubicBezTo>
                    <a:pt x="2978" y="3456"/>
                    <a:pt x="3008" y="3304"/>
                    <a:pt x="3039" y="3152"/>
                  </a:cubicBezTo>
                  <a:cubicBezTo>
                    <a:pt x="3039" y="3061"/>
                    <a:pt x="3039" y="2970"/>
                    <a:pt x="3069" y="2849"/>
                  </a:cubicBezTo>
                  <a:cubicBezTo>
                    <a:pt x="3069" y="2757"/>
                    <a:pt x="3069" y="2697"/>
                    <a:pt x="3069" y="2605"/>
                  </a:cubicBezTo>
                  <a:cubicBezTo>
                    <a:pt x="3008" y="2423"/>
                    <a:pt x="3008" y="2271"/>
                    <a:pt x="3008" y="2119"/>
                  </a:cubicBezTo>
                  <a:cubicBezTo>
                    <a:pt x="3008" y="1967"/>
                    <a:pt x="3008" y="1816"/>
                    <a:pt x="2978" y="1664"/>
                  </a:cubicBezTo>
                  <a:cubicBezTo>
                    <a:pt x="2948" y="1481"/>
                    <a:pt x="2917" y="1329"/>
                    <a:pt x="2856" y="1178"/>
                  </a:cubicBezTo>
                  <a:cubicBezTo>
                    <a:pt x="2796" y="1026"/>
                    <a:pt x="2735" y="874"/>
                    <a:pt x="2674" y="752"/>
                  </a:cubicBezTo>
                  <a:lnTo>
                    <a:pt x="2674" y="691"/>
                  </a:lnTo>
                  <a:cubicBezTo>
                    <a:pt x="2644" y="539"/>
                    <a:pt x="2553" y="388"/>
                    <a:pt x="2461" y="266"/>
                  </a:cubicBezTo>
                  <a:cubicBezTo>
                    <a:pt x="2370" y="205"/>
                    <a:pt x="2310" y="144"/>
                    <a:pt x="2218" y="84"/>
                  </a:cubicBezTo>
                  <a:cubicBezTo>
                    <a:pt x="2158" y="53"/>
                    <a:pt x="2097" y="23"/>
                    <a:pt x="2066" y="23"/>
                  </a:cubicBezTo>
                  <a:cubicBezTo>
                    <a:pt x="2036" y="8"/>
                    <a:pt x="2013" y="0"/>
                    <a:pt x="19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403952" y="855928"/>
              <a:ext cx="107110" cy="176066"/>
            </a:xfrm>
            <a:custGeom>
              <a:avLst/>
              <a:gdLst/>
              <a:ahLst/>
              <a:cxnLst/>
              <a:rect l="l" t="t" r="r" b="b"/>
              <a:pathLst>
                <a:path w="3161" h="5196" extrusionOk="0">
                  <a:moveTo>
                    <a:pt x="2188" y="334"/>
                  </a:moveTo>
                  <a:lnTo>
                    <a:pt x="2249" y="395"/>
                  </a:lnTo>
                  <a:cubicBezTo>
                    <a:pt x="2340" y="426"/>
                    <a:pt x="2401" y="486"/>
                    <a:pt x="2461" y="578"/>
                  </a:cubicBezTo>
                  <a:lnTo>
                    <a:pt x="2552" y="638"/>
                  </a:lnTo>
                  <a:cubicBezTo>
                    <a:pt x="2583" y="699"/>
                    <a:pt x="2613" y="760"/>
                    <a:pt x="2644" y="821"/>
                  </a:cubicBezTo>
                  <a:cubicBezTo>
                    <a:pt x="2704" y="912"/>
                    <a:pt x="2735" y="972"/>
                    <a:pt x="2765" y="1064"/>
                  </a:cubicBezTo>
                  <a:cubicBezTo>
                    <a:pt x="2796" y="1124"/>
                    <a:pt x="2796" y="1216"/>
                    <a:pt x="2826" y="1276"/>
                  </a:cubicBezTo>
                  <a:cubicBezTo>
                    <a:pt x="2765" y="1216"/>
                    <a:pt x="2704" y="1155"/>
                    <a:pt x="2644" y="1155"/>
                  </a:cubicBezTo>
                  <a:lnTo>
                    <a:pt x="2644" y="1124"/>
                  </a:lnTo>
                  <a:cubicBezTo>
                    <a:pt x="2644" y="1094"/>
                    <a:pt x="2613" y="1033"/>
                    <a:pt x="2613" y="972"/>
                  </a:cubicBezTo>
                  <a:cubicBezTo>
                    <a:pt x="2583" y="912"/>
                    <a:pt x="2583" y="851"/>
                    <a:pt x="2552" y="821"/>
                  </a:cubicBezTo>
                  <a:cubicBezTo>
                    <a:pt x="2522" y="699"/>
                    <a:pt x="2431" y="608"/>
                    <a:pt x="2340" y="578"/>
                  </a:cubicBezTo>
                  <a:cubicBezTo>
                    <a:pt x="2309" y="547"/>
                    <a:pt x="2279" y="486"/>
                    <a:pt x="2249" y="486"/>
                  </a:cubicBezTo>
                  <a:cubicBezTo>
                    <a:pt x="2218" y="426"/>
                    <a:pt x="2157" y="395"/>
                    <a:pt x="2066" y="365"/>
                  </a:cubicBezTo>
                  <a:cubicBezTo>
                    <a:pt x="2066" y="365"/>
                    <a:pt x="2066" y="334"/>
                    <a:pt x="2066" y="334"/>
                  </a:cubicBezTo>
                  <a:close/>
                  <a:moveTo>
                    <a:pt x="729" y="1246"/>
                  </a:moveTo>
                  <a:lnTo>
                    <a:pt x="729" y="1307"/>
                  </a:lnTo>
                  <a:cubicBezTo>
                    <a:pt x="699" y="1367"/>
                    <a:pt x="699" y="1428"/>
                    <a:pt x="669" y="1489"/>
                  </a:cubicBezTo>
                  <a:lnTo>
                    <a:pt x="608" y="1489"/>
                  </a:lnTo>
                  <a:lnTo>
                    <a:pt x="669" y="1398"/>
                  </a:lnTo>
                  <a:cubicBezTo>
                    <a:pt x="699" y="1337"/>
                    <a:pt x="699" y="1307"/>
                    <a:pt x="729" y="1246"/>
                  </a:cubicBezTo>
                  <a:close/>
                  <a:moveTo>
                    <a:pt x="2157" y="1064"/>
                  </a:moveTo>
                  <a:cubicBezTo>
                    <a:pt x="2188" y="1155"/>
                    <a:pt x="2188" y="1276"/>
                    <a:pt x="2157" y="1367"/>
                  </a:cubicBezTo>
                  <a:cubicBezTo>
                    <a:pt x="2188" y="1398"/>
                    <a:pt x="2188" y="1428"/>
                    <a:pt x="2157" y="1459"/>
                  </a:cubicBezTo>
                  <a:lnTo>
                    <a:pt x="2127" y="1489"/>
                  </a:lnTo>
                  <a:lnTo>
                    <a:pt x="2097" y="1611"/>
                  </a:lnTo>
                  <a:cubicBezTo>
                    <a:pt x="2066" y="1671"/>
                    <a:pt x="2066" y="1702"/>
                    <a:pt x="2036" y="1762"/>
                  </a:cubicBezTo>
                  <a:cubicBezTo>
                    <a:pt x="2036" y="1791"/>
                    <a:pt x="2010" y="1819"/>
                    <a:pt x="2006" y="1872"/>
                  </a:cubicBezTo>
                  <a:lnTo>
                    <a:pt x="2006" y="1872"/>
                  </a:lnTo>
                  <a:cubicBezTo>
                    <a:pt x="2010" y="1677"/>
                    <a:pt x="2040" y="1507"/>
                    <a:pt x="2097" y="1337"/>
                  </a:cubicBezTo>
                  <a:cubicBezTo>
                    <a:pt x="2127" y="1246"/>
                    <a:pt x="2127" y="1155"/>
                    <a:pt x="2157" y="1064"/>
                  </a:cubicBezTo>
                  <a:close/>
                  <a:moveTo>
                    <a:pt x="1671" y="608"/>
                  </a:moveTo>
                  <a:cubicBezTo>
                    <a:pt x="1580" y="821"/>
                    <a:pt x="1489" y="1064"/>
                    <a:pt x="1398" y="1276"/>
                  </a:cubicBezTo>
                  <a:lnTo>
                    <a:pt x="1216" y="1732"/>
                  </a:lnTo>
                  <a:lnTo>
                    <a:pt x="1124" y="1945"/>
                  </a:lnTo>
                  <a:cubicBezTo>
                    <a:pt x="1124" y="1945"/>
                    <a:pt x="1094" y="1975"/>
                    <a:pt x="1094" y="2006"/>
                  </a:cubicBezTo>
                  <a:cubicBezTo>
                    <a:pt x="1094" y="1991"/>
                    <a:pt x="1094" y="1963"/>
                    <a:pt x="1094" y="1945"/>
                  </a:cubicBezTo>
                  <a:lnTo>
                    <a:pt x="1185" y="1671"/>
                  </a:lnTo>
                  <a:lnTo>
                    <a:pt x="1185" y="1732"/>
                  </a:lnTo>
                  <a:lnTo>
                    <a:pt x="1276" y="1459"/>
                  </a:lnTo>
                  <a:lnTo>
                    <a:pt x="1428" y="1033"/>
                  </a:lnTo>
                  <a:cubicBezTo>
                    <a:pt x="1489" y="912"/>
                    <a:pt x="1519" y="821"/>
                    <a:pt x="1550" y="729"/>
                  </a:cubicBezTo>
                  <a:cubicBezTo>
                    <a:pt x="1550" y="699"/>
                    <a:pt x="1580" y="638"/>
                    <a:pt x="1580" y="608"/>
                  </a:cubicBezTo>
                  <a:close/>
                  <a:moveTo>
                    <a:pt x="2613" y="1580"/>
                  </a:moveTo>
                  <a:cubicBezTo>
                    <a:pt x="2613" y="1641"/>
                    <a:pt x="2644" y="1671"/>
                    <a:pt x="2644" y="1702"/>
                  </a:cubicBezTo>
                  <a:cubicBezTo>
                    <a:pt x="2672" y="1814"/>
                    <a:pt x="2674" y="1927"/>
                    <a:pt x="2674" y="2039"/>
                  </a:cubicBezTo>
                  <a:lnTo>
                    <a:pt x="2674" y="2039"/>
                  </a:lnTo>
                  <a:cubicBezTo>
                    <a:pt x="2673" y="2129"/>
                    <a:pt x="2644" y="2219"/>
                    <a:pt x="2644" y="2309"/>
                  </a:cubicBezTo>
                  <a:cubicBezTo>
                    <a:pt x="2613" y="2249"/>
                    <a:pt x="2583" y="2249"/>
                    <a:pt x="2552" y="2218"/>
                  </a:cubicBezTo>
                  <a:cubicBezTo>
                    <a:pt x="2552" y="2127"/>
                    <a:pt x="2583" y="2036"/>
                    <a:pt x="2583" y="1945"/>
                  </a:cubicBezTo>
                  <a:cubicBezTo>
                    <a:pt x="2613" y="1854"/>
                    <a:pt x="2613" y="1762"/>
                    <a:pt x="2613" y="1702"/>
                  </a:cubicBezTo>
                  <a:lnTo>
                    <a:pt x="2613" y="1580"/>
                  </a:lnTo>
                  <a:close/>
                  <a:moveTo>
                    <a:pt x="1671" y="2309"/>
                  </a:moveTo>
                  <a:lnTo>
                    <a:pt x="1671" y="2400"/>
                  </a:lnTo>
                  <a:lnTo>
                    <a:pt x="1641" y="2400"/>
                  </a:lnTo>
                  <a:lnTo>
                    <a:pt x="1671" y="2309"/>
                  </a:lnTo>
                  <a:close/>
                  <a:moveTo>
                    <a:pt x="1124" y="2917"/>
                  </a:moveTo>
                  <a:cubicBezTo>
                    <a:pt x="1124" y="2917"/>
                    <a:pt x="1124" y="2947"/>
                    <a:pt x="1155" y="2978"/>
                  </a:cubicBezTo>
                  <a:lnTo>
                    <a:pt x="1124" y="2978"/>
                  </a:lnTo>
                  <a:lnTo>
                    <a:pt x="1124" y="2917"/>
                  </a:lnTo>
                  <a:close/>
                  <a:moveTo>
                    <a:pt x="1793" y="3251"/>
                  </a:moveTo>
                  <a:cubicBezTo>
                    <a:pt x="1793" y="3282"/>
                    <a:pt x="1793" y="3312"/>
                    <a:pt x="1823" y="3342"/>
                  </a:cubicBezTo>
                  <a:lnTo>
                    <a:pt x="1793" y="3342"/>
                  </a:lnTo>
                  <a:cubicBezTo>
                    <a:pt x="1793" y="3433"/>
                    <a:pt x="1793" y="3525"/>
                    <a:pt x="1762" y="3616"/>
                  </a:cubicBezTo>
                  <a:cubicBezTo>
                    <a:pt x="1762" y="3585"/>
                    <a:pt x="1762" y="3555"/>
                    <a:pt x="1762" y="3555"/>
                  </a:cubicBezTo>
                  <a:cubicBezTo>
                    <a:pt x="1762" y="3464"/>
                    <a:pt x="1793" y="3342"/>
                    <a:pt x="1793" y="3251"/>
                  </a:cubicBezTo>
                  <a:close/>
                  <a:moveTo>
                    <a:pt x="1428" y="3039"/>
                  </a:moveTo>
                  <a:lnTo>
                    <a:pt x="1428" y="3221"/>
                  </a:lnTo>
                  <a:cubicBezTo>
                    <a:pt x="1400" y="3393"/>
                    <a:pt x="1371" y="3565"/>
                    <a:pt x="1317" y="3737"/>
                  </a:cubicBezTo>
                  <a:lnTo>
                    <a:pt x="1317" y="3737"/>
                  </a:lnTo>
                  <a:cubicBezTo>
                    <a:pt x="1310" y="3696"/>
                    <a:pt x="1317" y="3656"/>
                    <a:pt x="1337" y="3616"/>
                  </a:cubicBezTo>
                  <a:lnTo>
                    <a:pt x="1337" y="3585"/>
                  </a:lnTo>
                  <a:cubicBezTo>
                    <a:pt x="1337" y="3464"/>
                    <a:pt x="1368" y="3342"/>
                    <a:pt x="1398" y="3221"/>
                  </a:cubicBezTo>
                  <a:cubicBezTo>
                    <a:pt x="1398" y="3160"/>
                    <a:pt x="1428" y="3099"/>
                    <a:pt x="1428" y="3039"/>
                  </a:cubicBezTo>
                  <a:close/>
                  <a:moveTo>
                    <a:pt x="1033" y="3525"/>
                  </a:moveTo>
                  <a:lnTo>
                    <a:pt x="1033" y="3585"/>
                  </a:lnTo>
                  <a:cubicBezTo>
                    <a:pt x="1033" y="3616"/>
                    <a:pt x="1033" y="3646"/>
                    <a:pt x="1003" y="3707"/>
                  </a:cubicBezTo>
                  <a:cubicBezTo>
                    <a:pt x="1003" y="3737"/>
                    <a:pt x="973" y="3798"/>
                    <a:pt x="973" y="3859"/>
                  </a:cubicBezTo>
                  <a:cubicBezTo>
                    <a:pt x="973" y="3828"/>
                    <a:pt x="973" y="3798"/>
                    <a:pt x="973" y="3768"/>
                  </a:cubicBezTo>
                  <a:cubicBezTo>
                    <a:pt x="973" y="3707"/>
                    <a:pt x="1003" y="3616"/>
                    <a:pt x="1033" y="3525"/>
                  </a:cubicBezTo>
                  <a:close/>
                  <a:moveTo>
                    <a:pt x="2431" y="2644"/>
                  </a:moveTo>
                  <a:cubicBezTo>
                    <a:pt x="2461" y="2765"/>
                    <a:pt x="2461" y="2856"/>
                    <a:pt x="2461" y="2978"/>
                  </a:cubicBezTo>
                  <a:lnTo>
                    <a:pt x="2461" y="3069"/>
                  </a:lnTo>
                  <a:lnTo>
                    <a:pt x="2401" y="3251"/>
                  </a:lnTo>
                  <a:cubicBezTo>
                    <a:pt x="2340" y="3494"/>
                    <a:pt x="2249" y="3737"/>
                    <a:pt x="2157" y="4011"/>
                  </a:cubicBezTo>
                  <a:lnTo>
                    <a:pt x="2157" y="3828"/>
                  </a:lnTo>
                  <a:cubicBezTo>
                    <a:pt x="2218" y="3677"/>
                    <a:pt x="2249" y="3525"/>
                    <a:pt x="2279" y="3373"/>
                  </a:cubicBezTo>
                  <a:lnTo>
                    <a:pt x="2309" y="3190"/>
                  </a:lnTo>
                  <a:cubicBezTo>
                    <a:pt x="2370" y="3039"/>
                    <a:pt x="2401" y="2887"/>
                    <a:pt x="2431" y="2704"/>
                  </a:cubicBezTo>
                  <a:lnTo>
                    <a:pt x="2431" y="2644"/>
                  </a:lnTo>
                  <a:close/>
                  <a:moveTo>
                    <a:pt x="1068" y="4310"/>
                  </a:moveTo>
                  <a:cubicBezTo>
                    <a:pt x="1069" y="4312"/>
                    <a:pt x="1069" y="4313"/>
                    <a:pt x="1070" y="4315"/>
                  </a:cubicBezTo>
                  <a:lnTo>
                    <a:pt x="1070" y="4315"/>
                  </a:lnTo>
                  <a:cubicBezTo>
                    <a:pt x="1068" y="4315"/>
                    <a:pt x="1066" y="4315"/>
                    <a:pt x="1064" y="4315"/>
                  </a:cubicBezTo>
                  <a:cubicBezTo>
                    <a:pt x="1065" y="4313"/>
                    <a:pt x="1067" y="4311"/>
                    <a:pt x="1068" y="4310"/>
                  </a:cubicBezTo>
                  <a:close/>
                  <a:moveTo>
                    <a:pt x="1884" y="4436"/>
                  </a:moveTo>
                  <a:cubicBezTo>
                    <a:pt x="1914" y="4497"/>
                    <a:pt x="1914" y="4558"/>
                    <a:pt x="1914" y="4618"/>
                  </a:cubicBezTo>
                  <a:lnTo>
                    <a:pt x="1884" y="4558"/>
                  </a:lnTo>
                  <a:cubicBezTo>
                    <a:pt x="1884" y="4527"/>
                    <a:pt x="1884" y="4497"/>
                    <a:pt x="1854" y="4497"/>
                  </a:cubicBezTo>
                  <a:lnTo>
                    <a:pt x="1884" y="4436"/>
                  </a:lnTo>
                  <a:close/>
                  <a:moveTo>
                    <a:pt x="851" y="4588"/>
                  </a:moveTo>
                  <a:lnTo>
                    <a:pt x="912" y="4649"/>
                  </a:lnTo>
                  <a:cubicBezTo>
                    <a:pt x="942" y="4679"/>
                    <a:pt x="973" y="4740"/>
                    <a:pt x="1003" y="4770"/>
                  </a:cubicBezTo>
                  <a:lnTo>
                    <a:pt x="1064" y="4831"/>
                  </a:lnTo>
                  <a:cubicBezTo>
                    <a:pt x="1003" y="4801"/>
                    <a:pt x="912" y="4740"/>
                    <a:pt x="851" y="4679"/>
                  </a:cubicBezTo>
                  <a:lnTo>
                    <a:pt x="782" y="4611"/>
                  </a:lnTo>
                  <a:lnTo>
                    <a:pt x="782" y="4611"/>
                  </a:lnTo>
                  <a:cubicBezTo>
                    <a:pt x="793" y="4609"/>
                    <a:pt x="807" y="4602"/>
                    <a:pt x="821" y="4588"/>
                  </a:cubicBezTo>
                  <a:close/>
                  <a:moveTo>
                    <a:pt x="1641" y="4740"/>
                  </a:moveTo>
                  <a:cubicBezTo>
                    <a:pt x="1671" y="4740"/>
                    <a:pt x="1671" y="4770"/>
                    <a:pt x="1702" y="4801"/>
                  </a:cubicBezTo>
                  <a:cubicBezTo>
                    <a:pt x="1641" y="4831"/>
                    <a:pt x="1611" y="4831"/>
                    <a:pt x="1550" y="4861"/>
                  </a:cubicBezTo>
                  <a:lnTo>
                    <a:pt x="1398" y="4861"/>
                  </a:lnTo>
                  <a:cubicBezTo>
                    <a:pt x="1459" y="4831"/>
                    <a:pt x="1519" y="4801"/>
                    <a:pt x="1550" y="4770"/>
                  </a:cubicBezTo>
                  <a:cubicBezTo>
                    <a:pt x="1580" y="4740"/>
                    <a:pt x="1611" y="4740"/>
                    <a:pt x="1641" y="4740"/>
                  </a:cubicBezTo>
                  <a:close/>
                  <a:moveTo>
                    <a:pt x="1914" y="0"/>
                  </a:moveTo>
                  <a:cubicBezTo>
                    <a:pt x="1732" y="31"/>
                    <a:pt x="1580" y="91"/>
                    <a:pt x="1459" y="213"/>
                  </a:cubicBezTo>
                  <a:cubicBezTo>
                    <a:pt x="1398" y="213"/>
                    <a:pt x="1337" y="213"/>
                    <a:pt x="1307" y="243"/>
                  </a:cubicBezTo>
                  <a:cubicBezTo>
                    <a:pt x="1185" y="274"/>
                    <a:pt x="1094" y="334"/>
                    <a:pt x="1033" y="426"/>
                  </a:cubicBezTo>
                  <a:cubicBezTo>
                    <a:pt x="973" y="486"/>
                    <a:pt x="912" y="547"/>
                    <a:pt x="851" y="608"/>
                  </a:cubicBezTo>
                  <a:cubicBezTo>
                    <a:pt x="729" y="729"/>
                    <a:pt x="638" y="851"/>
                    <a:pt x="547" y="1003"/>
                  </a:cubicBezTo>
                  <a:lnTo>
                    <a:pt x="486" y="1124"/>
                  </a:lnTo>
                  <a:cubicBezTo>
                    <a:pt x="456" y="1155"/>
                    <a:pt x="426" y="1216"/>
                    <a:pt x="426" y="1246"/>
                  </a:cubicBezTo>
                  <a:cubicBezTo>
                    <a:pt x="395" y="1276"/>
                    <a:pt x="395" y="1307"/>
                    <a:pt x="365" y="1337"/>
                  </a:cubicBezTo>
                  <a:cubicBezTo>
                    <a:pt x="365" y="1367"/>
                    <a:pt x="334" y="1398"/>
                    <a:pt x="334" y="1459"/>
                  </a:cubicBezTo>
                  <a:cubicBezTo>
                    <a:pt x="304" y="1489"/>
                    <a:pt x="243" y="1611"/>
                    <a:pt x="213" y="1702"/>
                  </a:cubicBezTo>
                  <a:lnTo>
                    <a:pt x="152" y="1945"/>
                  </a:lnTo>
                  <a:cubicBezTo>
                    <a:pt x="91" y="2097"/>
                    <a:pt x="61" y="2249"/>
                    <a:pt x="31" y="2431"/>
                  </a:cubicBezTo>
                  <a:cubicBezTo>
                    <a:pt x="0" y="2492"/>
                    <a:pt x="0" y="2583"/>
                    <a:pt x="0" y="2644"/>
                  </a:cubicBezTo>
                  <a:lnTo>
                    <a:pt x="0" y="2826"/>
                  </a:lnTo>
                  <a:lnTo>
                    <a:pt x="0" y="2917"/>
                  </a:lnTo>
                  <a:lnTo>
                    <a:pt x="0" y="3190"/>
                  </a:lnTo>
                  <a:lnTo>
                    <a:pt x="0" y="3433"/>
                  </a:lnTo>
                  <a:cubicBezTo>
                    <a:pt x="31" y="3707"/>
                    <a:pt x="61" y="3950"/>
                    <a:pt x="152" y="4193"/>
                  </a:cubicBezTo>
                  <a:cubicBezTo>
                    <a:pt x="213" y="4375"/>
                    <a:pt x="304" y="4527"/>
                    <a:pt x="395" y="4679"/>
                  </a:cubicBezTo>
                  <a:cubicBezTo>
                    <a:pt x="426" y="4710"/>
                    <a:pt x="486" y="4770"/>
                    <a:pt x="547" y="4831"/>
                  </a:cubicBezTo>
                  <a:cubicBezTo>
                    <a:pt x="608" y="4922"/>
                    <a:pt x="729" y="4983"/>
                    <a:pt x="821" y="5044"/>
                  </a:cubicBezTo>
                  <a:cubicBezTo>
                    <a:pt x="942" y="5074"/>
                    <a:pt x="1033" y="5135"/>
                    <a:pt x="1155" y="5165"/>
                  </a:cubicBezTo>
                  <a:cubicBezTo>
                    <a:pt x="1276" y="5196"/>
                    <a:pt x="1398" y="5196"/>
                    <a:pt x="1550" y="5196"/>
                  </a:cubicBezTo>
                  <a:cubicBezTo>
                    <a:pt x="1641" y="5165"/>
                    <a:pt x="1732" y="5135"/>
                    <a:pt x="1854" y="5105"/>
                  </a:cubicBezTo>
                  <a:cubicBezTo>
                    <a:pt x="1945" y="5074"/>
                    <a:pt x="2036" y="5013"/>
                    <a:pt x="2127" y="4922"/>
                  </a:cubicBezTo>
                  <a:cubicBezTo>
                    <a:pt x="2218" y="4861"/>
                    <a:pt x="2279" y="4801"/>
                    <a:pt x="2340" y="4710"/>
                  </a:cubicBezTo>
                  <a:cubicBezTo>
                    <a:pt x="2431" y="4618"/>
                    <a:pt x="2461" y="4558"/>
                    <a:pt x="2522" y="4467"/>
                  </a:cubicBezTo>
                  <a:lnTo>
                    <a:pt x="2644" y="4223"/>
                  </a:lnTo>
                  <a:cubicBezTo>
                    <a:pt x="2704" y="4072"/>
                    <a:pt x="2765" y="3920"/>
                    <a:pt x="2826" y="3768"/>
                  </a:cubicBezTo>
                  <a:cubicBezTo>
                    <a:pt x="2856" y="3616"/>
                    <a:pt x="2917" y="3433"/>
                    <a:pt x="2978" y="3251"/>
                  </a:cubicBezTo>
                  <a:cubicBezTo>
                    <a:pt x="3039" y="3099"/>
                    <a:pt x="3069" y="2947"/>
                    <a:pt x="3099" y="2795"/>
                  </a:cubicBezTo>
                  <a:cubicBezTo>
                    <a:pt x="3130" y="2644"/>
                    <a:pt x="3160" y="2461"/>
                    <a:pt x="3160" y="2309"/>
                  </a:cubicBezTo>
                  <a:cubicBezTo>
                    <a:pt x="3160" y="2127"/>
                    <a:pt x="3160" y="1975"/>
                    <a:pt x="3160" y="1793"/>
                  </a:cubicBezTo>
                  <a:cubicBezTo>
                    <a:pt x="3160" y="1641"/>
                    <a:pt x="3160" y="1459"/>
                    <a:pt x="3130" y="1307"/>
                  </a:cubicBezTo>
                  <a:cubicBezTo>
                    <a:pt x="3130" y="1216"/>
                    <a:pt x="3099" y="1124"/>
                    <a:pt x="3069" y="1033"/>
                  </a:cubicBezTo>
                  <a:cubicBezTo>
                    <a:pt x="3039" y="972"/>
                    <a:pt x="3008" y="881"/>
                    <a:pt x="2978" y="821"/>
                  </a:cubicBezTo>
                  <a:cubicBezTo>
                    <a:pt x="2947" y="729"/>
                    <a:pt x="2887" y="608"/>
                    <a:pt x="2826" y="547"/>
                  </a:cubicBezTo>
                  <a:cubicBezTo>
                    <a:pt x="2765" y="456"/>
                    <a:pt x="2704" y="365"/>
                    <a:pt x="2644" y="304"/>
                  </a:cubicBezTo>
                  <a:cubicBezTo>
                    <a:pt x="2583" y="243"/>
                    <a:pt x="2522" y="213"/>
                    <a:pt x="2461" y="152"/>
                  </a:cubicBezTo>
                  <a:lnTo>
                    <a:pt x="2401" y="122"/>
                  </a:lnTo>
                  <a:cubicBezTo>
                    <a:pt x="2340" y="91"/>
                    <a:pt x="2309" y="61"/>
                    <a:pt x="2249" y="31"/>
                  </a:cubicBezTo>
                  <a:cubicBezTo>
                    <a:pt x="2157" y="31"/>
                    <a:pt x="2097" y="0"/>
                    <a:pt x="2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259810" y="660316"/>
              <a:ext cx="136963" cy="218287"/>
            </a:xfrm>
            <a:custGeom>
              <a:avLst/>
              <a:gdLst/>
              <a:ahLst/>
              <a:cxnLst/>
              <a:rect l="l" t="t" r="r" b="b"/>
              <a:pathLst>
                <a:path w="4042" h="6442" extrusionOk="0">
                  <a:moveTo>
                    <a:pt x="2067" y="304"/>
                  </a:moveTo>
                  <a:cubicBezTo>
                    <a:pt x="2158" y="304"/>
                    <a:pt x="2249" y="304"/>
                    <a:pt x="2310" y="335"/>
                  </a:cubicBezTo>
                  <a:lnTo>
                    <a:pt x="2389" y="374"/>
                  </a:lnTo>
                  <a:lnTo>
                    <a:pt x="2389" y="374"/>
                  </a:lnTo>
                  <a:cubicBezTo>
                    <a:pt x="2383" y="373"/>
                    <a:pt x="2377" y="373"/>
                    <a:pt x="2371" y="373"/>
                  </a:cubicBezTo>
                  <a:cubicBezTo>
                    <a:pt x="2348" y="373"/>
                    <a:pt x="2325" y="380"/>
                    <a:pt x="2310" y="395"/>
                  </a:cubicBezTo>
                  <a:cubicBezTo>
                    <a:pt x="2279" y="395"/>
                    <a:pt x="2249" y="395"/>
                    <a:pt x="2219" y="426"/>
                  </a:cubicBezTo>
                  <a:cubicBezTo>
                    <a:pt x="2158" y="395"/>
                    <a:pt x="2127" y="395"/>
                    <a:pt x="2067" y="395"/>
                  </a:cubicBezTo>
                  <a:cubicBezTo>
                    <a:pt x="2036" y="395"/>
                    <a:pt x="2006" y="395"/>
                    <a:pt x="1945" y="426"/>
                  </a:cubicBezTo>
                  <a:cubicBezTo>
                    <a:pt x="1945" y="395"/>
                    <a:pt x="1915" y="365"/>
                    <a:pt x="1915" y="335"/>
                  </a:cubicBezTo>
                  <a:lnTo>
                    <a:pt x="2006" y="304"/>
                  </a:lnTo>
                  <a:close/>
                  <a:moveTo>
                    <a:pt x="3100" y="942"/>
                  </a:moveTo>
                  <a:lnTo>
                    <a:pt x="3191" y="1064"/>
                  </a:lnTo>
                  <a:cubicBezTo>
                    <a:pt x="3221" y="1094"/>
                    <a:pt x="3282" y="1155"/>
                    <a:pt x="3312" y="1216"/>
                  </a:cubicBezTo>
                  <a:cubicBezTo>
                    <a:pt x="3282" y="1185"/>
                    <a:pt x="3252" y="1155"/>
                    <a:pt x="3221" y="1155"/>
                  </a:cubicBezTo>
                  <a:lnTo>
                    <a:pt x="3161" y="1155"/>
                  </a:lnTo>
                  <a:cubicBezTo>
                    <a:pt x="3161" y="1094"/>
                    <a:pt x="3130" y="1003"/>
                    <a:pt x="3100" y="942"/>
                  </a:cubicBezTo>
                  <a:close/>
                  <a:moveTo>
                    <a:pt x="3221" y="1611"/>
                  </a:moveTo>
                  <a:cubicBezTo>
                    <a:pt x="3252" y="1641"/>
                    <a:pt x="3252" y="1672"/>
                    <a:pt x="3252" y="1702"/>
                  </a:cubicBezTo>
                  <a:cubicBezTo>
                    <a:pt x="3282" y="1854"/>
                    <a:pt x="3312" y="2006"/>
                    <a:pt x="3312" y="2158"/>
                  </a:cubicBezTo>
                  <a:lnTo>
                    <a:pt x="3282" y="2158"/>
                  </a:lnTo>
                  <a:cubicBezTo>
                    <a:pt x="3252" y="2158"/>
                    <a:pt x="3221" y="2188"/>
                    <a:pt x="3191" y="2218"/>
                  </a:cubicBezTo>
                  <a:cubicBezTo>
                    <a:pt x="3191" y="2158"/>
                    <a:pt x="3191" y="2097"/>
                    <a:pt x="3221" y="2036"/>
                  </a:cubicBezTo>
                  <a:cubicBezTo>
                    <a:pt x="3221" y="1884"/>
                    <a:pt x="3221" y="1763"/>
                    <a:pt x="3221" y="1611"/>
                  </a:cubicBezTo>
                  <a:close/>
                  <a:moveTo>
                    <a:pt x="1793" y="2067"/>
                  </a:moveTo>
                  <a:lnTo>
                    <a:pt x="1793" y="2127"/>
                  </a:lnTo>
                  <a:cubicBezTo>
                    <a:pt x="1793" y="2127"/>
                    <a:pt x="1793" y="2158"/>
                    <a:pt x="1793" y="2188"/>
                  </a:cubicBezTo>
                  <a:lnTo>
                    <a:pt x="1793" y="2249"/>
                  </a:lnTo>
                  <a:cubicBezTo>
                    <a:pt x="1784" y="2267"/>
                    <a:pt x="1778" y="2287"/>
                    <a:pt x="1773" y="2310"/>
                  </a:cubicBezTo>
                  <a:lnTo>
                    <a:pt x="1763" y="2310"/>
                  </a:lnTo>
                  <a:lnTo>
                    <a:pt x="1793" y="2067"/>
                  </a:lnTo>
                  <a:close/>
                  <a:moveTo>
                    <a:pt x="2857" y="2279"/>
                  </a:moveTo>
                  <a:cubicBezTo>
                    <a:pt x="2857" y="2319"/>
                    <a:pt x="2853" y="2360"/>
                    <a:pt x="2848" y="2401"/>
                  </a:cubicBezTo>
                  <a:lnTo>
                    <a:pt x="2826" y="2401"/>
                  </a:lnTo>
                  <a:cubicBezTo>
                    <a:pt x="2826" y="2370"/>
                    <a:pt x="2857" y="2340"/>
                    <a:pt x="2857" y="2279"/>
                  </a:cubicBezTo>
                  <a:close/>
                  <a:moveTo>
                    <a:pt x="3562" y="1723"/>
                  </a:moveTo>
                  <a:lnTo>
                    <a:pt x="3562" y="1723"/>
                  </a:lnTo>
                  <a:cubicBezTo>
                    <a:pt x="3590" y="1811"/>
                    <a:pt x="3619" y="1921"/>
                    <a:pt x="3647" y="2006"/>
                  </a:cubicBezTo>
                  <a:cubicBezTo>
                    <a:pt x="3647" y="2067"/>
                    <a:pt x="3677" y="2127"/>
                    <a:pt x="3677" y="2188"/>
                  </a:cubicBezTo>
                  <a:cubicBezTo>
                    <a:pt x="3677" y="2265"/>
                    <a:pt x="3677" y="2342"/>
                    <a:pt x="3677" y="2401"/>
                  </a:cubicBezTo>
                  <a:lnTo>
                    <a:pt x="3647" y="2401"/>
                  </a:lnTo>
                  <a:cubicBezTo>
                    <a:pt x="3616" y="2370"/>
                    <a:pt x="3616" y="2310"/>
                    <a:pt x="3586" y="2279"/>
                  </a:cubicBezTo>
                  <a:cubicBezTo>
                    <a:pt x="3586" y="2084"/>
                    <a:pt x="3586" y="1914"/>
                    <a:pt x="3562" y="1723"/>
                  </a:cubicBezTo>
                  <a:close/>
                  <a:moveTo>
                    <a:pt x="2614" y="1915"/>
                  </a:moveTo>
                  <a:cubicBezTo>
                    <a:pt x="2614" y="2067"/>
                    <a:pt x="2583" y="2218"/>
                    <a:pt x="2553" y="2340"/>
                  </a:cubicBezTo>
                  <a:lnTo>
                    <a:pt x="2522" y="2340"/>
                  </a:lnTo>
                  <a:cubicBezTo>
                    <a:pt x="2492" y="2462"/>
                    <a:pt x="2492" y="2583"/>
                    <a:pt x="2462" y="2705"/>
                  </a:cubicBezTo>
                  <a:lnTo>
                    <a:pt x="2462" y="2553"/>
                  </a:lnTo>
                  <a:cubicBezTo>
                    <a:pt x="2492" y="2401"/>
                    <a:pt x="2522" y="2249"/>
                    <a:pt x="2583" y="2097"/>
                  </a:cubicBezTo>
                  <a:cubicBezTo>
                    <a:pt x="2583" y="2036"/>
                    <a:pt x="2583" y="1975"/>
                    <a:pt x="2614" y="1915"/>
                  </a:cubicBezTo>
                  <a:close/>
                  <a:moveTo>
                    <a:pt x="1611" y="1823"/>
                  </a:moveTo>
                  <a:lnTo>
                    <a:pt x="1611" y="1854"/>
                  </a:lnTo>
                  <a:cubicBezTo>
                    <a:pt x="1550" y="1915"/>
                    <a:pt x="1550" y="1975"/>
                    <a:pt x="1550" y="2067"/>
                  </a:cubicBezTo>
                  <a:lnTo>
                    <a:pt x="1520" y="2067"/>
                  </a:lnTo>
                  <a:cubicBezTo>
                    <a:pt x="1520" y="2127"/>
                    <a:pt x="1489" y="2218"/>
                    <a:pt x="1489" y="2279"/>
                  </a:cubicBezTo>
                  <a:cubicBezTo>
                    <a:pt x="1459" y="2370"/>
                    <a:pt x="1459" y="2431"/>
                    <a:pt x="1459" y="2522"/>
                  </a:cubicBezTo>
                  <a:cubicBezTo>
                    <a:pt x="1429" y="2613"/>
                    <a:pt x="1459" y="2705"/>
                    <a:pt x="1459" y="2765"/>
                  </a:cubicBezTo>
                  <a:cubicBezTo>
                    <a:pt x="1429" y="2765"/>
                    <a:pt x="1429" y="2765"/>
                    <a:pt x="1429" y="2735"/>
                  </a:cubicBezTo>
                  <a:lnTo>
                    <a:pt x="1429" y="2583"/>
                  </a:lnTo>
                  <a:cubicBezTo>
                    <a:pt x="1429" y="2553"/>
                    <a:pt x="1398" y="2492"/>
                    <a:pt x="1368" y="2431"/>
                  </a:cubicBezTo>
                  <a:lnTo>
                    <a:pt x="1398" y="2340"/>
                  </a:lnTo>
                  <a:lnTo>
                    <a:pt x="1398" y="2401"/>
                  </a:lnTo>
                  <a:lnTo>
                    <a:pt x="1489" y="2158"/>
                  </a:lnTo>
                  <a:cubicBezTo>
                    <a:pt x="1520" y="2036"/>
                    <a:pt x="1550" y="1945"/>
                    <a:pt x="1611" y="1823"/>
                  </a:cubicBezTo>
                  <a:close/>
                  <a:moveTo>
                    <a:pt x="1915" y="2826"/>
                  </a:moveTo>
                  <a:lnTo>
                    <a:pt x="1945" y="2887"/>
                  </a:lnTo>
                  <a:cubicBezTo>
                    <a:pt x="1976" y="2887"/>
                    <a:pt x="1976" y="2917"/>
                    <a:pt x="2006" y="2948"/>
                  </a:cubicBezTo>
                  <a:cubicBezTo>
                    <a:pt x="2036" y="2978"/>
                    <a:pt x="2036" y="2978"/>
                    <a:pt x="2067" y="3008"/>
                  </a:cubicBezTo>
                  <a:lnTo>
                    <a:pt x="2219" y="3008"/>
                  </a:lnTo>
                  <a:lnTo>
                    <a:pt x="2219" y="3069"/>
                  </a:lnTo>
                  <a:lnTo>
                    <a:pt x="2219" y="3100"/>
                  </a:lnTo>
                  <a:cubicBezTo>
                    <a:pt x="2158" y="3039"/>
                    <a:pt x="2097" y="3039"/>
                    <a:pt x="2036" y="3039"/>
                  </a:cubicBezTo>
                  <a:cubicBezTo>
                    <a:pt x="2036" y="3039"/>
                    <a:pt x="2036" y="3039"/>
                    <a:pt x="2006" y="3069"/>
                  </a:cubicBezTo>
                  <a:lnTo>
                    <a:pt x="1976" y="3069"/>
                  </a:lnTo>
                  <a:cubicBezTo>
                    <a:pt x="1945" y="3069"/>
                    <a:pt x="1915" y="3100"/>
                    <a:pt x="1915" y="3130"/>
                  </a:cubicBezTo>
                  <a:lnTo>
                    <a:pt x="1854" y="3221"/>
                  </a:lnTo>
                  <a:cubicBezTo>
                    <a:pt x="1824" y="3191"/>
                    <a:pt x="1824" y="3191"/>
                    <a:pt x="1793" y="3160"/>
                  </a:cubicBezTo>
                  <a:cubicBezTo>
                    <a:pt x="1824" y="3100"/>
                    <a:pt x="1854" y="3008"/>
                    <a:pt x="1884" y="2948"/>
                  </a:cubicBezTo>
                  <a:cubicBezTo>
                    <a:pt x="1915" y="2856"/>
                    <a:pt x="1915" y="2856"/>
                    <a:pt x="1915" y="2826"/>
                  </a:cubicBezTo>
                  <a:close/>
                  <a:moveTo>
                    <a:pt x="912" y="2553"/>
                  </a:moveTo>
                  <a:cubicBezTo>
                    <a:pt x="912" y="2553"/>
                    <a:pt x="912" y="2583"/>
                    <a:pt x="943" y="2613"/>
                  </a:cubicBezTo>
                  <a:lnTo>
                    <a:pt x="912" y="2613"/>
                  </a:lnTo>
                  <a:cubicBezTo>
                    <a:pt x="882" y="2674"/>
                    <a:pt x="882" y="2765"/>
                    <a:pt x="882" y="2856"/>
                  </a:cubicBezTo>
                  <a:lnTo>
                    <a:pt x="882" y="2887"/>
                  </a:lnTo>
                  <a:cubicBezTo>
                    <a:pt x="851" y="2948"/>
                    <a:pt x="821" y="2978"/>
                    <a:pt x="791" y="3039"/>
                  </a:cubicBezTo>
                  <a:cubicBezTo>
                    <a:pt x="760" y="3160"/>
                    <a:pt x="730" y="3251"/>
                    <a:pt x="700" y="3373"/>
                  </a:cubicBezTo>
                  <a:lnTo>
                    <a:pt x="700" y="3251"/>
                  </a:lnTo>
                  <a:cubicBezTo>
                    <a:pt x="730" y="3069"/>
                    <a:pt x="791" y="2917"/>
                    <a:pt x="821" y="2765"/>
                  </a:cubicBezTo>
                  <a:cubicBezTo>
                    <a:pt x="851" y="2674"/>
                    <a:pt x="882" y="2613"/>
                    <a:pt x="912" y="2553"/>
                  </a:cubicBezTo>
                  <a:close/>
                  <a:moveTo>
                    <a:pt x="2279" y="3191"/>
                  </a:moveTo>
                  <a:cubicBezTo>
                    <a:pt x="2310" y="3251"/>
                    <a:pt x="2371" y="3282"/>
                    <a:pt x="2431" y="3282"/>
                  </a:cubicBezTo>
                  <a:lnTo>
                    <a:pt x="2492" y="3282"/>
                  </a:lnTo>
                  <a:cubicBezTo>
                    <a:pt x="2492" y="3312"/>
                    <a:pt x="2492" y="3343"/>
                    <a:pt x="2492" y="3373"/>
                  </a:cubicBezTo>
                  <a:cubicBezTo>
                    <a:pt x="2492" y="3373"/>
                    <a:pt x="2462" y="3343"/>
                    <a:pt x="2431" y="3343"/>
                  </a:cubicBezTo>
                  <a:lnTo>
                    <a:pt x="2401" y="3343"/>
                  </a:lnTo>
                  <a:cubicBezTo>
                    <a:pt x="2371" y="3343"/>
                    <a:pt x="2340" y="3343"/>
                    <a:pt x="2310" y="3373"/>
                  </a:cubicBezTo>
                  <a:cubicBezTo>
                    <a:pt x="2310" y="3312"/>
                    <a:pt x="2310" y="3282"/>
                    <a:pt x="2279" y="3221"/>
                  </a:cubicBezTo>
                  <a:lnTo>
                    <a:pt x="2279" y="3191"/>
                  </a:lnTo>
                  <a:close/>
                  <a:moveTo>
                    <a:pt x="2036" y="3586"/>
                  </a:moveTo>
                  <a:cubicBezTo>
                    <a:pt x="2036" y="3616"/>
                    <a:pt x="2036" y="3646"/>
                    <a:pt x="2067" y="3677"/>
                  </a:cubicBezTo>
                  <a:lnTo>
                    <a:pt x="2006" y="3677"/>
                  </a:lnTo>
                  <a:lnTo>
                    <a:pt x="2006" y="3646"/>
                  </a:lnTo>
                  <a:cubicBezTo>
                    <a:pt x="2036" y="3616"/>
                    <a:pt x="2036" y="3616"/>
                    <a:pt x="2036" y="3586"/>
                  </a:cubicBezTo>
                  <a:close/>
                  <a:moveTo>
                    <a:pt x="1094" y="3130"/>
                  </a:moveTo>
                  <a:cubicBezTo>
                    <a:pt x="1125" y="3191"/>
                    <a:pt x="1125" y="3251"/>
                    <a:pt x="1125" y="3312"/>
                  </a:cubicBezTo>
                  <a:lnTo>
                    <a:pt x="1094" y="3312"/>
                  </a:lnTo>
                  <a:cubicBezTo>
                    <a:pt x="1094" y="3495"/>
                    <a:pt x="1034" y="3707"/>
                    <a:pt x="1003" y="3890"/>
                  </a:cubicBezTo>
                  <a:cubicBezTo>
                    <a:pt x="973" y="3890"/>
                    <a:pt x="973" y="3890"/>
                    <a:pt x="943" y="3859"/>
                  </a:cubicBezTo>
                  <a:lnTo>
                    <a:pt x="943" y="3707"/>
                  </a:lnTo>
                  <a:cubicBezTo>
                    <a:pt x="973" y="3525"/>
                    <a:pt x="1003" y="3373"/>
                    <a:pt x="1064" y="3221"/>
                  </a:cubicBezTo>
                  <a:cubicBezTo>
                    <a:pt x="1064" y="3191"/>
                    <a:pt x="1094" y="3160"/>
                    <a:pt x="1094" y="3130"/>
                  </a:cubicBezTo>
                  <a:close/>
                  <a:moveTo>
                    <a:pt x="1429" y="3859"/>
                  </a:moveTo>
                  <a:cubicBezTo>
                    <a:pt x="1429" y="3890"/>
                    <a:pt x="1429" y="3890"/>
                    <a:pt x="1429" y="3920"/>
                  </a:cubicBezTo>
                  <a:lnTo>
                    <a:pt x="1406" y="3920"/>
                  </a:lnTo>
                  <a:cubicBezTo>
                    <a:pt x="1412" y="3900"/>
                    <a:pt x="1419" y="3879"/>
                    <a:pt x="1429" y="3859"/>
                  </a:cubicBezTo>
                  <a:close/>
                  <a:moveTo>
                    <a:pt x="2796" y="4254"/>
                  </a:moveTo>
                  <a:lnTo>
                    <a:pt x="2826" y="4345"/>
                  </a:lnTo>
                  <a:cubicBezTo>
                    <a:pt x="2826" y="4345"/>
                    <a:pt x="2826" y="4376"/>
                    <a:pt x="2826" y="4376"/>
                  </a:cubicBezTo>
                  <a:lnTo>
                    <a:pt x="2826" y="4436"/>
                  </a:lnTo>
                  <a:cubicBezTo>
                    <a:pt x="2826" y="4497"/>
                    <a:pt x="2796" y="4528"/>
                    <a:pt x="2796" y="4588"/>
                  </a:cubicBezTo>
                  <a:cubicBezTo>
                    <a:pt x="2766" y="4649"/>
                    <a:pt x="2766" y="4710"/>
                    <a:pt x="2735" y="4771"/>
                  </a:cubicBezTo>
                  <a:lnTo>
                    <a:pt x="2766" y="4528"/>
                  </a:lnTo>
                  <a:cubicBezTo>
                    <a:pt x="2766" y="4436"/>
                    <a:pt x="2796" y="4345"/>
                    <a:pt x="2796" y="4254"/>
                  </a:cubicBezTo>
                  <a:close/>
                  <a:moveTo>
                    <a:pt x="1398" y="3950"/>
                  </a:moveTo>
                  <a:lnTo>
                    <a:pt x="1398" y="4163"/>
                  </a:lnTo>
                  <a:lnTo>
                    <a:pt x="1368" y="4528"/>
                  </a:lnTo>
                  <a:cubicBezTo>
                    <a:pt x="1368" y="4649"/>
                    <a:pt x="1338" y="4801"/>
                    <a:pt x="1338" y="4923"/>
                  </a:cubicBezTo>
                  <a:lnTo>
                    <a:pt x="1338" y="4406"/>
                  </a:lnTo>
                  <a:cubicBezTo>
                    <a:pt x="1338" y="4345"/>
                    <a:pt x="1338" y="4284"/>
                    <a:pt x="1338" y="4224"/>
                  </a:cubicBezTo>
                  <a:cubicBezTo>
                    <a:pt x="1368" y="4163"/>
                    <a:pt x="1368" y="4102"/>
                    <a:pt x="1368" y="4041"/>
                  </a:cubicBezTo>
                  <a:cubicBezTo>
                    <a:pt x="1383" y="4011"/>
                    <a:pt x="1391" y="3981"/>
                    <a:pt x="1398" y="3950"/>
                  </a:cubicBezTo>
                  <a:close/>
                  <a:moveTo>
                    <a:pt x="2401" y="3677"/>
                  </a:moveTo>
                  <a:lnTo>
                    <a:pt x="2431" y="3707"/>
                  </a:lnTo>
                  <a:cubicBezTo>
                    <a:pt x="2401" y="3798"/>
                    <a:pt x="2401" y="3890"/>
                    <a:pt x="2401" y="3950"/>
                  </a:cubicBezTo>
                  <a:cubicBezTo>
                    <a:pt x="2401" y="4072"/>
                    <a:pt x="2371" y="4224"/>
                    <a:pt x="2371" y="4345"/>
                  </a:cubicBezTo>
                  <a:cubicBezTo>
                    <a:pt x="2371" y="4467"/>
                    <a:pt x="2401" y="4558"/>
                    <a:pt x="2431" y="4679"/>
                  </a:cubicBezTo>
                  <a:lnTo>
                    <a:pt x="2401" y="4679"/>
                  </a:lnTo>
                  <a:cubicBezTo>
                    <a:pt x="2401" y="4710"/>
                    <a:pt x="2401" y="4740"/>
                    <a:pt x="2401" y="4771"/>
                  </a:cubicBezTo>
                  <a:cubicBezTo>
                    <a:pt x="2401" y="4831"/>
                    <a:pt x="2371" y="4892"/>
                    <a:pt x="2371" y="4983"/>
                  </a:cubicBezTo>
                  <a:cubicBezTo>
                    <a:pt x="2340" y="5044"/>
                    <a:pt x="2310" y="5166"/>
                    <a:pt x="2310" y="5257"/>
                  </a:cubicBezTo>
                  <a:cubicBezTo>
                    <a:pt x="2279" y="5196"/>
                    <a:pt x="2249" y="5166"/>
                    <a:pt x="2188" y="5166"/>
                  </a:cubicBezTo>
                  <a:lnTo>
                    <a:pt x="2127" y="5166"/>
                  </a:lnTo>
                  <a:cubicBezTo>
                    <a:pt x="2097" y="5044"/>
                    <a:pt x="2097" y="4923"/>
                    <a:pt x="2127" y="4801"/>
                  </a:cubicBezTo>
                  <a:lnTo>
                    <a:pt x="2127" y="4649"/>
                  </a:lnTo>
                  <a:cubicBezTo>
                    <a:pt x="2127" y="4619"/>
                    <a:pt x="2127" y="4588"/>
                    <a:pt x="2158" y="4558"/>
                  </a:cubicBezTo>
                  <a:cubicBezTo>
                    <a:pt x="2188" y="4406"/>
                    <a:pt x="2219" y="4254"/>
                    <a:pt x="2249" y="4102"/>
                  </a:cubicBezTo>
                  <a:lnTo>
                    <a:pt x="2279" y="3981"/>
                  </a:lnTo>
                  <a:cubicBezTo>
                    <a:pt x="2279" y="3950"/>
                    <a:pt x="2279" y="3920"/>
                    <a:pt x="2310" y="3890"/>
                  </a:cubicBezTo>
                  <a:lnTo>
                    <a:pt x="2340" y="3798"/>
                  </a:lnTo>
                  <a:cubicBezTo>
                    <a:pt x="2371" y="3738"/>
                    <a:pt x="2371" y="3707"/>
                    <a:pt x="2401" y="3677"/>
                  </a:cubicBezTo>
                  <a:close/>
                  <a:moveTo>
                    <a:pt x="456" y="4892"/>
                  </a:moveTo>
                  <a:cubicBezTo>
                    <a:pt x="487" y="4923"/>
                    <a:pt x="487" y="4953"/>
                    <a:pt x="517" y="4983"/>
                  </a:cubicBezTo>
                  <a:lnTo>
                    <a:pt x="578" y="5014"/>
                  </a:lnTo>
                  <a:lnTo>
                    <a:pt x="578" y="5044"/>
                  </a:lnTo>
                  <a:cubicBezTo>
                    <a:pt x="578" y="5166"/>
                    <a:pt x="608" y="5257"/>
                    <a:pt x="639" y="5348"/>
                  </a:cubicBezTo>
                  <a:cubicBezTo>
                    <a:pt x="639" y="5409"/>
                    <a:pt x="669" y="5439"/>
                    <a:pt x="700" y="5500"/>
                  </a:cubicBezTo>
                  <a:lnTo>
                    <a:pt x="639" y="5409"/>
                  </a:lnTo>
                  <a:cubicBezTo>
                    <a:pt x="578" y="5226"/>
                    <a:pt x="517" y="5074"/>
                    <a:pt x="456" y="4892"/>
                  </a:cubicBezTo>
                  <a:close/>
                  <a:moveTo>
                    <a:pt x="2917" y="5226"/>
                  </a:moveTo>
                  <a:cubicBezTo>
                    <a:pt x="2917" y="5257"/>
                    <a:pt x="2887" y="5317"/>
                    <a:pt x="2857" y="5378"/>
                  </a:cubicBezTo>
                  <a:lnTo>
                    <a:pt x="2826" y="5378"/>
                  </a:lnTo>
                  <a:cubicBezTo>
                    <a:pt x="2786" y="5419"/>
                    <a:pt x="2745" y="5459"/>
                    <a:pt x="2705" y="5500"/>
                  </a:cubicBezTo>
                  <a:lnTo>
                    <a:pt x="2705" y="5500"/>
                  </a:lnTo>
                  <a:lnTo>
                    <a:pt x="2766" y="5409"/>
                  </a:lnTo>
                  <a:lnTo>
                    <a:pt x="2857" y="5226"/>
                  </a:lnTo>
                  <a:close/>
                  <a:moveTo>
                    <a:pt x="1884" y="5409"/>
                  </a:moveTo>
                  <a:cubicBezTo>
                    <a:pt x="1884" y="5469"/>
                    <a:pt x="1915" y="5561"/>
                    <a:pt x="1976" y="5621"/>
                  </a:cubicBezTo>
                  <a:cubicBezTo>
                    <a:pt x="1976" y="5682"/>
                    <a:pt x="1945" y="5743"/>
                    <a:pt x="1945" y="5773"/>
                  </a:cubicBezTo>
                  <a:lnTo>
                    <a:pt x="1915" y="5773"/>
                  </a:lnTo>
                  <a:lnTo>
                    <a:pt x="1915" y="5804"/>
                  </a:lnTo>
                  <a:cubicBezTo>
                    <a:pt x="1884" y="5773"/>
                    <a:pt x="1884" y="5743"/>
                    <a:pt x="1854" y="5712"/>
                  </a:cubicBezTo>
                  <a:cubicBezTo>
                    <a:pt x="1854" y="5682"/>
                    <a:pt x="1824" y="5621"/>
                    <a:pt x="1824" y="5591"/>
                  </a:cubicBezTo>
                  <a:lnTo>
                    <a:pt x="1824" y="5530"/>
                  </a:lnTo>
                  <a:lnTo>
                    <a:pt x="1884" y="5409"/>
                  </a:lnTo>
                  <a:close/>
                  <a:moveTo>
                    <a:pt x="1641" y="5956"/>
                  </a:moveTo>
                  <a:cubicBezTo>
                    <a:pt x="1672" y="5956"/>
                    <a:pt x="1672" y="5986"/>
                    <a:pt x="1702" y="6016"/>
                  </a:cubicBezTo>
                  <a:lnTo>
                    <a:pt x="1581" y="6016"/>
                  </a:lnTo>
                  <a:cubicBezTo>
                    <a:pt x="1611" y="5986"/>
                    <a:pt x="1611" y="5956"/>
                    <a:pt x="1641" y="5956"/>
                  </a:cubicBezTo>
                  <a:close/>
                  <a:moveTo>
                    <a:pt x="2067" y="1"/>
                  </a:moveTo>
                  <a:cubicBezTo>
                    <a:pt x="2006" y="1"/>
                    <a:pt x="1945" y="1"/>
                    <a:pt x="1884" y="31"/>
                  </a:cubicBezTo>
                  <a:cubicBezTo>
                    <a:pt x="1854" y="61"/>
                    <a:pt x="1793" y="61"/>
                    <a:pt x="1763" y="92"/>
                  </a:cubicBezTo>
                  <a:cubicBezTo>
                    <a:pt x="1641" y="152"/>
                    <a:pt x="1581" y="213"/>
                    <a:pt x="1489" y="304"/>
                  </a:cubicBezTo>
                  <a:lnTo>
                    <a:pt x="1459" y="335"/>
                  </a:lnTo>
                  <a:lnTo>
                    <a:pt x="1429" y="335"/>
                  </a:lnTo>
                  <a:cubicBezTo>
                    <a:pt x="1398" y="365"/>
                    <a:pt x="1398" y="365"/>
                    <a:pt x="1368" y="365"/>
                  </a:cubicBezTo>
                  <a:cubicBezTo>
                    <a:pt x="1338" y="395"/>
                    <a:pt x="1338" y="395"/>
                    <a:pt x="1307" y="395"/>
                  </a:cubicBezTo>
                  <a:lnTo>
                    <a:pt x="1246" y="487"/>
                  </a:lnTo>
                  <a:cubicBezTo>
                    <a:pt x="1125" y="578"/>
                    <a:pt x="1034" y="730"/>
                    <a:pt x="943" y="851"/>
                  </a:cubicBezTo>
                  <a:cubicBezTo>
                    <a:pt x="821" y="1003"/>
                    <a:pt x="730" y="1125"/>
                    <a:pt x="639" y="1277"/>
                  </a:cubicBezTo>
                  <a:cubicBezTo>
                    <a:pt x="578" y="1429"/>
                    <a:pt x="487" y="1550"/>
                    <a:pt x="426" y="1702"/>
                  </a:cubicBezTo>
                  <a:cubicBezTo>
                    <a:pt x="365" y="1854"/>
                    <a:pt x="274" y="2006"/>
                    <a:pt x="213" y="2188"/>
                  </a:cubicBezTo>
                  <a:cubicBezTo>
                    <a:pt x="183" y="2340"/>
                    <a:pt x="153" y="2492"/>
                    <a:pt x="92" y="2674"/>
                  </a:cubicBezTo>
                  <a:cubicBezTo>
                    <a:pt x="61" y="2826"/>
                    <a:pt x="61" y="2978"/>
                    <a:pt x="31" y="3160"/>
                  </a:cubicBezTo>
                  <a:cubicBezTo>
                    <a:pt x="31" y="3312"/>
                    <a:pt x="1" y="3495"/>
                    <a:pt x="1" y="3646"/>
                  </a:cubicBezTo>
                  <a:cubicBezTo>
                    <a:pt x="1" y="3981"/>
                    <a:pt x="1" y="4284"/>
                    <a:pt x="61" y="4619"/>
                  </a:cubicBezTo>
                  <a:cubicBezTo>
                    <a:pt x="92" y="4771"/>
                    <a:pt x="122" y="4923"/>
                    <a:pt x="183" y="5105"/>
                  </a:cubicBezTo>
                  <a:cubicBezTo>
                    <a:pt x="213" y="5166"/>
                    <a:pt x="244" y="5257"/>
                    <a:pt x="274" y="5317"/>
                  </a:cubicBezTo>
                  <a:cubicBezTo>
                    <a:pt x="305" y="5409"/>
                    <a:pt x="335" y="5469"/>
                    <a:pt x="365" y="5530"/>
                  </a:cubicBezTo>
                  <a:cubicBezTo>
                    <a:pt x="456" y="5682"/>
                    <a:pt x="548" y="5834"/>
                    <a:pt x="669" y="5986"/>
                  </a:cubicBezTo>
                  <a:cubicBezTo>
                    <a:pt x="700" y="6016"/>
                    <a:pt x="730" y="6047"/>
                    <a:pt x="791" y="6077"/>
                  </a:cubicBezTo>
                  <a:cubicBezTo>
                    <a:pt x="821" y="6107"/>
                    <a:pt x="882" y="6168"/>
                    <a:pt x="943" y="6199"/>
                  </a:cubicBezTo>
                  <a:lnTo>
                    <a:pt x="1125" y="6320"/>
                  </a:lnTo>
                  <a:cubicBezTo>
                    <a:pt x="1216" y="6351"/>
                    <a:pt x="1307" y="6381"/>
                    <a:pt x="1398" y="6411"/>
                  </a:cubicBezTo>
                  <a:cubicBezTo>
                    <a:pt x="1429" y="6442"/>
                    <a:pt x="1489" y="6442"/>
                    <a:pt x="1550" y="6442"/>
                  </a:cubicBezTo>
                  <a:lnTo>
                    <a:pt x="1733" y="6442"/>
                  </a:lnTo>
                  <a:cubicBezTo>
                    <a:pt x="1824" y="6442"/>
                    <a:pt x="1915" y="6411"/>
                    <a:pt x="2006" y="6381"/>
                  </a:cubicBezTo>
                  <a:cubicBezTo>
                    <a:pt x="2067" y="6381"/>
                    <a:pt x="2158" y="6351"/>
                    <a:pt x="2219" y="6290"/>
                  </a:cubicBezTo>
                  <a:lnTo>
                    <a:pt x="2431" y="6168"/>
                  </a:lnTo>
                  <a:cubicBezTo>
                    <a:pt x="2553" y="6077"/>
                    <a:pt x="2705" y="5986"/>
                    <a:pt x="2826" y="5864"/>
                  </a:cubicBezTo>
                  <a:cubicBezTo>
                    <a:pt x="2857" y="5804"/>
                    <a:pt x="2917" y="5773"/>
                    <a:pt x="2978" y="5712"/>
                  </a:cubicBezTo>
                  <a:lnTo>
                    <a:pt x="3069" y="5621"/>
                  </a:lnTo>
                  <a:cubicBezTo>
                    <a:pt x="3100" y="5530"/>
                    <a:pt x="3161" y="5469"/>
                    <a:pt x="3221" y="5378"/>
                  </a:cubicBezTo>
                  <a:cubicBezTo>
                    <a:pt x="3282" y="5226"/>
                    <a:pt x="3373" y="5105"/>
                    <a:pt x="3434" y="4953"/>
                  </a:cubicBezTo>
                  <a:cubicBezTo>
                    <a:pt x="3495" y="4801"/>
                    <a:pt x="3586" y="4649"/>
                    <a:pt x="3616" y="4528"/>
                  </a:cubicBezTo>
                  <a:cubicBezTo>
                    <a:pt x="3738" y="4224"/>
                    <a:pt x="3829" y="3890"/>
                    <a:pt x="3920" y="3586"/>
                  </a:cubicBezTo>
                  <a:cubicBezTo>
                    <a:pt x="3950" y="3434"/>
                    <a:pt x="3981" y="3282"/>
                    <a:pt x="4011" y="3100"/>
                  </a:cubicBezTo>
                  <a:cubicBezTo>
                    <a:pt x="4011" y="3008"/>
                    <a:pt x="4011" y="2917"/>
                    <a:pt x="4042" y="2826"/>
                  </a:cubicBezTo>
                  <a:cubicBezTo>
                    <a:pt x="4042" y="2735"/>
                    <a:pt x="4042" y="2674"/>
                    <a:pt x="4042" y="2613"/>
                  </a:cubicBezTo>
                  <a:lnTo>
                    <a:pt x="4042" y="2340"/>
                  </a:lnTo>
                  <a:cubicBezTo>
                    <a:pt x="4042" y="2249"/>
                    <a:pt x="4011" y="2188"/>
                    <a:pt x="4011" y="2127"/>
                  </a:cubicBezTo>
                  <a:cubicBezTo>
                    <a:pt x="3981" y="1945"/>
                    <a:pt x="3950" y="1793"/>
                    <a:pt x="3890" y="1641"/>
                  </a:cubicBezTo>
                  <a:cubicBezTo>
                    <a:pt x="3829" y="1459"/>
                    <a:pt x="3768" y="1307"/>
                    <a:pt x="3677" y="1155"/>
                  </a:cubicBezTo>
                  <a:cubicBezTo>
                    <a:pt x="3647" y="1094"/>
                    <a:pt x="3586" y="1034"/>
                    <a:pt x="3555" y="973"/>
                  </a:cubicBezTo>
                  <a:cubicBezTo>
                    <a:pt x="3495" y="882"/>
                    <a:pt x="3434" y="821"/>
                    <a:pt x="3373" y="760"/>
                  </a:cubicBezTo>
                  <a:cubicBezTo>
                    <a:pt x="3252" y="639"/>
                    <a:pt x="3161" y="547"/>
                    <a:pt x="3039" y="426"/>
                  </a:cubicBezTo>
                  <a:lnTo>
                    <a:pt x="2857" y="274"/>
                  </a:lnTo>
                  <a:lnTo>
                    <a:pt x="2766" y="213"/>
                  </a:lnTo>
                  <a:cubicBezTo>
                    <a:pt x="2705" y="183"/>
                    <a:pt x="2674" y="122"/>
                    <a:pt x="2614" y="122"/>
                  </a:cubicBezTo>
                  <a:cubicBezTo>
                    <a:pt x="2522" y="61"/>
                    <a:pt x="2431" y="31"/>
                    <a:pt x="2371" y="31"/>
                  </a:cubicBezTo>
                  <a:cubicBezTo>
                    <a:pt x="2310" y="1"/>
                    <a:pt x="2279" y="1"/>
                    <a:pt x="2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80700" y="777690"/>
              <a:ext cx="115311" cy="217237"/>
            </a:xfrm>
            <a:custGeom>
              <a:avLst/>
              <a:gdLst/>
              <a:ahLst/>
              <a:cxnLst/>
              <a:rect l="l" t="t" r="r" b="b"/>
              <a:pathLst>
                <a:path w="3403" h="6411" extrusionOk="0">
                  <a:moveTo>
                    <a:pt x="2188" y="304"/>
                  </a:moveTo>
                  <a:cubicBezTo>
                    <a:pt x="2248" y="304"/>
                    <a:pt x="2309" y="304"/>
                    <a:pt x="2340" y="334"/>
                  </a:cubicBezTo>
                  <a:lnTo>
                    <a:pt x="2400" y="334"/>
                  </a:lnTo>
                  <a:lnTo>
                    <a:pt x="2431" y="365"/>
                  </a:lnTo>
                  <a:cubicBezTo>
                    <a:pt x="2491" y="456"/>
                    <a:pt x="2552" y="517"/>
                    <a:pt x="2583" y="608"/>
                  </a:cubicBezTo>
                  <a:lnTo>
                    <a:pt x="2522" y="577"/>
                  </a:lnTo>
                  <a:cubicBezTo>
                    <a:pt x="2491" y="547"/>
                    <a:pt x="2461" y="517"/>
                    <a:pt x="2431" y="517"/>
                  </a:cubicBezTo>
                  <a:lnTo>
                    <a:pt x="2340" y="517"/>
                  </a:lnTo>
                  <a:lnTo>
                    <a:pt x="2188" y="486"/>
                  </a:lnTo>
                  <a:lnTo>
                    <a:pt x="1793" y="486"/>
                  </a:lnTo>
                  <a:cubicBezTo>
                    <a:pt x="1793" y="456"/>
                    <a:pt x="1762" y="456"/>
                    <a:pt x="1732" y="426"/>
                  </a:cubicBezTo>
                  <a:cubicBezTo>
                    <a:pt x="1793" y="395"/>
                    <a:pt x="1823" y="365"/>
                    <a:pt x="1884" y="334"/>
                  </a:cubicBezTo>
                  <a:cubicBezTo>
                    <a:pt x="1914" y="304"/>
                    <a:pt x="1945" y="304"/>
                    <a:pt x="2005" y="304"/>
                  </a:cubicBezTo>
                  <a:close/>
                  <a:moveTo>
                    <a:pt x="2157" y="1337"/>
                  </a:moveTo>
                  <a:lnTo>
                    <a:pt x="2157" y="1367"/>
                  </a:lnTo>
                  <a:cubicBezTo>
                    <a:pt x="2127" y="1610"/>
                    <a:pt x="2097" y="1853"/>
                    <a:pt x="2036" y="2066"/>
                  </a:cubicBezTo>
                  <a:cubicBezTo>
                    <a:pt x="2005" y="2188"/>
                    <a:pt x="1975" y="2279"/>
                    <a:pt x="1945" y="2400"/>
                  </a:cubicBezTo>
                  <a:lnTo>
                    <a:pt x="1945" y="2370"/>
                  </a:lnTo>
                  <a:cubicBezTo>
                    <a:pt x="1884" y="2552"/>
                    <a:pt x="1853" y="2704"/>
                    <a:pt x="1793" y="2856"/>
                  </a:cubicBezTo>
                  <a:lnTo>
                    <a:pt x="1793" y="2613"/>
                  </a:lnTo>
                  <a:cubicBezTo>
                    <a:pt x="1823" y="2522"/>
                    <a:pt x="1853" y="2400"/>
                    <a:pt x="1884" y="2279"/>
                  </a:cubicBezTo>
                  <a:cubicBezTo>
                    <a:pt x="1945" y="2127"/>
                    <a:pt x="1975" y="1945"/>
                    <a:pt x="2036" y="1762"/>
                  </a:cubicBezTo>
                  <a:cubicBezTo>
                    <a:pt x="2036" y="1702"/>
                    <a:pt x="2036" y="1641"/>
                    <a:pt x="2036" y="1580"/>
                  </a:cubicBezTo>
                  <a:cubicBezTo>
                    <a:pt x="2066" y="1519"/>
                    <a:pt x="2127" y="1398"/>
                    <a:pt x="2157" y="1337"/>
                  </a:cubicBezTo>
                  <a:close/>
                  <a:moveTo>
                    <a:pt x="2870" y="2466"/>
                  </a:moveTo>
                  <a:cubicBezTo>
                    <a:pt x="2871" y="2466"/>
                    <a:pt x="2856" y="2501"/>
                    <a:pt x="2856" y="2522"/>
                  </a:cubicBezTo>
                  <a:cubicBezTo>
                    <a:pt x="2883" y="2603"/>
                    <a:pt x="2886" y="2684"/>
                    <a:pt x="2886" y="2765"/>
                  </a:cubicBezTo>
                  <a:lnTo>
                    <a:pt x="2886" y="2765"/>
                  </a:lnTo>
                  <a:cubicBezTo>
                    <a:pt x="2856" y="2856"/>
                    <a:pt x="2856" y="2947"/>
                    <a:pt x="2826" y="3038"/>
                  </a:cubicBezTo>
                  <a:cubicBezTo>
                    <a:pt x="2826" y="3008"/>
                    <a:pt x="2795" y="2978"/>
                    <a:pt x="2765" y="2947"/>
                  </a:cubicBezTo>
                  <a:cubicBezTo>
                    <a:pt x="2765" y="2947"/>
                    <a:pt x="2765" y="2917"/>
                    <a:pt x="2795" y="2887"/>
                  </a:cubicBezTo>
                  <a:lnTo>
                    <a:pt x="2856" y="2613"/>
                  </a:lnTo>
                  <a:cubicBezTo>
                    <a:pt x="2856" y="2552"/>
                    <a:pt x="2856" y="2522"/>
                    <a:pt x="2856" y="2492"/>
                  </a:cubicBezTo>
                  <a:cubicBezTo>
                    <a:pt x="2866" y="2473"/>
                    <a:pt x="2869" y="2466"/>
                    <a:pt x="2870" y="2466"/>
                  </a:cubicBezTo>
                  <a:close/>
                  <a:moveTo>
                    <a:pt x="1550" y="3342"/>
                  </a:moveTo>
                  <a:cubicBezTo>
                    <a:pt x="1550" y="3373"/>
                    <a:pt x="1550" y="3403"/>
                    <a:pt x="1550" y="3433"/>
                  </a:cubicBezTo>
                  <a:lnTo>
                    <a:pt x="1550" y="3555"/>
                  </a:lnTo>
                  <a:lnTo>
                    <a:pt x="1519" y="3646"/>
                  </a:lnTo>
                  <a:cubicBezTo>
                    <a:pt x="1489" y="3737"/>
                    <a:pt x="1428" y="3828"/>
                    <a:pt x="1398" y="3950"/>
                  </a:cubicBezTo>
                  <a:lnTo>
                    <a:pt x="1428" y="3768"/>
                  </a:lnTo>
                  <a:cubicBezTo>
                    <a:pt x="1458" y="3616"/>
                    <a:pt x="1489" y="3494"/>
                    <a:pt x="1489" y="3342"/>
                  </a:cubicBezTo>
                  <a:close/>
                  <a:moveTo>
                    <a:pt x="1945" y="3646"/>
                  </a:moveTo>
                  <a:cubicBezTo>
                    <a:pt x="1945" y="3676"/>
                    <a:pt x="1945" y="3676"/>
                    <a:pt x="1945" y="3707"/>
                  </a:cubicBezTo>
                  <a:cubicBezTo>
                    <a:pt x="1975" y="3798"/>
                    <a:pt x="1975" y="3889"/>
                    <a:pt x="2005" y="3980"/>
                  </a:cubicBezTo>
                  <a:lnTo>
                    <a:pt x="1975" y="3980"/>
                  </a:lnTo>
                  <a:cubicBezTo>
                    <a:pt x="1945" y="4254"/>
                    <a:pt x="1853" y="4558"/>
                    <a:pt x="1762" y="4831"/>
                  </a:cubicBezTo>
                  <a:cubicBezTo>
                    <a:pt x="1732" y="4892"/>
                    <a:pt x="1732" y="4953"/>
                    <a:pt x="1702" y="5013"/>
                  </a:cubicBezTo>
                  <a:cubicBezTo>
                    <a:pt x="1671" y="5104"/>
                    <a:pt x="1641" y="5165"/>
                    <a:pt x="1610" y="5226"/>
                  </a:cubicBezTo>
                  <a:lnTo>
                    <a:pt x="1610" y="5074"/>
                  </a:lnTo>
                  <a:cubicBezTo>
                    <a:pt x="1610" y="4983"/>
                    <a:pt x="1610" y="4922"/>
                    <a:pt x="1641" y="4831"/>
                  </a:cubicBezTo>
                  <a:cubicBezTo>
                    <a:pt x="1641" y="4770"/>
                    <a:pt x="1641" y="4709"/>
                    <a:pt x="1671" y="4618"/>
                  </a:cubicBezTo>
                  <a:cubicBezTo>
                    <a:pt x="1671" y="4558"/>
                    <a:pt x="1702" y="4527"/>
                    <a:pt x="1702" y="4466"/>
                  </a:cubicBezTo>
                  <a:cubicBezTo>
                    <a:pt x="1702" y="4406"/>
                    <a:pt x="1732" y="4315"/>
                    <a:pt x="1732" y="4254"/>
                  </a:cubicBezTo>
                  <a:cubicBezTo>
                    <a:pt x="1762" y="4132"/>
                    <a:pt x="1793" y="4011"/>
                    <a:pt x="1853" y="3889"/>
                  </a:cubicBezTo>
                  <a:cubicBezTo>
                    <a:pt x="1884" y="3798"/>
                    <a:pt x="1914" y="3737"/>
                    <a:pt x="1945" y="3646"/>
                  </a:cubicBezTo>
                  <a:close/>
                  <a:moveTo>
                    <a:pt x="1215" y="4588"/>
                  </a:moveTo>
                  <a:cubicBezTo>
                    <a:pt x="1215" y="4618"/>
                    <a:pt x="1215" y="4649"/>
                    <a:pt x="1215" y="4709"/>
                  </a:cubicBezTo>
                  <a:cubicBezTo>
                    <a:pt x="1215" y="4861"/>
                    <a:pt x="1215" y="5044"/>
                    <a:pt x="1215" y="5226"/>
                  </a:cubicBezTo>
                  <a:lnTo>
                    <a:pt x="1185" y="5378"/>
                  </a:lnTo>
                  <a:lnTo>
                    <a:pt x="1155" y="5408"/>
                  </a:lnTo>
                  <a:cubicBezTo>
                    <a:pt x="1094" y="5287"/>
                    <a:pt x="1094" y="5196"/>
                    <a:pt x="1063" y="5104"/>
                  </a:cubicBezTo>
                  <a:cubicBezTo>
                    <a:pt x="1063" y="5074"/>
                    <a:pt x="1094" y="5013"/>
                    <a:pt x="1094" y="4983"/>
                  </a:cubicBezTo>
                  <a:cubicBezTo>
                    <a:pt x="1124" y="4953"/>
                    <a:pt x="1155" y="4801"/>
                    <a:pt x="1185" y="4740"/>
                  </a:cubicBezTo>
                  <a:cubicBezTo>
                    <a:pt x="1215" y="4649"/>
                    <a:pt x="1215" y="4649"/>
                    <a:pt x="1215" y="4588"/>
                  </a:cubicBezTo>
                  <a:close/>
                  <a:moveTo>
                    <a:pt x="2674" y="4558"/>
                  </a:moveTo>
                  <a:lnTo>
                    <a:pt x="2674" y="4558"/>
                  </a:lnTo>
                  <a:cubicBezTo>
                    <a:pt x="2704" y="4649"/>
                    <a:pt x="2674" y="4709"/>
                    <a:pt x="2643" y="4740"/>
                  </a:cubicBezTo>
                  <a:cubicBezTo>
                    <a:pt x="2583" y="4861"/>
                    <a:pt x="2552" y="4983"/>
                    <a:pt x="2491" y="5104"/>
                  </a:cubicBezTo>
                  <a:cubicBezTo>
                    <a:pt x="2431" y="5196"/>
                    <a:pt x="2370" y="5287"/>
                    <a:pt x="2309" y="5408"/>
                  </a:cubicBezTo>
                  <a:cubicBezTo>
                    <a:pt x="2279" y="5439"/>
                    <a:pt x="2279" y="5469"/>
                    <a:pt x="2248" y="5499"/>
                  </a:cubicBezTo>
                  <a:cubicBezTo>
                    <a:pt x="2218" y="5530"/>
                    <a:pt x="2157" y="5621"/>
                    <a:pt x="2127" y="5651"/>
                  </a:cubicBezTo>
                  <a:cubicBezTo>
                    <a:pt x="2066" y="5682"/>
                    <a:pt x="2066" y="5712"/>
                    <a:pt x="2036" y="5742"/>
                  </a:cubicBezTo>
                  <a:lnTo>
                    <a:pt x="2097" y="5651"/>
                  </a:lnTo>
                  <a:cubicBezTo>
                    <a:pt x="2157" y="5499"/>
                    <a:pt x="2218" y="5348"/>
                    <a:pt x="2309" y="5196"/>
                  </a:cubicBezTo>
                  <a:cubicBezTo>
                    <a:pt x="2340" y="5104"/>
                    <a:pt x="2370" y="5013"/>
                    <a:pt x="2431" y="4922"/>
                  </a:cubicBezTo>
                  <a:cubicBezTo>
                    <a:pt x="2461" y="4922"/>
                    <a:pt x="2461" y="4892"/>
                    <a:pt x="2491" y="4892"/>
                  </a:cubicBezTo>
                  <a:cubicBezTo>
                    <a:pt x="2522" y="4861"/>
                    <a:pt x="2552" y="4831"/>
                    <a:pt x="2552" y="4831"/>
                  </a:cubicBezTo>
                  <a:cubicBezTo>
                    <a:pt x="2583" y="4801"/>
                    <a:pt x="2613" y="4740"/>
                    <a:pt x="2643" y="4709"/>
                  </a:cubicBezTo>
                  <a:cubicBezTo>
                    <a:pt x="2643" y="4649"/>
                    <a:pt x="2674" y="4618"/>
                    <a:pt x="2674" y="4588"/>
                  </a:cubicBezTo>
                  <a:lnTo>
                    <a:pt x="2674" y="4558"/>
                  </a:lnTo>
                  <a:close/>
                  <a:moveTo>
                    <a:pt x="334" y="5044"/>
                  </a:moveTo>
                  <a:lnTo>
                    <a:pt x="334" y="5044"/>
                  </a:lnTo>
                  <a:cubicBezTo>
                    <a:pt x="365" y="5104"/>
                    <a:pt x="395" y="5135"/>
                    <a:pt x="425" y="5196"/>
                  </a:cubicBezTo>
                  <a:cubicBezTo>
                    <a:pt x="456" y="5226"/>
                    <a:pt x="517" y="5287"/>
                    <a:pt x="547" y="5317"/>
                  </a:cubicBezTo>
                  <a:cubicBezTo>
                    <a:pt x="577" y="5317"/>
                    <a:pt x="608" y="5317"/>
                    <a:pt x="638" y="5348"/>
                  </a:cubicBezTo>
                  <a:cubicBezTo>
                    <a:pt x="669" y="5469"/>
                    <a:pt x="699" y="5591"/>
                    <a:pt x="729" y="5712"/>
                  </a:cubicBezTo>
                  <a:lnTo>
                    <a:pt x="760" y="5773"/>
                  </a:lnTo>
                  <a:cubicBezTo>
                    <a:pt x="729" y="5742"/>
                    <a:pt x="669" y="5682"/>
                    <a:pt x="638" y="5651"/>
                  </a:cubicBezTo>
                  <a:cubicBezTo>
                    <a:pt x="608" y="5621"/>
                    <a:pt x="577" y="5591"/>
                    <a:pt x="577" y="5560"/>
                  </a:cubicBezTo>
                  <a:cubicBezTo>
                    <a:pt x="517" y="5499"/>
                    <a:pt x="486" y="5439"/>
                    <a:pt x="456" y="5378"/>
                  </a:cubicBezTo>
                  <a:cubicBezTo>
                    <a:pt x="395" y="5256"/>
                    <a:pt x="365" y="5165"/>
                    <a:pt x="334" y="5044"/>
                  </a:cubicBezTo>
                  <a:close/>
                  <a:moveTo>
                    <a:pt x="1246" y="5986"/>
                  </a:moveTo>
                  <a:cubicBezTo>
                    <a:pt x="1276" y="6016"/>
                    <a:pt x="1337" y="6016"/>
                    <a:pt x="1398" y="6016"/>
                  </a:cubicBezTo>
                  <a:cubicBezTo>
                    <a:pt x="1428" y="6046"/>
                    <a:pt x="1428" y="6077"/>
                    <a:pt x="1458" y="6077"/>
                  </a:cubicBezTo>
                  <a:cubicBezTo>
                    <a:pt x="1467" y="6085"/>
                    <a:pt x="1476" y="6092"/>
                    <a:pt x="1484" y="6097"/>
                  </a:cubicBezTo>
                  <a:lnTo>
                    <a:pt x="1484" y="6097"/>
                  </a:lnTo>
                  <a:cubicBezTo>
                    <a:pt x="1404" y="6076"/>
                    <a:pt x="1321" y="6073"/>
                    <a:pt x="1215" y="6046"/>
                  </a:cubicBezTo>
                  <a:cubicBezTo>
                    <a:pt x="1215" y="6016"/>
                    <a:pt x="1215" y="6016"/>
                    <a:pt x="1246" y="5986"/>
                  </a:cubicBezTo>
                  <a:close/>
                  <a:moveTo>
                    <a:pt x="2036" y="0"/>
                  </a:moveTo>
                  <a:cubicBezTo>
                    <a:pt x="1975" y="0"/>
                    <a:pt x="1914" y="31"/>
                    <a:pt x="1853" y="31"/>
                  </a:cubicBezTo>
                  <a:cubicBezTo>
                    <a:pt x="1762" y="61"/>
                    <a:pt x="1702" y="122"/>
                    <a:pt x="1610" y="152"/>
                  </a:cubicBezTo>
                  <a:cubicBezTo>
                    <a:pt x="1489" y="243"/>
                    <a:pt x="1367" y="334"/>
                    <a:pt x="1276" y="456"/>
                  </a:cubicBezTo>
                  <a:cubicBezTo>
                    <a:pt x="1185" y="608"/>
                    <a:pt x="1094" y="760"/>
                    <a:pt x="1003" y="912"/>
                  </a:cubicBezTo>
                  <a:cubicBezTo>
                    <a:pt x="942" y="1064"/>
                    <a:pt x="851" y="1185"/>
                    <a:pt x="790" y="1337"/>
                  </a:cubicBezTo>
                  <a:cubicBezTo>
                    <a:pt x="729" y="1489"/>
                    <a:pt x="669" y="1641"/>
                    <a:pt x="608" y="1793"/>
                  </a:cubicBezTo>
                  <a:cubicBezTo>
                    <a:pt x="577" y="1884"/>
                    <a:pt x="577" y="1975"/>
                    <a:pt x="547" y="2066"/>
                  </a:cubicBezTo>
                  <a:cubicBezTo>
                    <a:pt x="547" y="2066"/>
                    <a:pt x="547" y="2097"/>
                    <a:pt x="547" y="2127"/>
                  </a:cubicBezTo>
                  <a:cubicBezTo>
                    <a:pt x="486" y="2248"/>
                    <a:pt x="425" y="2400"/>
                    <a:pt x="395" y="2522"/>
                  </a:cubicBezTo>
                  <a:cubicBezTo>
                    <a:pt x="334" y="2674"/>
                    <a:pt x="304" y="2826"/>
                    <a:pt x="243" y="2978"/>
                  </a:cubicBezTo>
                  <a:cubicBezTo>
                    <a:pt x="213" y="3130"/>
                    <a:pt x="152" y="3312"/>
                    <a:pt x="91" y="3494"/>
                  </a:cubicBezTo>
                  <a:cubicBezTo>
                    <a:pt x="91" y="3555"/>
                    <a:pt x="61" y="3616"/>
                    <a:pt x="61" y="3707"/>
                  </a:cubicBezTo>
                  <a:cubicBezTo>
                    <a:pt x="61" y="3798"/>
                    <a:pt x="30" y="3889"/>
                    <a:pt x="30" y="3980"/>
                  </a:cubicBezTo>
                  <a:cubicBezTo>
                    <a:pt x="0" y="4132"/>
                    <a:pt x="0" y="4315"/>
                    <a:pt x="0" y="4497"/>
                  </a:cubicBezTo>
                  <a:cubicBezTo>
                    <a:pt x="0" y="4649"/>
                    <a:pt x="30" y="4801"/>
                    <a:pt x="61" y="4983"/>
                  </a:cubicBezTo>
                  <a:cubicBezTo>
                    <a:pt x="61" y="5044"/>
                    <a:pt x="61" y="5135"/>
                    <a:pt x="91" y="5226"/>
                  </a:cubicBezTo>
                  <a:cubicBezTo>
                    <a:pt x="122" y="5287"/>
                    <a:pt x="122" y="5348"/>
                    <a:pt x="152" y="5408"/>
                  </a:cubicBezTo>
                  <a:cubicBezTo>
                    <a:pt x="182" y="5499"/>
                    <a:pt x="243" y="5591"/>
                    <a:pt x="274" y="5682"/>
                  </a:cubicBezTo>
                  <a:cubicBezTo>
                    <a:pt x="334" y="5742"/>
                    <a:pt x="395" y="5803"/>
                    <a:pt x="456" y="5894"/>
                  </a:cubicBezTo>
                  <a:cubicBezTo>
                    <a:pt x="517" y="5955"/>
                    <a:pt x="577" y="6016"/>
                    <a:pt x="638" y="6046"/>
                  </a:cubicBezTo>
                  <a:cubicBezTo>
                    <a:pt x="729" y="6107"/>
                    <a:pt x="790" y="6168"/>
                    <a:pt x="851" y="6198"/>
                  </a:cubicBezTo>
                  <a:cubicBezTo>
                    <a:pt x="912" y="6229"/>
                    <a:pt x="942" y="6259"/>
                    <a:pt x="1003" y="6259"/>
                  </a:cubicBezTo>
                  <a:cubicBezTo>
                    <a:pt x="1094" y="6320"/>
                    <a:pt x="1155" y="6350"/>
                    <a:pt x="1246" y="6350"/>
                  </a:cubicBezTo>
                  <a:cubicBezTo>
                    <a:pt x="1337" y="6381"/>
                    <a:pt x="1428" y="6411"/>
                    <a:pt x="1519" y="6411"/>
                  </a:cubicBezTo>
                  <a:cubicBezTo>
                    <a:pt x="1610" y="6411"/>
                    <a:pt x="1732" y="6381"/>
                    <a:pt x="1823" y="6350"/>
                  </a:cubicBezTo>
                  <a:cubicBezTo>
                    <a:pt x="1914" y="6289"/>
                    <a:pt x="2036" y="6229"/>
                    <a:pt x="2127" y="6137"/>
                  </a:cubicBezTo>
                  <a:cubicBezTo>
                    <a:pt x="2248" y="6016"/>
                    <a:pt x="2340" y="5925"/>
                    <a:pt x="2461" y="5773"/>
                  </a:cubicBezTo>
                  <a:lnTo>
                    <a:pt x="2522" y="5682"/>
                  </a:lnTo>
                  <a:lnTo>
                    <a:pt x="2613" y="5560"/>
                  </a:lnTo>
                  <a:cubicBezTo>
                    <a:pt x="2643" y="5499"/>
                    <a:pt x="2704" y="5408"/>
                    <a:pt x="2735" y="5348"/>
                  </a:cubicBezTo>
                  <a:cubicBezTo>
                    <a:pt x="2826" y="5196"/>
                    <a:pt x="2886" y="5044"/>
                    <a:pt x="2947" y="4892"/>
                  </a:cubicBezTo>
                  <a:cubicBezTo>
                    <a:pt x="3008" y="4740"/>
                    <a:pt x="3038" y="4588"/>
                    <a:pt x="3099" y="4406"/>
                  </a:cubicBezTo>
                  <a:cubicBezTo>
                    <a:pt x="3130" y="4254"/>
                    <a:pt x="3190" y="4102"/>
                    <a:pt x="3221" y="3950"/>
                  </a:cubicBezTo>
                  <a:cubicBezTo>
                    <a:pt x="3251" y="3798"/>
                    <a:pt x="3281" y="3616"/>
                    <a:pt x="3312" y="3464"/>
                  </a:cubicBezTo>
                  <a:cubicBezTo>
                    <a:pt x="3312" y="3373"/>
                    <a:pt x="3312" y="3281"/>
                    <a:pt x="3342" y="3190"/>
                  </a:cubicBezTo>
                  <a:cubicBezTo>
                    <a:pt x="3342" y="3130"/>
                    <a:pt x="3342" y="3038"/>
                    <a:pt x="3342" y="2947"/>
                  </a:cubicBezTo>
                  <a:cubicBezTo>
                    <a:pt x="3373" y="2856"/>
                    <a:pt x="3342" y="2765"/>
                    <a:pt x="3342" y="2674"/>
                  </a:cubicBezTo>
                  <a:cubicBezTo>
                    <a:pt x="3342" y="2674"/>
                    <a:pt x="3342" y="2643"/>
                    <a:pt x="3342" y="2643"/>
                  </a:cubicBezTo>
                  <a:cubicBezTo>
                    <a:pt x="3373" y="2522"/>
                    <a:pt x="3373" y="2431"/>
                    <a:pt x="3373" y="2309"/>
                  </a:cubicBezTo>
                  <a:cubicBezTo>
                    <a:pt x="3403" y="2218"/>
                    <a:pt x="3403" y="2097"/>
                    <a:pt x="3373" y="1975"/>
                  </a:cubicBezTo>
                  <a:cubicBezTo>
                    <a:pt x="3373" y="1793"/>
                    <a:pt x="3342" y="1641"/>
                    <a:pt x="3281" y="1489"/>
                  </a:cubicBezTo>
                  <a:cubicBezTo>
                    <a:pt x="3251" y="1337"/>
                    <a:pt x="3190" y="1185"/>
                    <a:pt x="3130" y="1064"/>
                  </a:cubicBezTo>
                  <a:lnTo>
                    <a:pt x="3038" y="851"/>
                  </a:lnTo>
                  <a:cubicBezTo>
                    <a:pt x="3008" y="760"/>
                    <a:pt x="2978" y="669"/>
                    <a:pt x="2917" y="608"/>
                  </a:cubicBezTo>
                  <a:cubicBezTo>
                    <a:pt x="2886" y="517"/>
                    <a:pt x="2856" y="456"/>
                    <a:pt x="2826" y="395"/>
                  </a:cubicBezTo>
                  <a:cubicBezTo>
                    <a:pt x="2765" y="334"/>
                    <a:pt x="2735" y="274"/>
                    <a:pt x="2704" y="213"/>
                  </a:cubicBezTo>
                  <a:cubicBezTo>
                    <a:pt x="2643" y="152"/>
                    <a:pt x="2613" y="122"/>
                    <a:pt x="2552" y="91"/>
                  </a:cubicBezTo>
                  <a:cubicBezTo>
                    <a:pt x="2491" y="61"/>
                    <a:pt x="2431" y="31"/>
                    <a:pt x="2370" y="31"/>
                  </a:cubicBezTo>
                  <a:cubicBezTo>
                    <a:pt x="2309" y="0"/>
                    <a:pt x="2218" y="0"/>
                    <a:pt x="2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486290" y="476022"/>
              <a:ext cx="166816" cy="288327"/>
            </a:xfrm>
            <a:custGeom>
              <a:avLst/>
              <a:gdLst/>
              <a:ahLst/>
              <a:cxnLst/>
              <a:rect l="l" t="t" r="r" b="b"/>
              <a:pathLst>
                <a:path w="4923" h="8509" extrusionOk="0">
                  <a:moveTo>
                    <a:pt x="2006" y="1520"/>
                  </a:moveTo>
                  <a:lnTo>
                    <a:pt x="1885" y="1672"/>
                  </a:lnTo>
                  <a:lnTo>
                    <a:pt x="1824" y="1794"/>
                  </a:lnTo>
                  <a:lnTo>
                    <a:pt x="1793" y="1794"/>
                  </a:lnTo>
                  <a:cubicBezTo>
                    <a:pt x="1824" y="1794"/>
                    <a:pt x="1824" y="1763"/>
                    <a:pt x="1824" y="1763"/>
                  </a:cubicBezTo>
                  <a:cubicBezTo>
                    <a:pt x="1854" y="1702"/>
                    <a:pt x="1885" y="1642"/>
                    <a:pt x="1915" y="1581"/>
                  </a:cubicBezTo>
                  <a:cubicBezTo>
                    <a:pt x="1945" y="1551"/>
                    <a:pt x="1976" y="1520"/>
                    <a:pt x="2006" y="1520"/>
                  </a:cubicBezTo>
                  <a:close/>
                  <a:moveTo>
                    <a:pt x="3130" y="3647"/>
                  </a:moveTo>
                  <a:lnTo>
                    <a:pt x="3161" y="3829"/>
                  </a:lnTo>
                  <a:lnTo>
                    <a:pt x="3130" y="3890"/>
                  </a:lnTo>
                  <a:lnTo>
                    <a:pt x="3100" y="4012"/>
                  </a:lnTo>
                  <a:cubicBezTo>
                    <a:pt x="3100" y="3981"/>
                    <a:pt x="3070" y="3951"/>
                    <a:pt x="3070" y="3890"/>
                  </a:cubicBezTo>
                  <a:lnTo>
                    <a:pt x="3130" y="3647"/>
                  </a:lnTo>
                  <a:close/>
                  <a:moveTo>
                    <a:pt x="1854" y="3647"/>
                  </a:moveTo>
                  <a:cubicBezTo>
                    <a:pt x="1793" y="3829"/>
                    <a:pt x="1733" y="4012"/>
                    <a:pt x="1672" y="4163"/>
                  </a:cubicBezTo>
                  <a:lnTo>
                    <a:pt x="1611" y="4163"/>
                  </a:lnTo>
                  <a:cubicBezTo>
                    <a:pt x="1642" y="4163"/>
                    <a:pt x="1672" y="4103"/>
                    <a:pt x="1702" y="4072"/>
                  </a:cubicBezTo>
                  <a:lnTo>
                    <a:pt x="1672" y="4072"/>
                  </a:lnTo>
                  <a:cubicBezTo>
                    <a:pt x="1733" y="3920"/>
                    <a:pt x="1763" y="3799"/>
                    <a:pt x="1824" y="3647"/>
                  </a:cubicBezTo>
                  <a:close/>
                  <a:moveTo>
                    <a:pt x="2644" y="4224"/>
                  </a:moveTo>
                  <a:lnTo>
                    <a:pt x="2644" y="4285"/>
                  </a:lnTo>
                  <a:cubicBezTo>
                    <a:pt x="2614" y="4437"/>
                    <a:pt x="2553" y="4558"/>
                    <a:pt x="2523" y="4680"/>
                  </a:cubicBezTo>
                  <a:lnTo>
                    <a:pt x="2371" y="4680"/>
                  </a:lnTo>
                  <a:lnTo>
                    <a:pt x="2371" y="4650"/>
                  </a:lnTo>
                  <a:cubicBezTo>
                    <a:pt x="2371" y="4498"/>
                    <a:pt x="2462" y="4376"/>
                    <a:pt x="2492" y="4224"/>
                  </a:cubicBezTo>
                  <a:close/>
                  <a:moveTo>
                    <a:pt x="3489" y="5130"/>
                  </a:moveTo>
                  <a:lnTo>
                    <a:pt x="3434" y="5379"/>
                  </a:lnTo>
                  <a:lnTo>
                    <a:pt x="3404" y="5440"/>
                  </a:lnTo>
                  <a:lnTo>
                    <a:pt x="3404" y="5348"/>
                  </a:lnTo>
                  <a:cubicBezTo>
                    <a:pt x="3404" y="5318"/>
                    <a:pt x="3434" y="5257"/>
                    <a:pt x="3465" y="5227"/>
                  </a:cubicBezTo>
                  <a:cubicBezTo>
                    <a:pt x="3465" y="5209"/>
                    <a:pt x="3475" y="5171"/>
                    <a:pt x="3489" y="5130"/>
                  </a:cubicBezTo>
                  <a:close/>
                  <a:moveTo>
                    <a:pt x="517" y="5379"/>
                  </a:moveTo>
                  <a:cubicBezTo>
                    <a:pt x="548" y="5409"/>
                    <a:pt x="548" y="5440"/>
                    <a:pt x="578" y="5470"/>
                  </a:cubicBezTo>
                  <a:lnTo>
                    <a:pt x="609" y="5500"/>
                  </a:lnTo>
                  <a:cubicBezTo>
                    <a:pt x="609" y="5561"/>
                    <a:pt x="578" y="5652"/>
                    <a:pt x="578" y="5743"/>
                  </a:cubicBezTo>
                  <a:cubicBezTo>
                    <a:pt x="548" y="5956"/>
                    <a:pt x="548" y="6138"/>
                    <a:pt x="517" y="6321"/>
                  </a:cubicBezTo>
                  <a:lnTo>
                    <a:pt x="517" y="6199"/>
                  </a:lnTo>
                  <a:lnTo>
                    <a:pt x="517" y="5834"/>
                  </a:lnTo>
                  <a:lnTo>
                    <a:pt x="517" y="5379"/>
                  </a:lnTo>
                  <a:close/>
                  <a:moveTo>
                    <a:pt x="3191" y="5834"/>
                  </a:moveTo>
                  <a:cubicBezTo>
                    <a:pt x="3191" y="5895"/>
                    <a:pt x="3221" y="5926"/>
                    <a:pt x="3252" y="5986"/>
                  </a:cubicBezTo>
                  <a:cubicBezTo>
                    <a:pt x="3252" y="6047"/>
                    <a:pt x="3221" y="6078"/>
                    <a:pt x="3221" y="6108"/>
                  </a:cubicBezTo>
                  <a:lnTo>
                    <a:pt x="3191" y="6199"/>
                  </a:lnTo>
                  <a:cubicBezTo>
                    <a:pt x="3130" y="6260"/>
                    <a:pt x="3100" y="6351"/>
                    <a:pt x="3070" y="6442"/>
                  </a:cubicBezTo>
                  <a:lnTo>
                    <a:pt x="2978" y="6594"/>
                  </a:lnTo>
                  <a:lnTo>
                    <a:pt x="2978" y="6533"/>
                  </a:lnTo>
                  <a:cubicBezTo>
                    <a:pt x="3009" y="6442"/>
                    <a:pt x="3039" y="6351"/>
                    <a:pt x="3039" y="6260"/>
                  </a:cubicBezTo>
                  <a:cubicBezTo>
                    <a:pt x="3070" y="6169"/>
                    <a:pt x="3130" y="6017"/>
                    <a:pt x="3161" y="5865"/>
                  </a:cubicBezTo>
                  <a:lnTo>
                    <a:pt x="3191" y="5834"/>
                  </a:lnTo>
                  <a:close/>
                  <a:moveTo>
                    <a:pt x="1034" y="6837"/>
                  </a:moveTo>
                  <a:lnTo>
                    <a:pt x="1034" y="6837"/>
                  </a:lnTo>
                  <a:cubicBezTo>
                    <a:pt x="1004" y="6928"/>
                    <a:pt x="943" y="7019"/>
                    <a:pt x="912" y="7080"/>
                  </a:cubicBezTo>
                  <a:cubicBezTo>
                    <a:pt x="882" y="7111"/>
                    <a:pt x="852" y="7171"/>
                    <a:pt x="821" y="7202"/>
                  </a:cubicBezTo>
                  <a:cubicBezTo>
                    <a:pt x="852" y="7141"/>
                    <a:pt x="882" y="7050"/>
                    <a:pt x="882" y="6989"/>
                  </a:cubicBezTo>
                  <a:cubicBezTo>
                    <a:pt x="943" y="6959"/>
                    <a:pt x="1004" y="6898"/>
                    <a:pt x="1034" y="6837"/>
                  </a:cubicBezTo>
                  <a:close/>
                  <a:moveTo>
                    <a:pt x="1945" y="7141"/>
                  </a:moveTo>
                  <a:lnTo>
                    <a:pt x="1945" y="7202"/>
                  </a:lnTo>
                  <a:lnTo>
                    <a:pt x="1915" y="7262"/>
                  </a:lnTo>
                  <a:lnTo>
                    <a:pt x="1945" y="7141"/>
                  </a:lnTo>
                  <a:close/>
                  <a:moveTo>
                    <a:pt x="1733" y="6138"/>
                  </a:moveTo>
                  <a:lnTo>
                    <a:pt x="1733" y="6169"/>
                  </a:lnTo>
                  <a:cubicBezTo>
                    <a:pt x="1733" y="6229"/>
                    <a:pt x="1733" y="6290"/>
                    <a:pt x="1763" y="6321"/>
                  </a:cubicBezTo>
                  <a:cubicBezTo>
                    <a:pt x="1733" y="6381"/>
                    <a:pt x="1733" y="6412"/>
                    <a:pt x="1733" y="6442"/>
                  </a:cubicBezTo>
                  <a:lnTo>
                    <a:pt x="1642" y="6928"/>
                  </a:lnTo>
                  <a:cubicBezTo>
                    <a:pt x="1642" y="7050"/>
                    <a:pt x="1611" y="7141"/>
                    <a:pt x="1611" y="7232"/>
                  </a:cubicBezTo>
                  <a:cubicBezTo>
                    <a:pt x="1584" y="7287"/>
                    <a:pt x="1556" y="7317"/>
                    <a:pt x="1551" y="7345"/>
                  </a:cubicBezTo>
                  <a:lnTo>
                    <a:pt x="1551" y="7345"/>
                  </a:lnTo>
                  <a:cubicBezTo>
                    <a:pt x="1581" y="7014"/>
                    <a:pt x="1612" y="6713"/>
                    <a:pt x="1672" y="6381"/>
                  </a:cubicBezTo>
                  <a:lnTo>
                    <a:pt x="1733" y="6138"/>
                  </a:lnTo>
                  <a:close/>
                  <a:moveTo>
                    <a:pt x="1064" y="7354"/>
                  </a:moveTo>
                  <a:cubicBezTo>
                    <a:pt x="1064" y="7414"/>
                    <a:pt x="1064" y="7414"/>
                    <a:pt x="1095" y="7475"/>
                  </a:cubicBezTo>
                  <a:cubicBezTo>
                    <a:pt x="1095" y="7506"/>
                    <a:pt x="1125" y="7566"/>
                    <a:pt x="1155" y="7597"/>
                  </a:cubicBezTo>
                  <a:cubicBezTo>
                    <a:pt x="1186" y="7657"/>
                    <a:pt x="1186" y="7688"/>
                    <a:pt x="1247" y="7718"/>
                  </a:cubicBezTo>
                  <a:cubicBezTo>
                    <a:pt x="1247" y="7779"/>
                    <a:pt x="1247" y="7809"/>
                    <a:pt x="1277" y="7840"/>
                  </a:cubicBezTo>
                  <a:cubicBezTo>
                    <a:pt x="1307" y="7901"/>
                    <a:pt x="1338" y="7931"/>
                    <a:pt x="1399" y="7961"/>
                  </a:cubicBezTo>
                  <a:lnTo>
                    <a:pt x="1459" y="7992"/>
                  </a:lnTo>
                  <a:lnTo>
                    <a:pt x="1520" y="7992"/>
                  </a:lnTo>
                  <a:lnTo>
                    <a:pt x="1520" y="8113"/>
                  </a:lnTo>
                  <a:lnTo>
                    <a:pt x="1399" y="8022"/>
                  </a:lnTo>
                  <a:lnTo>
                    <a:pt x="1277" y="7961"/>
                  </a:lnTo>
                  <a:lnTo>
                    <a:pt x="1186" y="7901"/>
                  </a:lnTo>
                  <a:cubicBezTo>
                    <a:pt x="1125" y="7870"/>
                    <a:pt x="1095" y="7840"/>
                    <a:pt x="1064" y="7779"/>
                  </a:cubicBezTo>
                  <a:cubicBezTo>
                    <a:pt x="973" y="7718"/>
                    <a:pt x="943" y="7627"/>
                    <a:pt x="882" y="7536"/>
                  </a:cubicBezTo>
                  <a:lnTo>
                    <a:pt x="852" y="7506"/>
                  </a:lnTo>
                  <a:lnTo>
                    <a:pt x="882" y="7506"/>
                  </a:lnTo>
                  <a:lnTo>
                    <a:pt x="973" y="7475"/>
                  </a:lnTo>
                  <a:cubicBezTo>
                    <a:pt x="1004" y="7445"/>
                    <a:pt x="1004" y="7414"/>
                    <a:pt x="1034" y="7384"/>
                  </a:cubicBezTo>
                  <a:cubicBezTo>
                    <a:pt x="1064" y="7384"/>
                    <a:pt x="1064" y="7384"/>
                    <a:pt x="1064" y="7354"/>
                  </a:cubicBezTo>
                  <a:close/>
                  <a:moveTo>
                    <a:pt x="2249" y="7323"/>
                  </a:moveTo>
                  <a:lnTo>
                    <a:pt x="2219" y="7445"/>
                  </a:lnTo>
                  <a:lnTo>
                    <a:pt x="2158" y="7657"/>
                  </a:lnTo>
                  <a:cubicBezTo>
                    <a:pt x="2097" y="7779"/>
                    <a:pt x="2067" y="7901"/>
                    <a:pt x="1976" y="8022"/>
                  </a:cubicBezTo>
                  <a:cubicBezTo>
                    <a:pt x="1976" y="8052"/>
                    <a:pt x="1945" y="8083"/>
                    <a:pt x="1915" y="8113"/>
                  </a:cubicBezTo>
                  <a:lnTo>
                    <a:pt x="1854" y="8144"/>
                  </a:lnTo>
                  <a:lnTo>
                    <a:pt x="1854" y="8113"/>
                  </a:lnTo>
                  <a:cubicBezTo>
                    <a:pt x="1854" y="8052"/>
                    <a:pt x="1854" y="7961"/>
                    <a:pt x="1854" y="7870"/>
                  </a:cubicBezTo>
                  <a:cubicBezTo>
                    <a:pt x="2006" y="7779"/>
                    <a:pt x="2128" y="7597"/>
                    <a:pt x="2219" y="7414"/>
                  </a:cubicBezTo>
                  <a:lnTo>
                    <a:pt x="2249" y="7323"/>
                  </a:lnTo>
                  <a:close/>
                  <a:moveTo>
                    <a:pt x="2827" y="7779"/>
                  </a:moveTo>
                  <a:lnTo>
                    <a:pt x="2735" y="7870"/>
                  </a:lnTo>
                  <a:cubicBezTo>
                    <a:pt x="2614" y="7961"/>
                    <a:pt x="2492" y="8022"/>
                    <a:pt x="2371" y="8113"/>
                  </a:cubicBezTo>
                  <a:lnTo>
                    <a:pt x="2249" y="8144"/>
                  </a:lnTo>
                  <a:cubicBezTo>
                    <a:pt x="2280" y="8083"/>
                    <a:pt x="2310" y="8022"/>
                    <a:pt x="2340" y="7961"/>
                  </a:cubicBezTo>
                  <a:cubicBezTo>
                    <a:pt x="2371" y="7901"/>
                    <a:pt x="2371" y="7901"/>
                    <a:pt x="2401" y="7840"/>
                  </a:cubicBezTo>
                  <a:cubicBezTo>
                    <a:pt x="2432" y="7870"/>
                    <a:pt x="2462" y="7870"/>
                    <a:pt x="2492" y="7870"/>
                  </a:cubicBezTo>
                  <a:lnTo>
                    <a:pt x="2644" y="7870"/>
                  </a:lnTo>
                  <a:cubicBezTo>
                    <a:pt x="2705" y="7840"/>
                    <a:pt x="2735" y="7809"/>
                    <a:pt x="2766" y="7779"/>
                  </a:cubicBezTo>
                  <a:close/>
                  <a:moveTo>
                    <a:pt x="3070" y="1"/>
                  </a:moveTo>
                  <a:cubicBezTo>
                    <a:pt x="2978" y="1"/>
                    <a:pt x="2887" y="1"/>
                    <a:pt x="2827" y="31"/>
                  </a:cubicBezTo>
                  <a:lnTo>
                    <a:pt x="2735" y="62"/>
                  </a:lnTo>
                  <a:cubicBezTo>
                    <a:pt x="2675" y="62"/>
                    <a:pt x="2644" y="92"/>
                    <a:pt x="2614" y="123"/>
                  </a:cubicBezTo>
                  <a:cubicBezTo>
                    <a:pt x="2492" y="153"/>
                    <a:pt x="2401" y="214"/>
                    <a:pt x="2340" y="274"/>
                  </a:cubicBezTo>
                  <a:lnTo>
                    <a:pt x="2280" y="335"/>
                  </a:lnTo>
                  <a:cubicBezTo>
                    <a:pt x="2219" y="366"/>
                    <a:pt x="2128" y="426"/>
                    <a:pt x="2097" y="487"/>
                  </a:cubicBezTo>
                  <a:cubicBezTo>
                    <a:pt x="1945" y="578"/>
                    <a:pt x="1824" y="700"/>
                    <a:pt x="1702" y="821"/>
                  </a:cubicBezTo>
                  <a:cubicBezTo>
                    <a:pt x="1581" y="912"/>
                    <a:pt x="1490" y="1034"/>
                    <a:pt x="1399" y="1156"/>
                  </a:cubicBezTo>
                  <a:cubicBezTo>
                    <a:pt x="1338" y="1247"/>
                    <a:pt x="1277" y="1307"/>
                    <a:pt x="1247" y="1368"/>
                  </a:cubicBezTo>
                  <a:cubicBezTo>
                    <a:pt x="1186" y="1459"/>
                    <a:pt x="1155" y="1520"/>
                    <a:pt x="1095" y="1581"/>
                  </a:cubicBezTo>
                  <a:cubicBezTo>
                    <a:pt x="1064" y="1672"/>
                    <a:pt x="1034" y="1733"/>
                    <a:pt x="1004" y="1824"/>
                  </a:cubicBezTo>
                  <a:lnTo>
                    <a:pt x="852" y="2067"/>
                  </a:lnTo>
                  <a:cubicBezTo>
                    <a:pt x="760" y="2219"/>
                    <a:pt x="669" y="2340"/>
                    <a:pt x="609" y="2492"/>
                  </a:cubicBezTo>
                  <a:cubicBezTo>
                    <a:pt x="517" y="2644"/>
                    <a:pt x="457" y="2796"/>
                    <a:pt x="396" y="2918"/>
                  </a:cubicBezTo>
                  <a:cubicBezTo>
                    <a:pt x="366" y="3009"/>
                    <a:pt x="335" y="3100"/>
                    <a:pt x="305" y="3191"/>
                  </a:cubicBezTo>
                  <a:cubicBezTo>
                    <a:pt x="274" y="3282"/>
                    <a:pt x="274" y="3343"/>
                    <a:pt x="244" y="3434"/>
                  </a:cubicBezTo>
                  <a:cubicBezTo>
                    <a:pt x="214" y="3586"/>
                    <a:pt x="183" y="3738"/>
                    <a:pt x="153" y="3890"/>
                  </a:cubicBezTo>
                  <a:cubicBezTo>
                    <a:pt x="122" y="4072"/>
                    <a:pt x="122" y="4224"/>
                    <a:pt x="92" y="4376"/>
                  </a:cubicBezTo>
                  <a:lnTo>
                    <a:pt x="62" y="4619"/>
                  </a:lnTo>
                  <a:cubicBezTo>
                    <a:pt x="62" y="4710"/>
                    <a:pt x="62" y="4771"/>
                    <a:pt x="31" y="4862"/>
                  </a:cubicBezTo>
                  <a:cubicBezTo>
                    <a:pt x="31" y="5045"/>
                    <a:pt x="31" y="5196"/>
                    <a:pt x="1" y="5379"/>
                  </a:cubicBezTo>
                  <a:lnTo>
                    <a:pt x="1" y="5591"/>
                  </a:lnTo>
                  <a:cubicBezTo>
                    <a:pt x="1" y="5683"/>
                    <a:pt x="1" y="5743"/>
                    <a:pt x="31" y="5834"/>
                  </a:cubicBezTo>
                  <a:cubicBezTo>
                    <a:pt x="31" y="5986"/>
                    <a:pt x="92" y="6138"/>
                    <a:pt x="122" y="6290"/>
                  </a:cubicBezTo>
                  <a:cubicBezTo>
                    <a:pt x="122" y="6381"/>
                    <a:pt x="153" y="6473"/>
                    <a:pt x="153" y="6564"/>
                  </a:cubicBezTo>
                  <a:cubicBezTo>
                    <a:pt x="183" y="6624"/>
                    <a:pt x="214" y="6716"/>
                    <a:pt x="214" y="6776"/>
                  </a:cubicBezTo>
                  <a:cubicBezTo>
                    <a:pt x="274" y="6928"/>
                    <a:pt x="335" y="7080"/>
                    <a:pt x="396" y="7202"/>
                  </a:cubicBezTo>
                  <a:cubicBezTo>
                    <a:pt x="457" y="7354"/>
                    <a:pt x="517" y="7506"/>
                    <a:pt x="609" y="7657"/>
                  </a:cubicBezTo>
                  <a:cubicBezTo>
                    <a:pt x="639" y="7718"/>
                    <a:pt x="700" y="7779"/>
                    <a:pt x="730" y="7870"/>
                  </a:cubicBezTo>
                  <a:lnTo>
                    <a:pt x="791" y="7931"/>
                  </a:lnTo>
                  <a:lnTo>
                    <a:pt x="882" y="8022"/>
                  </a:lnTo>
                  <a:cubicBezTo>
                    <a:pt x="882" y="8052"/>
                    <a:pt x="912" y="8083"/>
                    <a:pt x="943" y="8083"/>
                  </a:cubicBezTo>
                  <a:cubicBezTo>
                    <a:pt x="1095" y="8204"/>
                    <a:pt x="1216" y="8265"/>
                    <a:pt x="1368" y="8356"/>
                  </a:cubicBezTo>
                  <a:cubicBezTo>
                    <a:pt x="1459" y="8387"/>
                    <a:pt x="1520" y="8417"/>
                    <a:pt x="1611" y="8447"/>
                  </a:cubicBezTo>
                  <a:cubicBezTo>
                    <a:pt x="1702" y="8478"/>
                    <a:pt x="1824" y="8508"/>
                    <a:pt x="1915" y="8508"/>
                  </a:cubicBezTo>
                  <a:cubicBezTo>
                    <a:pt x="2037" y="8508"/>
                    <a:pt x="2158" y="8508"/>
                    <a:pt x="2249" y="8478"/>
                  </a:cubicBezTo>
                  <a:cubicBezTo>
                    <a:pt x="2310" y="8447"/>
                    <a:pt x="2371" y="8447"/>
                    <a:pt x="2432" y="8417"/>
                  </a:cubicBezTo>
                  <a:cubicBezTo>
                    <a:pt x="2492" y="8387"/>
                    <a:pt x="2553" y="8356"/>
                    <a:pt x="2614" y="8326"/>
                  </a:cubicBezTo>
                  <a:lnTo>
                    <a:pt x="2705" y="8265"/>
                  </a:lnTo>
                  <a:cubicBezTo>
                    <a:pt x="2827" y="8204"/>
                    <a:pt x="2918" y="8144"/>
                    <a:pt x="3009" y="8052"/>
                  </a:cubicBezTo>
                  <a:lnTo>
                    <a:pt x="3191" y="7840"/>
                  </a:lnTo>
                  <a:cubicBezTo>
                    <a:pt x="3252" y="7779"/>
                    <a:pt x="3313" y="7718"/>
                    <a:pt x="3373" y="7657"/>
                  </a:cubicBezTo>
                  <a:cubicBezTo>
                    <a:pt x="3404" y="7597"/>
                    <a:pt x="3465" y="7506"/>
                    <a:pt x="3525" y="7445"/>
                  </a:cubicBezTo>
                  <a:lnTo>
                    <a:pt x="3647" y="7262"/>
                  </a:lnTo>
                  <a:cubicBezTo>
                    <a:pt x="3677" y="7171"/>
                    <a:pt x="3738" y="7111"/>
                    <a:pt x="3768" y="7050"/>
                  </a:cubicBezTo>
                  <a:cubicBezTo>
                    <a:pt x="3860" y="6898"/>
                    <a:pt x="3951" y="6776"/>
                    <a:pt x="4042" y="6624"/>
                  </a:cubicBezTo>
                  <a:cubicBezTo>
                    <a:pt x="4224" y="6351"/>
                    <a:pt x="4376" y="6078"/>
                    <a:pt x="4498" y="5774"/>
                  </a:cubicBezTo>
                  <a:cubicBezTo>
                    <a:pt x="4558" y="5622"/>
                    <a:pt x="4589" y="5440"/>
                    <a:pt x="4649" y="5288"/>
                  </a:cubicBezTo>
                  <a:cubicBezTo>
                    <a:pt x="4649" y="5227"/>
                    <a:pt x="4680" y="5136"/>
                    <a:pt x="4710" y="5075"/>
                  </a:cubicBezTo>
                  <a:lnTo>
                    <a:pt x="4741" y="4832"/>
                  </a:lnTo>
                  <a:cubicBezTo>
                    <a:pt x="4771" y="4680"/>
                    <a:pt x="4801" y="4528"/>
                    <a:pt x="4832" y="4346"/>
                  </a:cubicBezTo>
                  <a:cubicBezTo>
                    <a:pt x="4832" y="4194"/>
                    <a:pt x="4862" y="4042"/>
                    <a:pt x="4893" y="3860"/>
                  </a:cubicBezTo>
                  <a:cubicBezTo>
                    <a:pt x="4923" y="3525"/>
                    <a:pt x="4923" y="3191"/>
                    <a:pt x="4923" y="2887"/>
                  </a:cubicBezTo>
                  <a:cubicBezTo>
                    <a:pt x="4923" y="2705"/>
                    <a:pt x="4862" y="2553"/>
                    <a:pt x="4862" y="2401"/>
                  </a:cubicBezTo>
                  <a:cubicBezTo>
                    <a:pt x="4832" y="2249"/>
                    <a:pt x="4832" y="2067"/>
                    <a:pt x="4801" y="1915"/>
                  </a:cubicBezTo>
                  <a:cubicBezTo>
                    <a:pt x="4801" y="1885"/>
                    <a:pt x="4801" y="1824"/>
                    <a:pt x="4801" y="1794"/>
                  </a:cubicBezTo>
                  <a:cubicBezTo>
                    <a:pt x="4801" y="1733"/>
                    <a:pt x="4801" y="1702"/>
                    <a:pt x="4771" y="1642"/>
                  </a:cubicBezTo>
                  <a:cubicBezTo>
                    <a:pt x="4771" y="1611"/>
                    <a:pt x="4741" y="1490"/>
                    <a:pt x="4710" y="1399"/>
                  </a:cubicBezTo>
                  <a:cubicBezTo>
                    <a:pt x="4680" y="1338"/>
                    <a:pt x="4649" y="1247"/>
                    <a:pt x="4589" y="1156"/>
                  </a:cubicBezTo>
                  <a:cubicBezTo>
                    <a:pt x="4558" y="1095"/>
                    <a:pt x="4528" y="1034"/>
                    <a:pt x="4498" y="973"/>
                  </a:cubicBezTo>
                  <a:lnTo>
                    <a:pt x="4437" y="912"/>
                  </a:lnTo>
                  <a:lnTo>
                    <a:pt x="4437" y="882"/>
                  </a:lnTo>
                  <a:cubicBezTo>
                    <a:pt x="4406" y="821"/>
                    <a:pt x="4376" y="730"/>
                    <a:pt x="4346" y="669"/>
                  </a:cubicBezTo>
                  <a:cubicBezTo>
                    <a:pt x="4315" y="578"/>
                    <a:pt x="4285" y="518"/>
                    <a:pt x="4254" y="457"/>
                  </a:cubicBezTo>
                  <a:cubicBezTo>
                    <a:pt x="4194" y="366"/>
                    <a:pt x="4133" y="305"/>
                    <a:pt x="4072" y="244"/>
                  </a:cubicBezTo>
                  <a:cubicBezTo>
                    <a:pt x="4042" y="214"/>
                    <a:pt x="3981" y="214"/>
                    <a:pt x="3951" y="183"/>
                  </a:cubicBezTo>
                  <a:cubicBezTo>
                    <a:pt x="3890" y="153"/>
                    <a:pt x="3829" y="123"/>
                    <a:pt x="3768" y="92"/>
                  </a:cubicBezTo>
                  <a:lnTo>
                    <a:pt x="3708" y="62"/>
                  </a:lnTo>
                  <a:cubicBezTo>
                    <a:pt x="3647" y="62"/>
                    <a:pt x="3616" y="31"/>
                    <a:pt x="3556" y="31"/>
                  </a:cubicBezTo>
                  <a:cubicBezTo>
                    <a:pt x="3465" y="1"/>
                    <a:pt x="3404" y="1"/>
                    <a:pt x="3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13"/>
          <p:cNvSpPr/>
          <p:nvPr/>
        </p:nvSpPr>
        <p:spPr>
          <a:xfrm rot="-5030280">
            <a:off x="-191326" y="4123314"/>
            <a:ext cx="1196599" cy="1062235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/>
          <p:nvPr/>
        </p:nvSpPr>
        <p:spPr>
          <a:xfrm rot="448387">
            <a:off x="1745975" y="113999"/>
            <a:ext cx="273787" cy="466433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9" name="Google Shape;239;p13"/>
          <p:cNvGrpSpPr/>
          <p:nvPr/>
        </p:nvGrpSpPr>
        <p:grpSpPr>
          <a:xfrm>
            <a:off x="8477170" y="29839"/>
            <a:ext cx="767866" cy="830189"/>
            <a:chOff x="8477170" y="29839"/>
            <a:chExt cx="767866" cy="830189"/>
          </a:xfrm>
        </p:grpSpPr>
        <p:sp>
          <p:nvSpPr>
            <p:cNvPr id="240" name="Google Shape;240;p13"/>
            <p:cNvSpPr/>
            <p:nvPr/>
          </p:nvSpPr>
          <p:spPr>
            <a:xfrm rot="930232">
              <a:off x="8571874" y="36082"/>
              <a:ext cx="145873" cy="728441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 rot="930232">
              <a:off x="8768633" y="50071"/>
              <a:ext cx="173973" cy="751990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 rot="930232">
              <a:off x="8995676" y="103648"/>
              <a:ext cx="151923" cy="749715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13"/>
          <p:cNvSpPr/>
          <p:nvPr/>
        </p:nvSpPr>
        <p:spPr>
          <a:xfrm>
            <a:off x="8262850" y="596250"/>
            <a:ext cx="307701" cy="803603"/>
          </a:xfrm>
          <a:custGeom>
            <a:avLst/>
            <a:gdLst/>
            <a:ahLst/>
            <a:cxnLst/>
            <a:rect l="l" t="t" r="r" b="b"/>
            <a:pathLst>
              <a:path w="7614" h="19885" extrusionOk="0">
                <a:moveTo>
                  <a:pt x="1775" y="1148"/>
                </a:moveTo>
                <a:cubicBezTo>
                  <a:pt x="1782" y="1148"/>
                  <a:pt x="1790" y="1149"/>
                  <a:pt x="1799" y="1150"/>
                </a:cubicBezTo>
                <a:cubicBezTo>
                  <a:pt x="1810" y="1162"/>
                  <a:pt x="1828" y="1168"/>
                  <a:pt x="1848" y="1168"/>
                </a:cubicBezTo>
                <a:cubicBezTo>
                  <a:pt x="1869" y="1168"/>
                  <a:pt x="1892" y="1162"/>
                  <a:pt x="1915" y="1150"/>
                </a:cubicBezTo>
                <a:cubicBezTo>
                  <a:pt x="2149" y="1291"/>
                  <a:pt x="2359" y="1477"/>
                  <a:pt x="2499" y="1711"/>
                </a:cubicBezTo>
                <a:cubicBezTo>
                  <a:pt x="3317" y="2879"/>
                  <a:pt x="3130" y="4233"/>
                  <a:pt x="2639" y="5517"/>
                </a:cubicBezTo>
                <a:cubicBezTo>
                  <a:pt x="2546" y="5261"/>
                  <a:pt x="2453" y="5027"/>
                  <a:pt x="2383" y="4770"/>
                </a:cubicBezTo>
                <a:cubicBezTo>
                  <a:pt x="2291" y="4518"/>
                  <a:pt x="1318" y="1148"/>
                  <a:pt x="1775" y="1148"/>
                </a:cubicBezTo>
                <a:close/>
                <a:moveTo>
                  <a:pt x="5008" y="10431"/>
                </a:moveTo>
                <a:cubicBezTo>
                  <a:pt x="5650" y="10431"/>
                  <a:pt x="6241" y="10794"/>
                  <a:pt x="6493" y="11402"/>
                </a:cubicBezTo>
                <a:cubicBezTo>
                  <a:pt x="6983" y="12197"/>
                  <a:pt x="6866" y="13224"/>
                  <a:pt x="6236" y="13925"/>
                </a:cubicBezTo>
                <a:cubicBezTo>
                  <a:pt x="6096" y="13528"/>
                  <a:pt x="5979" y="13224"/>
                  <a:pt x="5909" y="13061"/>
                </a:cubicBezTo>
                <a:cubicBezTo>
                  <a:pt x="5559" y="12173"/>
                  <a:pt x="5162" y="11309"/>
                  <a:pt x="4788" y="10445"/>
                </a:cubicBezTo>
                <a:cubicBezTo>
                  <a:pt x="4862" y="10436"/>
                  <a:pt x="4935" y="10431"/>
                  <a:pt x="5008" y="10431"/>
                </a:cubicBezTo>
                <a:close/>
                <a:moveTo>
                  <a:pt x="2476" y="7456"/>
                </a:moveTo>
                <a:cubicBezTo>
                  <a:pt x="2826" y="8250"/>
                  <a:pt x="3177" y="9044"/>
                  <a:pt x="3550" y="9838"/>
                </a:cubicBezTo>
                <a:lnTo>
                  <a:pt x="3644" y="10025"/>
                </a:lnTo>
                <a:cubicBezTo>
                  <a:pt x="3013" y="10515"/>
                  <a:pt x="2453" y="11309"/>
                  <a:pt x="2406" y="12080"/>
                </a:cubicBezTo>
                <a:cubicBezTo>
                  <a:pt x="2383" y="12944"/>
                  <a:pt x="3083" y="13691"/>
                  <a:pt x="3737" y="14182"/>
                </a:cubicBezTo>
                <a:cubicBezTo>
                  <a:pt x="3770" y="14205"/>
                  <a:pt x="3805" y="14215"/>
                  <a:pt x="3838" y="14215"/>
                </a:cubicBezTo>
                <a:cubicBezTo>
                  <a:pt x="3971" y="14215"/>
                  <a:pt x="4082" y="14055"/>
                  <a:pt x="3971" y="13925"/>
                </a:cubicBezTo>
                <a:cubicBezTo>
                  <a:pt x="3620" y="13598"/>
                  <a:pt x="3363" y="13201"/>
                  <a:pt x="3177" y="12780"/>
                </a:cubicBezTo>
                <a:cubicBezTo>
                  <a:pt x="2920" y="12103"/>
                  <a:pt x="3247" y="11519"/>
                  <a:pt x="3690" y="11029"/>
                </a:cubicBezTo>
                <a:cubicBezTo>
                  <a:pt x="3784" y="10959"/>
                  <a:pt x="3877" y="10889"/>
                  <a:pt x="3971" y="10795"/>
                </a:cubicBezTo>
                <a:cubicBezTo>
                  <a:pt x="4321" y="11589"/>
                  <a:pt x="4671" y="12360"/>
                  <a:pt x="5021" y="13131"/>
                </a:cubicBezTo>
                <a:lnTo>
                  <a:pt x="5325" y="13714"/>
                </a:lnTo>
                <a:cubicBezTo>
                  <a:pt x="5395" y="13971"/>
                  <a:pt x="5489" y="14205"/>
                  <a:pt x="5582" y="14462"/>
                </a:cubicBezTo>
                <a:cubicBezTo>
                  <a:pt x="5061" y="14765"/>
                  <a:pt x="4480" y="14908"/>
                  <a:pt x="3876" y="14908"/>
                </a:cubicBezTo>
                <a:cubicBezTo>
                  <a:pt x="3830" y="14908"/>
                  <a:pt x="3783" y="14907"/>
                  <a:pt x="3737" y="14905"/>
                </a:cubicBezTo>
                <a:cubicBezTo>
                  <a:pt x="1355" y="14765"/>
                  <a:pt x="654" y="11893"/>
                  <a:pt x="1262" y="9978"/>
                </a:cubicBezTo>
                <a:cubicBezTo>
                  <a:pt x="1565" y="9091"/>
                  <a:pt x="1986" y="8250"/>
                  <a:pt x="2476" y="7456"/>
                </a:cubicBezTo>
                <a:close/>
                <a:moveTo>
                  <a:pt x="1481" y="1"/>
                </a:moveTo>
                <a:cubicBezTo>
                  <a:pt x="1439" y="1"/>
                  <a:pt x="1397" y="2"/>
                  <a:pt x="1355" y="6"/>
                </a:cubicBezTo>
                <a:cubicBezTo>
                  <a:pt x="24" y="123"/>
                  <a:pt x="234" y="1547"/>
                  <a:pt x="608" y="2435"/>
                </a:cubicBezTo>
                <a:cubicBezTo>
                  <a:pt x="631" y="2528"/>
                  <a:pt x="678" y="2622"/>
                  <a:pt x="724" y="2715"/>
                </a:cubicBezTo>
                <a:cubicBezTo>
                  <a:pt x="981" y="4070"/>
                  <a:pt x="1659" y="5494"/>
                  <a:pt x="2102" y="6592"/>
                </a:cubicBezTo>
                <a:lnTo>
                  <a:pt x="2149" y="6685"/>
                </a:lnTo>
                <a:cubicBezTo>
                  <a:pt x="1892" y="7199"/>
                  <a:pt x="1635" y="7666"/>
                  <a:pt x="1402" y="8110"/>
                </a:cubicBezTo>
                <a:cubicBezTo>
                  <a:pt x="538" y="9814"/>
                  <a:pt x="1" y="11636"/>
                  <a:pt x="865" y="13458"/>
                </a:cubicBezTo>
                <a:cubicBezTo>
                  <a:pt x="1533" y="14832"/>
                  <a:pt x="2586" y="15689"/>
                  <a:pt x="3963" y="15689"/>
                </a:cubicBezTo>
                <a:cubicBezTo>
                  <a:pt x="4318" y="15689"/>
                  <a:pt x="4695" y="15632"/>
                  <a:pt x="5092" y="15513"/>
                </a:cubicBezTo>
                <a:cubicBezTo>
                  <a:pt x="5348" y="15419"/>
                  <a:pt x="5582" y="15326"/>
                  <a:pt x="5815" y="15186"/>
                </a:cubicBezTo>
                <a:cubicBezTo>
                  <a:pt x="6283" y="16680"/>
                  <a:pt x="6586" y="18175"/>
                  <a:pt x="6166" y="18782"/>
                </a:cubicBezTo>
                <a:cubicBezTo>
                  <a:pt x="6060" y="18862"/>
                  <a:pt x="5931" y="18904"/>
                  <a:pt x="5805" y="18904"/>
                </a:cubicBezTo>
                <a:cubicBezTo>
                  <a:pt x="5710" y="18904"/>
                  <a:pt x="5616" y="18879"/>
                  <a:pt x="5535" y="18829"/>
                </a:cubicBezTo>
                <a:cubicBezTo>
                  <a:pt x="5559" y="18759"/>
                  <a:pt x="5559" y="18712"/>
                  <a:pt x="5559" y="18642"/>
                </a:cubicBezTo>
                <a:cubicBezTo>
                  <a:pt x="5512" y="18105"/>
                  <a:pt x="5255" y="17755"/>
                  <a:pt x="4695" y="17755"/>
                </a:cubicBezTo>
                <a:cubicBezTo>
                  <a:pt x="4484" y="17755"/>
                  <a:pt x="4321" y="17871"/>
                  <a:pt x="4227" y="18035"/>
                </a:cubicBezTo>
                <a:cubicBezTo>
                  <a:pt x="3790" y="19025"/>
                  <a:pt x="4761" y="19857"/>
                  <a:pt x="5706" y="19857"/>
                </a:cubicBezTo>
                <a:cubicBezTo>
                  <a:pt x="5719" y="19857"/>
                  <a:pt x="5732" y="19857"/>
                  <a:pt x="5745" y="19856"/>
                </a:cubicBezTo>
                <a:cubicBezTo>
                  <a:pt x="5825" y="19875"/>
                  <a:pt x="5904" y="19884"/>
                  <a:pt x="5982" y="19884"/>
                </a:cubicBezTo>
                <a:cubicBezTo>
                  <a:pt x="6386" y="19884"/>
                  <a:pt x="6753" y="19641"/>
                  <a:pt x="6890" y="19249"/>
                </a:cubicBezTo>
                <a:cubicBezTo>
                  <a:pt x="7357" y="18549"/>
                  <a:pt x="7193" y="17498"/>
                  <a:pt x="6913" y="16517"/>
                </a:cubicBezTo>
                <a:cubicBezTo>
                  <a:pt x="6796" y="15863"/>
                  <a:pt x="6609" y="15232"/>
                  <a:pt x="6446" y="14672"/>
                </a:cubicBezTo>
                <a:cubicBezTo>
                  <a:pt x="7193" y="13971"/>
                  <a:pt x="7614" y="12967"/>
                  <a:pt x="7614" y="11940"/>
                </a:cubicBezTo>
                <a:cubicBezTo>
                  <a:pt x="7554" y="10546"/>
                  <a:pt x="6407" y="9508"/>
                  <a:pt x="5100" y="9508"/>
                </a:cubicBezTo>
                <a:cubicBezTo>
                  <a:pt x="4875" y="9508"/>
                  <a:pt x="4645" y="9539"/>
                  <a:pt x="4414" y="9604"/>
                </a:cubicBezTo>
                <a:cubicBezTo>
                  <a:pt x="4134" y="9020"/>
                  <a:pt x="3877" y="8437"/>
                  <a:pt x="3620" y="7829"/>
                </a:cubicBezTo>
                <a:cubicBezTo>
                  <a:pt x="3410" y="7362"/>
                  <a:pt x="3223" y="6919"/>
                  <a:pt x="3036" y="6452"/>
                </a:cubicBezTo>
                <a:cubicBezTo>
                  <a:pt x="3177" y="6171"/>
                  <a:pt x="3340" y="5844"/>
                  <a:pt x="3457" y="5541"/>
                </a:cubicBezTo>
                <a:cubicBezTo>
                  <a:pt x="3947" y="4397"/>
                  <a:pt x="4111" y="3112"/>
                  <a:pt x="3667" y="1921"/>
                </a:cubicBezTo>
                <a:cubicBezTo>
                  <a:pt x="3330" y="1069"/>
                  <a:pt x="2498" y="1"/>
                  <a:pt x="14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>
            <a:off x="8771050" y="3850313"/>
            <a:ext cx="572399" cy="606373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/>
          </p:nvPr>
        </p:nvSpPr>
        <p:spPr>
          <a:xfrm>
            <a:off x="1396954" y="1802550"/>
            <a:ext cx="28356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2" hasCustomPrompt="1"/>
          </p:nvPr>
        </p:nvSpPr>
        <p:spPr>
          <a:xfrm>
            <a:off x="723879" y="1774498"/>
            <a:ext cx="689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subTitle" idx="1"/>
          </p:nvPr>
        </p:nvSpPr>
        <p:spPr>
          <a:xfrm>
            <a:off x="1396954" y="2231625"/>
            <a:ext cx="2622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title" idx="3"/>
          </p:nvPr>
        </p:nvSpPr>
        <p:spPr>
          <a:xfrm>
            <a:off x="727300" y="539850"/>
            <a:ext cx="76893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title" idx="4"/>
          </p:nvPr>
        </p:nvSpPr>
        <p:spPr>
          <a:xfrm>
            <a:off x="5584521" y="1802550"/>
            <a:ext cx="28356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5" hasCustomPrompt="1"/>
          </p:nvPr>
        </p:nvSpPr>
        <p:spPr>
          <a:xfrm>
            <a:off x="4911446" y="1774498"/>
            <a:ext cx="689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1" name="Google Shape;251;p13"/>
          <p:cNvSpPr txBox="1">
            <a:spLocks noGrp="1"/>
          </p:cNvSpPr>
          <p:nvPr>
            <p:ph type="subTitle" idx="6"/>
          </p:nvPr>
        </p:nvSpPr>
        <p:spPr>
          <a:xfrm>
            <a:off x="5602600" y="2231625"/>
            <a:ext cx="2622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title" idx="7"/>
          </p:nvPr>
        </p:nvSpPr>
        <p:spPr>
          <a:xfrm>
            <a:off x="1396954" y="3342050"/>
            <a:ext cx="28356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8" hasCustomPrompt="1"/>
          </p:nvPr>
        </p:nvSpPr>
        <p:spPr>
          <a:xfrm>
            <a:off x="723879" y="3313998"/>
            <a:ext cx="689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9"/>
          </p:nvPr>
        </p:nvSpPr>
        <p:spPr>
          <a:xfrm>
            <a:off x="1396954" y="3771125"/>
            <a:ext cx="2622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13"/>
          </p:nvPr>
        </p:nvSpPr>
        <p:spPr>
          <a:xfrm>
            <a:off x="5584521" y="3342050"/>
            <a:ext cx="28356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14" hasCustomPrompt="1"/>
          </p:nvPr>
        </p:nvSpPr>
        <p:spPr>
          <a:xfrm>
            <a:off x="4911446" y="3313998"/>
            <a:ext cx="689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15"/>
          </p:nvPr>
        </p:nvSpPr>
        <p:spPr>
          <a:xfrm>
            <a:off x="5584521" y="3771125"/>
            <a:ext cx="2622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3"/>
          <p:cNvSpPr/>
          <p:nvPr/>
        </p:nvSpPr>
        <p:spPr>
          <a:xfrm rot="532356">
            <a:off x="8569204" y="4622863"/>
            <a:ext cx="273783" cy="316212"/>
          </a:xfrm>
          <a:custGeom>
            <a:avLst/>
            <a:gdLst/>
            <a:ahLst/>
            <a:cxnLst/>
            <a:rect l="l" t="t" r="r" b="b"/>
            <a:pathLst>
              <a:path w="8454" h="9765" extrusionOk="0">
                <a:moveTo>
                  <a:pt x="8454" y="1"/>
                </a:moveTo>
                <a:lnTo>
                  <a:pt x="8454" y="1"/>
                </a:lnTo>
                <a:cubicBezTo>
                  <a:pt x="7613" y="71"/>
                  <a:pt x="6796" y="71"/>
                  <a:pt x="5955" y="164"/>
                </a:cubicBezTo>
                <a:cubicBezTo>
                  <a:pt x="4694" y="304"/>
                  <a:pt x="4694" y="327"/>
                  <a:pt x="4904" y="1425"/>
                </a:cubicBezTo>
                <a:cubicBezTo>
                  <a:pt x="5044" y="1612"/>
                  <a:pt x="5138" y="1822"/>
                  <a:pt x="5208" y="2056"/>
                </a:cubicBezTo>
                <a:cubicBezTo>
                  <a:pt x="5301" y="2943"/>
                  <a:pt x="5371" y="3854"/>
                  <a:pt x="5371" y="4765"/>
                </a:cubicBezTo>
                <a:cubicBezTo>
                  <a:pt x="5348" y="5465"/>
                  <a:pt x="5278" y="6166"/>
                  <a:pt x="5184" y="6843"/>
                </a:cubicBezTo>
                <a:cubicBezTo>
                  <a:pt x="4227" y="6820"/>
                  <a:pt x="3456" y="6820"/>
                  <a:pt x="2662" y="6796"/>
                </a:cubicBezTo>
                <a:cubicBezTo>
                  <a:pt x="2546" y="6773"/>
                  <a:pt x="2452" y="6726"/>
                  <a:pt x="2359" y="6680"/>
                </a:cubicBezTo>
                <a:cubicBezTo>
                  <a:pt x="1775" y="6936"/>
                  <a:pt x="1214" y="7263"/>
                  <a:pt x="677" y="7637"/>
                </a:cubicBezTo>
                <a:cubicBezTo>
                  <a:pt x="374" y="7847"/>
                  <a:pt x="0" y="8408"/>
                  <a:pt x="93" y="8665"/>
                </a:cubicBezTo>
                <a:cubicBezTo>
                  <a:pt x="304" y="9062"/>
                  <a:pt x="654" y="9365"/>
                  <a:pt x="1098" y="9505"/>
                </a:cubicBezTo>
                <a:cubicBezTo>
                  <a:pt x="1536" y="9679"/>
                  <a:pt x="1995" y="9765"/>
                  <a:pt x="2449" y="9765"/>
                </a:cubicBezTo>
                <a:cubicBezTo>
                  <a:pt x="3278" y="9765"/>
                  <a:pt x="4092" y="9479"/>
                  <a:pt x="4741" y="8921"/>
                </a:cubicBezTo>
                <a:cubicBezTo>
                  <a:pt x="5535" y="8478"/>
                  <a:pt x="6025" y="7660"/>
                  <a:pt x="6049" y="6773"/>
                </a:cubicBezTo>
                <a:cubicBezTo>
                  <a:pt x="6119" y="5395"/>
                  <a:pt x="6072" y="4041"/>
                  <a:pt x="6049" y="2663"/>
                </a:cubicBezTo>
                <a:cubicBezTo>
                  <a:pt x="6049" y="2149"/>
                  <a:pt x="5955" y="1612"/>
                  <a:pt x="5908" y="1051"/>
                </a:cubicBezTo>
                <a:cubicBezTo>
                  <a:pt x="6539" y="1005"/>
                  <a:pt x="7193" y="911"/>
                  <a:pt x="7823" y="771"/>
                </a:cubicBezTo>
                <a:cubicBezTo>
                  <a:pt x="8080" y="678"/>
                  <a:pt x="8244" y="281"/>
                  <a:pt x="845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CUSTOM_15">
    <p:bg>
      <p:bgPr>
        <a:solidFill>
          <a:schemeClr val="accent4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5"/>
          <p:cNvSpPr/>
          <p:nvPr/>
        </p:nvSpPr>
        <p:spPr>
          <a:xfrm rot="-3837907">
            <a:off x="91226" y="-629320"/>
            <a:ext cx="917562" cy="1934008"/>
          </a:xfrm>
          <a:custGeom>
            <a:avLst/>
            <a:gdLst/>
            <a:ahLst/>
            <a:cxnLst/>
            <a:rect l="l" t="t" r="r" b="b"/>
            <a:pathLst>
              <a:path w="15466" h="23454" extrusionOk="0">
                <a:moveTo>
                  <a:pt x="4770" y="0"/>
                </a:moveTo>
                <a:cubicBezTo>
                  <a:pt x="4598" y="0"/>
                  <a:pt x="4426" y="22"/>
                  <a:pt x="4254" y="43"/>
                </a:cubicBezTo>
                <a:cubicBezTo>
                  <a:pt x="3677" y="134"/>
                  <a:pt x="3100" y="317"/>
                  <a:pt x="2614" y="560"/>
                </a:cubicBezTo>
                <a:cubicBezTo>
                  <a:pt x="2249" y="742"/>
                  <a:pt x="1945" y="985"/>
                  <a:pt x="1672" y="1258"/>
                </a:cubicBezTo>
                <a:cubicBezTo>
                  <a:pt x="1490" y="1410"/>
                  <a:pt x="1338" y="1593"/>
                  <a:pt x="1186" y="1775"/>
                </a:cubicBezTo>
                <a:cubicBezTo>
                  <a:pt x="1003" y="1988"/>
                  <a:pt x="851" y="2231"/>
                  <a:pt x="700" y="2474"/>
                </a:cubicBezTo>
                <a:cubicBezTo>
                  <a:pt x="639" y="2595"/>
                  <a:pt x="578" y="2717"/>
                  <a:pt x="517" y="2838"/>
                </a:cubicBezTo>
                <a:cubicBezTo>
                  <a:pt x="517" y="2838"/>
                  <a:pt x="517" y="2869"/>
                  <a:pt x="487" y="2869"/>
                </a:cubicBezTo>
                <a:cubicBezTo>
                  <a:pt x="335" y="3142"/>
                  <a:pt x="244" y="3385"/>
                  <a:pt x="153" y="3689"/>
                </a:cubicBezTo>
                <a:cubicBezTo>
                  <a:pt x="92" y="3841"/>
                  <a:pt x="62" y="4054"/>
                  <a:pt x="62" y="4236"/>
                </a:cubicBezTo>
                <a:cubicBezTo>
                  <a:pt x="1" y="4418"/>
                  <a:pt x="1" y="4570"/>
                  <a:pt x="1" y="4752"/>
                </a:cubicBezTo>
                <a:cubicBezTo>
                  <a:pt x="1" y="5026"/>
                  <a:pt x="1" y="5269"/>
                  <a:pt x="31" y="5512"/>
                </a:cubicBezTo>
                <a:cubicBezTo>
                  <a:pt x="31" y="5542"/>
                  <a:pt x="31" y="5573"/>
                  <a:pt x="31" y="5603"/>
                </a:cubicBezTo>
                <a:lnTo>
                  <a:pt x="31" y="5664"/>
                </a:lnTo>
                <a:lnTo>
                  <a:pt x="31" y="5755"/>
                </a:lnTo>
                <a:cubicBezTo>
                  <a:pt x="31" y="5785"/>
                  <a:pt x="31" y="5907"/>
                  <a:pt x="62" y="5968"/>
                </a:cubicBezTo>
                <a:lnTo>
                  <a:pt x="62" y="6059"/>
                </a:lnTo>
                <a:cubicBezTo>
                  <a:pt x="62" y="6150"/>
                  <a:pt x="92" y="6241"/>
                  <a:pt x="122" y="6332"/>
                </a:cubicBezTo>
                <a:cubicBezTo>
                  <a:pt x="183" y="6575"/>
                  <a:pt x="274" y="6818"/>
                  <a:pt x="365" y="7092"/>
                </a:cubicBezTo>
                <a:cubicBezTo>
                  <a:pt x="426" y="7274"/>
                  <a:pt x="517" y="7487"/>
                  <a:pt x="608" y="7700"/>
                </a:cubicBezTo>
                <a:lnTo>
                  <a:pt x="608" y="7730"/>
                </a:lnTo>
                <a:cubicBezTo>
                  <a:pt x="700" y="7973"/>
                  <a:pt x="851" y="8216"/>
                  <a:pt x="973" y="8429"/>
                </a:cubicBezTo>
                <a:cubicBezTo>
                  <a:pt x="1307" y="8885"/>
                  <a:pt x="1641" y="9310"/>
                  <a:pt x="2006" y="9735"/>
                </a:cubicBezTo>
                <a:cubicBezTo>
                  <a:pt x="2188" y="9918"/>
                  <a:pt x="2340" y="10100"/>
                  <a:pt x="2523" y="10313"/>
                </a:cubicBezTo>
                <a:cubicBezTo>
                  <a:pt x="2766" y="10616"/>
                  <a:pt x="2948" y="10890"/>
                  <a:pt x="3130" y="11163"/>
                </a:cubicBezTo>
                <a:cubicBezTo>
                  <a:pt x="3313" y="11437"/>
                  <a:pt x="3464" y="11741"/>
                  <a:pt x="3616" y="12075"/>
                </a:cubicBezTo>
                <a:cubicBezTo>
                  <a:pt x="3707" y="12318"/>
                  <a:pt x="3799" y="12591"/>
                  <a:pt x="3859" y="12865"/>
                </a:cubicBezTo>
                <a:cubicBezTo>
                  <a:pt x="3890" y="13108"/>
                  <a:pt x="3890" y="13381"/>
                  <a:pt x="3890" y="13655"/>
                </a:cubicBezTo>
                <a:cubicBezTo>
                  <a:pt x="3799" y="14232"/>
                  <a:pt x="3677" y="14809"/>
                  <a:pt x="3495" y="15356"/>
                </a:cubicBezTo>
                <a:cubicBezTo>
                  <a:pt x="3404" y="15538"/>
                  <a:pt x="3343" y="15751"/>
                  <a:pt x="3252" y="15903"/>
                </a:cubicBezTo>
                <a:cubicBezTo>
                  <a:pt x="3161" y="16055"/>
                  <a:pt x="3069" y="16328"/>
                  <a:pt x="2978" y="16541"/>
                </a:cubicBezTo>
                <a:cubicBezTo>
                  <a:pt x="2887" y="16784"/>
                  <a:pt x="2796" y="17057"/>
                  <a:pt x="2735" y="17331"/>
                </a:cubicBezTo>
                <a:cubicBezTo>
                  <a:pt x="2674" y="17544"/>
                  <a:pt x="2644" y="17756"/>
                  <a:pt x="2614" y="17999"/>
                </a:cubicBezTo>
                <a:cubicBezTo>
                  <a:pt x="2583" y="18273"/>
                  <a:pt x="2583" y="18546"/>
                  <a:pt x="2614" y="18820"/>
                </a:cubicBezTo>
                <a:cubicBezTo>
                  <a:pt x="2614" y="19124"/>
                  <a:pt x="2644" y="19397"/>
                  <a:pt x="2705" y="19670"/>
                </a:cubicBezTo>
                <a:cubicBezTo>
                  <a:pt x="2796" y="20187"/>
                  <a:pt x="2948" y="20643"/>
                  <a:pt x="3161" y="21098"/>
                </a:cubicBezTo>
                <a:cubicBezTo>
                  <a:pt x="3282" y="21311"/>
                  <a:pt x="3434" y="21493"/>
                  <a:pt x="3616" y="21645"/>
                </a:cubicBezTo>
                <a:lnTo>
                  <a:pt x="4042" y="22040"/>
                </a:lnTo>
                <a:cubicBezTo>
                  <a:pt x="4406" y="22374"/>
                  <a:pt x="4832" y="22648"/>
                  <a:pt x="5257" y="22891"/>
                </a:cubicBezTo>
                <a:cubicBezTo>
                  <a:pt x="5500" y="23043"/>
                  <a:pt x="5774" y="23164"/>
                  <a:pt x="6017" y="23256"/>
                </a:cubicBezTo>
                <a:cubicBezTo>
                  <a:pt x="6229" y="23316"/>
                  <a:pt x="6442" y="23377"/>
                  <a:pt x="6655" y="23407"/>
                </a:cubicBezTo>
                <a:cubicBezTo>
                  <a:pt x="6913" y="23438"/>
                  <a:pt x="7171" y="23453"/>
                  <a:pt x="7426" y="23453"/>
                </a:cubicBezTo>
                <a:cubicBezTo>
                  <a:pt x="7680" y="23453"/>
                  <a:pt x="7931" y="23438"/>
                  <a:pt x="8174" y="23407"/>
                </a:cubicBezTo>
                <a:cubicBezTo>
                  <a:pt x="8660" y="23347"/>
                  <a:pt x="9116" y="23225"/>
                  <a:pt x="9571" y="23043"/>
                </a:cubicBezTo>
                <a:cubicBezTo>
                  <a:pt x="10057" y="22861"/>
                  <a:pt x="10513" y="22618"/>
                  <a:pt x="10939" y="22344"/>
                </a:cubicBezTo>
                <a:cubicBezTo>
                  <a:pt x="11668" y="21767"/>
                  <a:pt x="12336" y="21098"/>
                  <a:pt x="12883" y="20339"/>
                </a:cubicBezTo>
                <a:cubicBezTo>
                  <a:pt x="13187" y="19944"/>
                  <a:pt x="13460" y="19488"/>
                  <a:pt x="13734" y="19063"/>
                </a:cubicBezTo>
                <a:cubicBezTo>
                  <a:pt x="13825" y="18880"/>
                  <a:pt x="13916" y="18698"/>
                  <a:pt x="14007" y="18516"/>
                </a:cubicBezTo>
                <a:lnTo>
                  <a:pt x="14068" y="18546"/>
                </a:lnTo>
                <a:cubicBezTo>
                  <a:pt x="14190" y="18273"/>
                  <a:pt x="14311" y="18030"/>
                  <a:pt x="14402" y="17817"/>
                </a:cubicBezTo>
                <a:cubicBezTo>
                  <a:pt x="14615" y="17331"/>
                  <a:pt x="14767" y="16845"/>
                  <a:pt x="14919" y="16328"/>
                </a:cubicBezTo>
                <a:cubicBezTo>
                  <a:pt x="14949" y="16237"/>
                  <a:pt x="14979" y="16116"/>
                  <a:pt x="15010" y="15994"/>
                </a:cubicBezTo>
                <a:cubicBezTo>
                  <a:pt x="15101" y="15690"/>
                  <a:pt x="15192" y="15356"/>
                  <a:pt x="15253" y="15022"/>
                </a:cubicBezTo>
                <a:cubicBezTo>
                  <a:pt x="15344" y="14505"/>
                  <a:pt x="15435" y="13989"/>
                  <a:pt x="15466" y="13442"/>
                </a:cubicBezTo>
                <a:lnTo>
                  <a:pt x="15466" y="12774"/>
                </a:lnTo>
                <a:cubicBezTo>
                  <a:pt x="15466" y="12500"/>
                  <a:pt x="15435" y="12257"/>
                  <a:pt x="15435" y="12014"/>
                </a:cubicBezTo>
                <a:cubicBezTo>
                  <a:pt x="15405" y="11832"/>
                  <a:pt x="15374" y="11649"/>
                  <a:pt x="15344" y="11467"/>
                </a:cubicBezTo>
                <a:cubicBezTo>
                  <a:pt x="15344" y="11133"/>
                  <a:pt x="15344" y="10799"/>
                  <a:pt x="15344" y="10464"/>
                </a:cubicBezTo>
                <a:cubicBezTo>
                  <a:pt x="15283" y="9918"/>
                  <a:pt x="15223" y="9371"/>
                  <a:pt x="15131" y="8824"/>
                </a:cubicBezTo>
                <a:cubicBezTo>
                  <a:pt x="15040" y="8368"/>
                  <a:pt x="14919" y="7882"/>
                  <a:pt x="14767" y="7426"/>
                </a:cubicBezTo>
                <a:lnTo>
                  <a:pt x="14676" y="7183"/>
                </a:lnTo>
                <a:cubicBezTo>
                  <a:pt x="14524" y="6758"/>
                  <a:pt x="14341" y="6332"/>
                  <a:pt x="14159" y="5937"/>
                </a:cubicBezTo>
                <a:cubicBezTo>
                  <a:pt x="14038" y="5694"/>
                  <a:pt x="13946" y="5482"/>
                  <a:pt x="13825" y="5269"/>
                </a:cubicBezTo>
                <a:cubicBezTo>
                  <a:pt x="13703" y="5056"/>
                  <a:pt x="13551" y="4874"/>
                  <a:pt x="13400" y="4692"/>
                </a:cubicBezTo>
                <a:cubicBezTo>
                  <a:pt x="13035" y="4266"/>
                  <a:pt x="12670" y="3871"/>
                  <a:pt x="12275" y="3507"/>
                </a:cubicBezTo>
                <a:cubicBezTo>
                  <a:pt x="11911" y="3173"/>
                  <a:pt x="11516" y="2838"/>
                  <a:pt x="11182" y="2565"/>
                </a:cubicBezTo>
                <a:cubicBezTo>
                  <a:pt x="10756" y="2231"/>
                  <a:pt x="10331" y="1896"/>
                  <a:pt x="9875" y="1623"/>
                </a:cubicBezTo>
                <a:cubicBezTo>
                  <a:pt x="9480" y="1380"/>
                  <a:pt x="9085" y="1137"/>
                  <a:pt x="8629" y="894"/>
                </a:cubicBezTo>
                <a:cubicBezTo>
                  <a:pt x="8174" y="681"/>
                  <a:pt x="7688" y="499"/>
                  <a:pt x="7201" y="347"/>
                </a:cubicBezTo>
                <a:cubicBezTo>
                  <a:pt x="6746" y="195"/>
                  <a:pt x="6290" y="104"/>
                  <a:pt x="5834" y="74"/>
                </a:cubicBezTo>
                <a:cubicBezTo>
                  <a:pt x="5530" y="43"/>
                  <a:pt x="5227" y="13"/>
                  <a:pt x="4984" y="13"/>
                </a:cubicBezTo>
                <a:cubicBezTo>
                  <a:pt x="4912" y="4"/>
                  <a:pt x="4841" y="0"/>
                  <a:pt x="4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 rot="3185757">
            <a:off x="-417624" y="4413139"/>
            <a:ext cx="1444252" cy="1331373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8" name="Google Shape;298;p15"/>
          <p:cNvGrpSpPr/>
          <p:nvPr/>
        </p:nvGrpSpPr>
        <p:grpSpPr>
          <a:xfrm>
            <a:off x="120513" y="790825"/>
            <a:ext cx="252200" cy="279550"/>
            <a:chOff x="4295963" y="4660625"/>
            <a:chExt cx="252200" cy="279550"/>
          </a:xfrm>
        </p:grpSpPr>
        <p:sp>
          <p:nvSpPr>
            <p:cNvPr id="299" name="Google Shape;299;p15"/>
            <p:cNvSpPr/>
            <p:nvPr/>
          </p:nvSpPr>
          <p:spPr>
            <a:xfrm>
              <a:off x="4411413" y="4796575"/>
              <a:ext cx="123850" cy="115475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4415988" y="4660625"/>
              <a:ext cx="132175" cy="120025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4326363" y="4854100"/>
              <a:ext cx="75200" cy="86075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4295963" y="4715300"/>
              <a:ext cx="80550" cy="76000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303;p15"/>
          <p:cNvGrpSpPr/>
          <p:nvPr/>
        </p:nvGrpSpPr>
        <p:grpSpPr>
          <a:xfrm>
            <a:off x="-378667" y="3278284"/>
            <a:ext cx="751382" cy="993699"/>
            <a:chOff x="304333" y="142909"/>
            <a:chExt cx="751382" cy="993699"/>
          </a:xfrm>
        </p:grpSpPr>
        <p:sp>
          <p:nvSpPr>
            <p:cNvPr id="304" name="Google Shape;304;p15"/>
            <p:cNvSpPr/>
            <p:nvPr/>
          </p:nvSpPr>
          <p:spPr>
            <a:xfrm>
              <a:off x="304333" y="165476"/>
              <a:ext cx="224671" cy="971133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605477" y="157631"/>
              <a:ext cx="196196" cy="968195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846767" y="142909"/>
              <a:ext cx="208949" cy="945047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307;p15"/>
          <p:cNvSpPr/>
          <p:nvPr/>
        </p:nvSpPr>
        <p:spPr>
          <a:xfrm>
            <a:off x="3150863" y="-42857"/>
            <a:ext cx="550047" cy="582694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5"/>
          <p:cNvSpPr/>
          <p:nvPr/>
        </p:nvSpPr>
        <p:spPr>
          <a:xfrm rot="399578">
            <a:off x="5123102" y="273302"/>
            <a:ext cx="295314" cy="528462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5"/>
          <p:cNvSpPr/>
          <p:nvPr/>
        </p:nvSpPr>
        <p:spPr>
          <a:xfrm rot="399578">
            <a:off x="402352" y="1958452"/>
            <a:ext cx="295314" cy="528462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"/>
          <p:cNvSpPr txBox="1">
            <a:spLocks noGrp="1"/>
          </p:cNvSpPr>
          <p:nvPr>
            <p:ph type="title"/>
          </p:nvPr>
        </p:nvSpPr>
        <p:spPr>
          <a:xfrm>
            <a:off x="733326" y="1384800"/>
            <a:ext cx="5024100" cy="23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2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7"/>
          <p:cNvSpPr/>
          <p:nvPr/>
        </p:nvSpPr>
        <p:spPr>
          <a:xfrm rot="-3030967">
            <a:off x="7623718" y="1278961"/>
            <a:ext cx="1951206" cy="1138152"/>
          </a:xfrm>
          <a:custGeom>
            <a:avLst/>
            <a:gdLst/>
            <a:ahLst/>
            <a:cxnLst/>
            <a:rect l="l" t="t" r="r" b="b"/>
            <a:pathLst>
              <a:path w="43934" h="25627" extrusionOk="0">
                <a:moveTo>
                  <a:pt x="14879" y="0"/>
                </a:moveTo>
                <a:cubicBezTo>
                  <a:pt x="14743" y="0"/>
                  <a:pt x="14604" y="4"/>
                  <a:pt x="14462" y="14"/>
                </a:cubicBezTo>
                <a:cubicBezTo>
                  <a:pt x="13429" y="44"/>
                  <a:pt x="12396" y="135"/>
                  <a:pt x="11363" y="257"/>
                </a:cubicBezTo>
                <a:cubicBezTo>
                  <a:pt x="10877" y="348"/>
                  <a:pt x="10421" y="409"/>
                  <a:pt x="9905" y="530"/>
                </a:cubicBezTo>
                <a:cubicBezTo>
                  <a:pt x="9358" y="622"/>
                  <a:pt x="8933" y="743"/>
                  <a:pt x="8538" y="865"/>
                </a:cubicBezTo>
                <a:cubicBezTo>
                  <a:pt x="8052" y="986"/>
                  <a:pt x="7535" y="1168"/>
                  <a:pt x="7079" y="1351"/>
                </a:cubicBezTo>
                <a:cubicBezTo>
                  <a:pt x="6684" y="1503"/>
                  <a:pt x="6320" y="1715"/>
                  <a:pt x="5986" y="1898"/>
                </a:cubicBezTo>
                <a:lnTo>
                  <a:pt x="5803" y="1989"/>
                </a:lnTo>
                <a:lnTo>
                  <a:pt x="5439" y="2201"/>
                </a:lnTo>
                <a:cubicBezTo>
                  <a:pt x="5135" y="2353"/>
                  <a:pt x="4831" y="2505"/>
                  <a:pt x="4558" y="2688"/>
                </a:cubicBezTo>
                <a:cubicBezTo>
                  <a:pt x="4315" y="2840"/>
                  <a:pt x="4102" y="2991"/>
                  <a:pt x="3889" y="3174"/>
                </a:cubicBezTo>
                <a:lnTo>
                  <a:pt x="3859" y="3174"/>
                </a:lnTo>
                <a:lnTo>
                  <a:pt x="3828" y="3204"/>
                </a:lnTo>
                <a:cubicBezTo>
                  <a:pt x="3768" y="3234"/>
                  <a:pt x="3707" y="3265"/>
                  <a:pt x="3646" y="3295"/>
                </a:cubicBezTo>
                <a:cubicBezTo>
                  <a:pt x="3433" y="3386"/>
                  <a:pt x="3251" y="3508"/>
                  <a:pt x="3038" y="3629"/>
                </a:cubicBezTo>
                <a:lnTo>
                  <a:pt x="2978" y="3690"/>
                </a:lnTo>
                <a:cubicBezTo>
                  <a:pt x="2765" y="3812"/>
                  <a:pt x="2552" y="3933"/>
                  <a:pt x="2370" y="4085"/>
                </a:cubicBezTo>
                <a:cubicBezTo>
                  <a:pt x="2218" y="4237"/>
                  <a:pt x="2036" y="4389"/>
                  <a:pt x="1884" y="4541"/>
                </a:cubicBezTo>
                <a:cubicBezTo>
                  <a:pt x="1550" y="4875"/>
                  <a:pt x="1216" y="5240"/>
                  <a:pt x="942" y="5635"/>
                </a:cubicBezTo>
                <a:cubicBezTo>
                  <a:pt x="821" y="5787"/>
                  <a:pt x="669" y="5969"/>
                  <a:pt x="547" y="6151"/>
                </a:cubicBezTo>
                <a:cubicBezTo>
                  <a:pt x="395" y="6364"/>
                  <a:pt x="274" y="6577"/>
                  <a:pt x="183" y="6820"/>
                </a:cubicBezTo>
                <a:cubicBezTo>
                  <a:pt x="91" y="7063"/>
                  <a:pt x="31" y="7336"/>
                  <a:pt x="31" y="7579"/>
                </a:cubicBezTo>
                <a:cubicBezTo>
                  <a:pt x="0" y="7792"/>
                  <a:pt x="0" y="8035"/>
                  <a:pt x="0" y="8248"/>
                </a:cubicBezTo>
                <a:cubicBezTo>
                  <a:pt x="0" y="8734"/>
                  <a:pt x="61" y="9190"/>
                  <a:pt x="183" y="9676"/>
                </a:cubicBezTo>
                <a:cubicBezTo>
                  <a:pt x="213" y="9888"/>
                  <a:pt x="274" y="10101"/>
                  <a:pt x="365" y="10314"/>
                </a:cubicBezTo>
                <a:cubicBezTo>
                  <a:pt x="426" y="10526"/>
                  <a:pt x="547" y="10769"/>
                  <a:pt x="669" y="10982"/>
                </a:cubicBezTo>
                <a:cubicBezTo>
                  <a:pt x="790" y="11134"/>
                  <a:pt x="912" y="11316"/>
                  <a:pt x="1064" y="11468"/>
                </a:cubicBezTo>
                <a:cubicBezTo>
                  <a:pt x="1094" y="11529"/>
                  <a:pt x="1155" y="11590"/>
                  <a:pt x="1216" y="11651"/>
                </a:cubicBezTo>
                <a:lnTo>
                  <a:pt x="1367" y="11772"/>
                </a:lnTo>
                <a:cubicBezTo>
                  <a:pt x="1489" y="11894"/>
                  <a:pt x="1610" y="11985"/>
                  <a:pt x="1762" y="12076"/>
                </a:cubicBezTo>
                <a:cubicBezTo>
                  <a:pt x="1914" y="12167"/>
                  <a:pt x="2097" y="12228"/>
                  <a:pt x="2279" y="12289"/>
                </a:cubicBezTo>
                <a:cubicBezTo>
                  <a:pt x="2522" y="12349"/>
                  <a:pt x="2765" y="12410"/>
                  <a:pt x="3008" y="12440"/>
                </a:cubicBezTo>
                <a:lnTo>
                  <a:pt x="3130" y="12471"/>
                </a:lnTo>
                <a:lnTo>
                  <a:pt x="3099" y="12471"/>
                </a:lnTo>
                <a:cubicBezTo>
                  <a:pt x="3251" y="12471"/>
                  <a:pt x="3403" y="12501"/>
                  <a:pt x="3585" y="12532"/>
                </a:cubicBezTo>
                <a:lnTo>
                  <a:pt x="4801" y="12532"/>
                </a:lnTo>
                <a:cubicBezTo>
                  <a:pt x="5348" y="12501"/>
                  <a:pt x="5864" y="12471"/>
                  <a:pt x="6350" y="12410"/>
                </a:cubicBezTo>
                <a:cubicBezTo>
                  <a:pt x="6624" y="12410"/>
                  <a:pt x="6867" y="12380"/>
                  <a:pt x="7110" y="12349"/>
                </a:cubicBezTo>
                <a:cubicBezTo>
                  <a:pt x="7353" y="12349"/>
                  <a:pt x="7566" y="12319"/>
                  <a:pt x="7809" y="12289"/>
                </a:cubicBezTo>
                <a:lnTo>
                  <a:pt x="7869" y="12289"/>
                </a:lnTo>
                <a:cubicBezTo>
                  <a:pt x="8204" y="12289"/>
                  <a:pt x="8507" y="12289"/>
                  <a:pt x="8811" y="12319"/>
                </a:cubicBezTo>
                <a:cubicBezTo>
                  <a:pt x="9480" y="12380"/>
                  <a:pt x="10118" y="12501"/>
                  <a:pt x="10665" y="12592"/>
                </a:cubicBezTo>
                <a:lnTo>
                  <a:pt x="11333" y="12714"/>
                </a:lnTo>
                <a:cubicBezTo>
                  <a:pt x="11576" y="12775"/>
                  <a:pt x="11819" y="12835"/>
                  <a:pt x="12032" y="12896"/>
                </a:cubicBezTo>
                <a:cubicBezTo>
                  <a:pt x="12427" y="13018"/>
                  <a:pt x="12852" y="13139"/>
                  <a:pt x="13399" y="13322"/>
                </a:cubicBezTo>
                <a:cubicBezTo>
                  <a:pt x="14280" y="13595"/>
                  <a:pt x="15161" y="13929"/>
                  <a:pt x="16073" y="14294"/>
                </a:cubicBezTo>
                <a:cubicBezTo>
                  <a:pt x="17015" y="14750"/>
                  <a:pt x="17835" y="15175"/>
                  <a:pt x="18594" y="15600"/>
                </a:cubicBezTo>
                <a:lnTo>
                  <a:pt x="19050" y="15904"/>
                </a:lnTo>
                <a:cubicBezTo>
                  <a:pt x="19749" y="16299"/>
                  <a:pt x="20478" y="16724"/>
                  <a:pt x="21147" y="17180"/>
                </a:cubicBezTo>
                <a:cubicBezTo>
                  <a:pt x="21572" y="17454"/>
                  <a:pt x="21967" y="17727"/>
                  <a:pt x="22392" y="18061"/>
                </a:cubicBezTo>
                <a:cubicBezTo>
                  <a:pt x="22727" y="18304"/>
                  <a:pt x="23152" y="18608"/>
                  <a:pt x="23547" y="18942"/>
                </a:cubicBezTo>
                <a:lnTo>
                  <a:pt x="23820" y="19155"/>
                </a:lnTo>
                <a:cubicBezTo>
                  <a:pt x="24094" y="19368"/>
                  <a:pt x="24398" y="19611"/>
                  <a:pt x="24671" y="19823"/>
                </a:cubicBezTo>
                <a:cubicBezTo>
                  <a:pt x="25157" y="20188"/>
                  <a:pt x="25522" y="20462"/>
                  <a:pt x="25886" y="20705"/>
                </a:cubicBezTo>
                <a:cubicBezTo>
                  <a:pt x="26251" y="20948"/>
                  <a:pt x="26646" y="21221"/>
                  <a:pt x="27041" y="21464"/>
                </a:cubicBezTo>
                <a:lnTo>
                  <a:pt x="27132" y="21525"/>
                </a:lnTo>
                <a:lnTo>
                  <a:pt x="27588" y="21859"/>
                </a:lnTo>
                <a:cubicBezTo>
                  <a:pt x="27831" y="22011"/>
                  <a:pt x="28074" y="22193"/>
                  <a:pt x="28347" y="22345"/>
                </a:cubicBezTo>
                <a:cubicBezTo>
                  <a:pt x="28712" y="22588"/>
                  <a:pt x="29137" y="22831"/>
                  <a:pt x="29593" y="23105"/>
                </a:cubicBezTo>
                <a:lnTo>
                  <a:pt x="30292" y="23469"/>
                </a:lnTo>
                <a:lnTo>
                  <a:pt x="30839" y="23804"/>
                </a:lnTo>
                <a:cubicBezTo>
                  <a:pt x="31264" y="24016"/>
                  <a:pt x="31781" y="24290"/>
                  <a:pt x="32297" y="24563"/>
                </a:cubicBezTo>
                <a:cubicBezTo>
                  <a:pt x="32753" y="24745"/>
                  <a:pt x="33209" y="24928"/>
                  <a:pt x="33695" y="25080"/>
                </a:cubicBezTo>
                <a:cubicBezTo>
                  <a:pt x="34211" y="25232"/>
                  <a:pt x="34667" y="25323"/>
                  <a:pt x="35123" y="25414"/>
                </a:cubicBezTo>
                <a:cubicBezTo>
                  <a:pt x="35639" y="25535"/>
                  <a:pt x="36156" y="25596"/>
                  <a:pt x="36642" y="25627"/>
                </a:cubicBezTo>
                <a:lnTo>
                  <a:pt x="37432" y="25627"/>
                </a:lnTo>
                <a:cubicBezTo>
                  <a:pt x="37705" y="25627"/>
                  <a:pt x="38009" y="25566"/>
                  <a:pt x="38282" y="25535"/>
                </a:cubicBezTo>
                <a:cubicBezTo>
                  <a:pt x="38769" y="25444"/>
                  <a:pt x="39224" y="25323"/>
                  <a:pt x="39650" y="25171"/>
                </a:cubicBezTo>
                <a:cubicBezTo>
                  <a:pt x="39923" y="25049"/>
                  <a:pt x="40197" y="24958"/>
                  <a:pt x="40470" y="24837"/>
                </a:cubicBezTo>
                <a:cubicBezTo>
                  <a:pt x="40683" y="24745"/>
                  <a:pt x="40865" y="24624"/>
                  <a:pt x="41047" y="24502"/>
                </a:cubicBezTo>
                <a:cubicBezTo>
                  <a:pt x="41290" y="24351"/>
                  <a:pt x="41533" y="24168"/>
                  <a:pt x="41746" y="23986"/>
                </a:cubicBezTo>
                <a:cubicBezTo>
                  <a:pt x="41837" y="23925"/>
                  <a:pt x="41928" y="23834"/>
                  <a:pt x="42020" y="23743"/>
                </a:cubicBezTo>
                <a:cubicBezTo>
                  <a:pt x="42202" y="23561"/>
                  <a:pt x="42354" y="23378"/>
                  <a:pt x="42506" y="23166"/>
                </a:cubicBezTo>
                <a:cubicBezTo>
                  <a:pt x="42779" y="22740"/>
                  <a:pt x="43022" y="22254"/>
                  <a:pt x="43235" y="21768"/>
                </a:cubicBezTo>
                <a:cubicBezTo>
                  <a:pt x="43417" y="21312"/>
                  <a:pt x="43569" y="20856"/>
                  <a:pt x="43691" y="20370"/>
                </a:cubicBezTo>
                <a:cubicBezTo>
                  <a:pt x="43843" y="19884"/>
                  <a:pt x="43903" y="19368"/>
                  <a:pt x="43934" y="18851"/>
                </a:cubicBezTo>
                <a:cubicBezTo>
                  <a:pt x="43934" y="18304"/>
                  <a:pt x="43903" y="17757"/>
                  <a:pt x="43782" y="17241"/>
                </a:cubicBezTo>
                <a:cubicBezTo>
                  <a:pt x="43691" y="16755"/>
                  <a:pt x="43569" y="16269"/>
                  <a:pt x="43417" y="15813"/>
                </a:cubicBezTo>
                <a:cubicBezTo>
                  <a:pt x="43265" y="15296"/>
                  <a:pt x="43053" y="14810"/>
                  <a:pt x="42840" y="14324"/>
                </a:cubicBezTo>
                <a:cubicBezTo>
                  <a:pt x="42718" y="14142"/>
                  <a:pt x="42627" y="13929"/>
                  <a:pt x="42475" y="13717"/>
                </a:cubicBezTo>
                <a:lnTo>
                  <a:pt x="42415" y="13625"/>
                </a:lnTo>
                <a:cubicBezTo>
                  <a:pt x="42384" y="13565"/>
                  <a:pt x="42354" y="13473"/>
                  <a:pt x="42293" y="13413"/>
                </a:cubicBezTo>
                <a:lnTo>
                  <a:pt x="42171" y="13230"/>
                </a:lnTo>
                <a:lnTo>
                  <a:pt x="42050" y="13048"/>
                </a:lnTo>
                <a:cubicBezTo>
                  <a:pt x="41746" y="12653"/>
                  <a:pt x="41442" y="12228"/>
                  <a:pt x="41108" y="11802"/>
                </a:cubicBezTo>
                <a:cubicBezTo>
                  <a:pt x="40531" y="11104"/>
                  <a:pt x="39893" y="10374"/>
                  <a:pt x="39133" y="9554"/>
                </a:cubicBezTo>
                <a:cubicBezTo>
                  <a:pt x="38921" y="9341"/>
                  <a:pt x="38769" y="9190"/>
                  <a:pt x="38586" y="9007"/>
                </a:cubicBezTo>
                <a:cubicBezTo>
                  <a:pt x="38404" y="8825"/>
                  <a:pt x="38222" y="8643"/>
                  <a:pt x="38070" y="8491"/>
                </a:cubicBezTo>
                <a:lnTo>
                  <a:pt x="38039" y="8460"/>
                </a:lnTo>
                <a:cubicBezTo>
                  <a:pt x="37675" y="8126"/>
                  <a:pt x="37310" y="7822"/>
                  <a:pt x="36824" y="7427"/>
                </a:cubicBezTo>
                <a:cubicBezTo>
                  <a:pt x="36460" y="7154"/>
                  <a:pt x="36065" y="6850"/>
                  <a:pt x="35639" y="6577"/>
                </a:cubicBezTo>
                <a:cubicBezTo>
                  <a:pt x="35214" y="6273"/>
                  <a:pt x="34819" y="6030"/>
                  <a:pt x="34424" y="5817"/>
                </a:cubicBezTo>
                <a:lnTo>
                  <a:pt x="33816" y="5513"/>
                </a:lnTo>
                <a:lnTo>
                  <a:pt x="33057" y="5118"/>
                </a:lnTo>
                <a:lnTo>
                  <a:pt x="32479" y="4814"/>
                </a:lnTo>
                <a:cubicBezTo>
                  <a:pt x="32236" y="4662"/>
                  <a:pt x="31963" y="4541"/>
                  <a:pt x="31720" y="4389"/>
                </a:cubicBezTo>
                <a:lnTo>
                  <a:pt x="31264" y="4146"/>
                </a:lnTo>
                <a:cubicBezTo>
                  <a:pt x="30991" y="3994"/>
                  <a:pt x="30717" y="3842"/>
                  <a:pt x="30413" y="3690"/>
                </a:cubicBezTo>
                <a:cubicBezTo>
                  <a:pt x="29927" y="3447"/>
                  <a:pt x="29411" y="3234"/>
                  <a:pt x="28955" y="3052"/>
                </a:cubicBezTo>
                <a:lnTo>
                  <a:pt x="28894" y="3022"/>
                </a:lnTo>
                <a:cubicBezTo>
                  <a:pt x="28712" y="2931"/>
                  <a:pt x="28530" y="2870"/>
                  <a:pt x="28317" y="2809"/>
                </a:cubicBezTo>
                <a:cubicBezTo>
                  <a:pt x="28074" y="2718"/>
                  <a:pt x="27800" y="2627"/>
                  <a:pt x="27527" y="2536"/>
                </a:cubicBezTo>
                <a:lnTo>
                  <a:pt x="26676" y="2262"/>
                </a:lnTo>
                <a:lnTo>
                  <a:pt x="26129" y="2080"/>
                </a:lnTo>
                <a:cubicBezTo>
                  <a:pt x="25674" y="1928"/>
                  <a:pt x="25188" y="1776"/>
                  <a:pt x="24701" y="1655"/>
                </a:cubicBezTo>
                <a:cubicBezTo>
                  <a:pt x="24398" y="1563"/>
                  <a:pt x="24094" y="1472"/>
                  <a:pt x="23790" y="1412"/>
                </a:cubicBezTo>
                <a:lnTo>
                  <a:pt x="23273" y="1260"/>
                </a:lnTo>
                <a:cubicBezTo>
                  <a:pt x="22939" y="1199"/>
                  <a:pt x="22605" y="1108"/>
                  <a:pt x="22271" y="1017"/>
                </a:cubicBezTo>
                <a:lnTo>
                  <a:pt x="21845" y="925"/>
                </a:lnTo>
                <a:lnTo>
                  <a:pt x="21329" y="773"/>
                </a:lnTo>
                <a:cubicBezTo>
                  <a:pt x="21025" y="713"/>
                  <a:pt x="20721" y="622"/>
                  <a:pt x="20417" y="561"/>
                </a:cubicBezTo>
                <a:cubicBezTo>
                  <a:pt x="19992" y="470"/>
                  <a:pt x="19567" y="379"/>
                  <a:pt x="19141" y="318"/>
                </a:cubicBezTo>
                <a:lnTo>
                  <a:pt x="18929" y="287"/>
                </a:lnTo>
                <a:cubicBezTo>
                  <a:pt x="18443" y="196"/>
                  <a:pt x="17926" y="105"/>
                  <a:pt x="17349" y="75"/>
                </a:cubicBezTo>
                <a:cubicBezTo>
                  <a:pt x="16893" y="44"/>
                  <a:pt x="16407" y="14"/>
                  <a:pt x="15982" y="14"/>
                </a:cubicBezTo>
                <a:lnTo>
                  <a:pt x="15678" y="14"/>
                </a:lnTo>
                <a:cubicBezTo>
                  <a:pt x="15414" y="14"/>
                  <a:pt x="15151" y="0"/>
                  <a:pt x="148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17"/>
          <p:cNvGrpSpPr/>
          <p:nvPr/>
        </p:nvGrpSpPr>
        <p:grpSpPr>
          <a:xfrm>
            <a:off x="8085825" y="1477998"/>
            <a:ext cx="1383661" cy="1443739"/>
            <a:chOff x="8085825" y="1477998"/>
            <a:chExt cx="1383661" cy="1443739"/>
          </a:xfrm>
        </p:grpSpPr>
        <p:sp>
          <p:nvSpPr>
            <p:cNvPr id="331" name="Google Shape;331;p17"/>
            <p:cNvSpPr/>
            <p:nvPr/>
          </p:nvSpPr>
          <p:spPr>
            <a:xfrm rot="-964112">
              <a:off x="8231078" y="1832737"/>
              <a:ext cx="216293" cy="1080163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7"/>
            <p:cNvSpPr/>
            <p:nvPr/>
          </p:nvSpPr>
          <p:spPr>
            <a:xfrm rot="-964112">
              <a:off x="8496562" y="1684178"/>
              <a:ext cx="257958" cy="1115084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7"/>
            <p:cNvSpPr/>
            <p:nvPr/>
          </p:nvSpPr>
          <p:spPr>
            <a:xfrm rot="-964112">
              <a:off x="8826513" y="1584425"/>
              <a:ext cx="225263" cy="1111711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7"/>
            <p:cNvSpPr/>
            <p:nvPr/>
          </p:nvSpPr>
          <p:spPr>
            <a:xfrm rot="-964112">
              <a:off x="9084102" y="1490004"/>
              <a:ext cx="239905" cy="1085131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5" name="Google Shape;335;p17"/>
          <p:cNvSpPr/>
          <p:nvPr/>
        </p:nvSpPr>
        <p:spPr>
          <a:xfrm>
            <a:off x="8085813" y="342395"/>
            <a:ext cx="273783" cy="316215"/>
          </a:xfrm>
          <a:custGeom>
            <a:avLst/>
            <a:gdLst/>
            <a:ahLst/>
            <a:cxnLst/>
            <a:rect l="l" t="t" r="r" b="b"/>
            <a:pathLst>
              <a:path w="8454" h="9765" extrusionOk="0">
                <a:moveTo>
                  <a:pt x="8454" y="1"/>
                </a:moveTo>
                <a:lnTo>
                  <a:pt x="8454" y="1"/>
                </a:lnTo>
                <a:cubicBezTo>
                  <a:pt x="7613" y="71"/>
                  <a:pt x="6796" y="71"/>
                  <a:pt x="5955" y="164"/>
                </a:cubicBezTo>
                <a:cubicBezTo>
                  <a:pt x="4694" y="304"/>
                  <a:pt x="4694" y="327"/>
                  <a:pt x="4904" y="1425"/>
                </a:cubicBezTo>
                <a:cubicBezTo>
                  <a:pt x="5044" y="1612"/>
                  <a:pt x="5138" y="1822"/>
                  <a:pt x="5208" y="2056"/>
                </a:cubicBezTo>
                <a:cubicBezTo>
                  <a:pt x="5301" y="2943"/>
                  <a:pt x="5371" y="3854"/>
                  <a:pt x="5371" y="4765"/>
                </a:cubicBezTo>
                <a:cubicBezTo>
                  <a:pt x="5348" y="5465"/>
                  <a:pt x="5278" y="6166"/>
                  <a:pt x="5184" y="6843"/>
                </a:cubicBezTo>
                <a:cubicBezTo>
                  <a:pt x="4227" y="6820"/>
                  <a:pt x="3456" y="6820"/>
                  <a:pt x="2662" y="6796"/>
                </a:cubicBezTo>
                <a:cubicBezTo>
                  <a:pt x="2546" y="6773"/>
                  <a:pt x="2452" y="6726"/>
                  <a:pt x="2359" y="6680"/>
                </a:cubicBezTo>
                <a:cubicBezTo>
                  <a:pt x="1775" y="6936"/>
                  <a:pt x="1214" y="7263"/>
                  <a:pt x="677" y="7637"/>
                </a:cubicBezTo>
                <a:cubicBezTo>
                  <a:pt x="374" y="7847"/>
                  <a:pt x="0" y="8408"/>
                  <a:pt x="93" y="8665"/>
                </a:cubicBezTo>
                <a:cubicBezTo>
                  <a:pt x="304" y="9062"/>
                  <a:pt x="654" y="9365"/>
                  <a:pt x="1098" y="9505"/>
                </a:cubicBezTo>
                <a:cubicBezTo>
                  <a:pt x="1536" y="9679"/>
                  <a:pt x="1995" y="9765"/>
                  <a:pt x="2449" y="9765"/>
                </a:cubicBezTo>
                <a:cubicBezTo>
                  <a:pt x="3278" y="9765"/>
                  <a:pt x="4092" y="9479"/>
                  <a:pt x="4741" y="8921"/>
                </a:cubicBezTo>
                <a:cubicBezTo>
                  <a:pt x="5535" y="8478"/>
                  <a:pt x="6025" y="7660"/>
                  <a:pt x="6049" y="6773"/>
                </a:cubicBezTo>
                <a:cubicBezTo>
                  <a:pt x="6119" y="5395"/>
                  <a:pt x="6072" y="4041"/>
                  <a:pt x="6049" y="2663"/>
                </a:cubicBezTo>
                <a:cubicBezTo>
                  <a:pt x="6049" y="2149"/>
                  <a:pt x="5955" y="1612"/>
                  <a:pt x="5908" y="1051"/>
                </a:cubicBezTo>
                <a:cubicBezTo>
                  <a:pt x="6539" y="1005"/>
                  <a:pt x="7193" y="911"/>
                  <a:pt x="7823" y="771"/>
                </a:cubicBezTo>
                <a:cubicBezTo>
                  <a:pt x="8080" y="678"/>
                  <a:pt x="8244" y="281"/>
                  <a:pt x="84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7"/>
          <p:cNvSpPr/>
          <p:nvPr/>
        </p:nvSpPr>
        <p:spPr>
          <a:xfrm>
            <a:off x="573450" y="4048200"/>
            <a:ext cx="307701" cy="803603"/>
          </a:xfrm>
          <a:custGeom>
            <a:avLst/>
            <a:gdLst/>
            <a:ahLst/>
            <a:cxnLst/>
            <a:rect l="l" t="t" r="r" b="b"/>
            <a:pathLst>
              <a:path w="7614" h="19885" extrusionOk="0">
                <a:moveTo>
                  <a:pt x="1775" y="1148"/>
                </a:moveTo>
                <a:cubicBezTo>
                  <a:pt x="1782" y="1148"/>
                  <a:pt x="1790" y="1149"/>
                  <a:pt x="1799" y="1150"/>
                </a:cubicBezTo>
                <a:cubicBezTo>
                  <a:pt x="1810" y="1162"/>
                  <a:pt x="1828" y="1168"/>
                  <a:pt x="1848" y="1168"/>
                </a:cubicBezTo>
                <a:cubicBezTo>
                  <a:pt x="1869" y="1168"/>
                  <a:pt x="1892" y="1162"/>
                  <a:pt x="1915" y="1150"/>
                </a:cubicBezTo>
                <a:cubicBezTo>
                  <a:pt x="2149" y="1291"/>
                  <a:pt x="2359" y="1477"/>
                  <a:pt x="2499" y="1711"/>
                </a:cubicBezTo>
                <a:cubicBezTo>
                  <a:pt x="3317" y="2879"/>
                  <a:pt x="3130" y="4233"/>
                  <a:pt x="2639" y="5517"/>
                </a:cubicBezTo>
                <a:cubicBezTo>
                  <a:pt x="2546" y="5261"/>
                  <a:pt x="2453" y="5027"/>
                  <a:pt x="2383" y="4770"/>
                </a:cubicBezTo>
                <a:cubicBezTo>
                  <a:pt x="2291" y="4518"/>
                  <a:pt x="1318" y="1148"/>
                  <a:pt x="1775" y="1148"/>
                </a:cubicBezTo>
                <a:close/>
                <a:moveTo>
                  <a:pt x="5008" y="10431"/>
                </a:moveTo>
                <a:cubicBezTo>
                  <a:pt x="5650" y="10431"/>
                  <a:pt x="6241" y="10794"/>
                  <a:pt x="6493" y="11402"/>
                </a:cubicBezTo>
                <a:cubicBezTo>
                  <a:pt x="6983" y="12197"/>
                  <a:pt x="6866" y="13224"/>
                  <a:pt x="6236" y="13925"/>
                </a:cubicBezTo>
                <a:cubicBezTo>
                  <a:pt x="6096" y="13528"/>
                  <a:pt x="5979" y="13224"/>
                  <a:pt x="5909" y="13061"/>
                </a:cubicBezTo>
                <a:cubicBezTo>
                  <a:pt x="5559" y="12173"/>
                  <a:pt x="5162" y="11309"/>
                  <a:pt x="4788" y="10445"/>
                </a:cubicBezTo>
                <a:cubicBezTo>
                  <a:pt x="4862" y="10436"/>
                  <a:pt x="4935" y="10431"/>
                  <a:pt x="5008" y="10431"/>
                </a:cubicBezTo>
                <a:close/>
                <a:moveTo>
                  <a:pt x="2476" y="7456"/>
                </a:moveTo>
                <a:cubicBezTo>
                  <a:pt x="2826" y="8250"/>
                  <a:pt x="3177" y="9044"/>
                  <a:pt x="3550" y="9838"/>
                </a:cubicBezTo>
                <a:lnTo>
                  <a:pt x="3644" y="10025"/>
                </a:lnTo>
                <a:cubicBezTo>
                  <a:pt x="3013" y="10515"/>
                  <a:pt x="2453" y="11309"/>
                  <a:pt x="2406" y="12080"/>
                </a:cubicBezTo>
                <a:cubicBezTo>
                  <a:pt x="2383" y="12944"/>
                  <a:pt x="3083" y="13691"/>
                  <a:pt x="3737" y="14182"/>
                </a:cubicBezTo>
                <a:cubicBezTo>
                  <a:pt x="3770" y="14205"/>
                  <a:pt x="3805" y="14215"/>
                  <a:pt x="3838" y="14215"/>
                </a:cubicBezTo>
                <a:cubicBezTo>
                  <a:pt x="3971" y="14215"/>
                  <a:pt x="4082" y="14055"/>
                  <a:pt x="3971" y="13925"/>
                </a:cubicBezTo>
                <a:cubicBezTo>
                  <a:pt x="3620" y="13598"/>
                  <a:pt x="3363" y="13201"/>
                  <a:pt x="3177" y="12780"/>
                </a:cubicBezTo>
                <a:cubicBezTo>
                  <a:pt x="2920" y="12103"/>
                  <a:pt x="3247" y="11519"/>
                  <a:pt x="3690" y="11029"/>
                </a:cubicBezTo>
                <a:cubicBezTo>
                  <a:pt x="3784" y="10959"/>
                  <a:pt x="3877" y="10889"/>
                  <a:pt x="3971" y="10795"/>
                </a:cubicBezTo>
                <a:cubicBezTo>
                  <a:pt x="4321" y="11589"/>
                  <a:pt x="4671" y="12360"/>
                  <a:pt x="5021" y="13131"/>
                </a:cubicBezTo>
                <a:lnTo>
                  <a:pt x="5325" y="13714"/>
                </a:lnTo>
                <a:cubicBezTo>
                  <a:pt x="5395" y="13971"/>
                  <a:pt x="5489" y="14205"/>
                  <a:pt x="5582" y="14462"/>
                </a:cubicBezTo>
                <a:cubicBezTo>
                  <a:pt x="5061" y="14765"/>
                  <a:pt x="4480" y="14908"/>
                  <a:pt x="3876" y="14908"/>
                </a:cubicBezTo>
                <a:cubicBezTo>
                  <a:pt x="3830" y="14908"/>
                  <a:pt x="3783" y="14907"/>
                  <a:pt x="3737" y="14905"/>
                </a:cubicBezTo>
                <a:cubicBezTo>
                  <a:pt x="1355" y="14765"/>
                  <a:pt x="654" y="11893"/>
                  <a:pt x="1262" y="9978"/>
                </a:cubicBezTo>
                <a:cubicBezTo>
                  <a:pt x="1565" y="9091"/>
                  <a:pt x="1986" y="8250"/>
                  <a:pt x="2476" y="7456"/>
                </a:cubicBezTo>
                <a:close/>
                <a:moveTo>
                  <a:pt x="1481" y="1"/>
                </a:moveTo>
                <a:cubicBezTo>
                  <a:pt x="1439" y="1"/>
                  <a:pt x="1397" y="2"/>
                  <a:pt x="1355" y="6"/>
                </a:cubicBezTo>
                <a:cubicBezTo>
                  <a:pt x="24" y="123"/>
                  <a:pt x="234" y="1547"/>
                  <a:pt x="608" y="2435"/>
                </a:cubicBezTo>
                <a:cubicBezTo>
                  <a:pt x="631" y="2528"/>
                  <a:pt x="678" y="2622"/>
                  <a:pt x="724" y="2715"/>
                </a:cubicBezTo>
                <a:cubicBezTo>
                  <a:pt x="981" y="4070"/>
                  <a:pt x="1659" y="5494"/>
                  <a:pt x="2102" y="6592"/>
                </a:cubicBezTo>
                <a:lnTo>
                  <a:pt x="2149" y="6685"/>
                </a:lnTo>
                <a:cubicBezTo>
                  <a:pt x="1892" y="7199"/>
                  <a:pt x="1635" y="7666"/>
                  <a:pt x="1402" y="8110"/>
                </a:cubicBezTo>
                <a:cubicBezTo>
                  <a:pt x="538" y="9814"/>
                  <a:pt x="1" y="11636"/>
                  <a:pt x="865" y="13458"/>
                </a:cubicBezTo>
                <a:cubicBezTo>
                  <a:pt x="1533" y="14832"/>
                  <a:pt x="2586" y="15689"/>
                  <a:pt x="3963" y="15689"/>
                </a:cubicBezTo>
                <a:cubicBezTo>
                  <a:pt x="4318" y="15689"/>
                  <a:pt x="4695" y="15632"/>
                  <a:pt x="5092" y="15513"/>
                </a:cubicBezTo>
                <a:cubicBezTo>
                  <a:pt x="5348" y="15419"/>
                  <a:pt x="5582" y="15326"/>
                  <a:pt x="5815" y="15186"/>
                </a:cubicBezTo>
                <a:cubicBezTo>
                  <a:pt x="6283" y="16680"/>
                  <a:pt x="6586" y="18175"/>
                  <a:pt x="6166" y="18782"/>
                </a:cubicBezTo>
                <a:cubicBezTo>
                  <a:pt x="6060" y="18862"/>
                  <a:pt x="5931" y="18904"/>
                  <a:pt x="5805" y="18904"/>
                </a:cubicBezTo>
                <a:cubicBezTo>
                  <a:pt x="5710" y="18904"/>
                  <a:pt x="5616" y="18879"/>
                  <a:pt x="5535" y="18829"/>
                </a:cubicBezTo>
                <a:cubicBezTo>
                  <a:pt x="5559" y="18759"/>
                  <a:pt x="5559" y="18712"/>
                  <a:pt x="5559" y="18642"/>
                </a:cubicBezTo>
                <a:cubicBezTo>
                  <a:pt x="5512" y="18105"/>
                  <a:pt x="5255" y="17755"/>
                  <a:pt x="4695" y="17755"/>
                </a:cubicBezTo>
                <a:cubicBezTo>
                  <a:pt x="4484" y="17755"/>
                  <a:pt x="4321" y="17871"/>
                  <a:pt x="4227" y="18035"/>
                </a:cubicBezTo>
                <a:cubicBezTo>
                  <a:pt x="3790" y="19025"/>
                  <a:pt x="4761" y="19857"/>
                  <a:pt x="5706" y="19857"/>
                </a:cubicBezTo>
                <a:cubicBezTo>
                  <a:pt x="5719" y="19857"/>
                  <a:pt x="5732" y="19857"/>
                  <a:pt x="5745" y="19856"/>
                </a:cubicBezTo>
                <a:cubicBezTo>
                  <a:pt x="5825" y="19875"/>
                  <a:pt x="5904" y="19884"/>
                  <a:pt x="5982" y="19884"/>
                </a:cubicBezTo>
                <a:cubicBezTo>
                  <a:pt x="6386" y="19884"/>
                  <a:pt x="6753" y="19641"/>
                  <a:pt x="6890" y="19249"/>
                </a:cubicBezTo>
                <a:cubicBezTo>
                  <a:pt x="7357" y="18549"/>
                  <a:pt x="7193" y="17498"/>
                  <a:pt x="6913" y="16517"/>
                </a:cubicBezTo>
                <a:cubicBezTo>
                  <a:pt x="6796" y="15863"/>
                  <a:pt x="6609" y="15232"/>
                  <a:pt x="6446" y="14672"/>
                </a:cubicBezTo>
                <a:cubicBezTo>
                  <a:pt x="7193" y="13971"/>
                  <a:pt x="7614" y="12967"/>
                  <a:pt x="7614" y="11940"/>
                </a:cubicBezTo>
                <a:cubicBezTo>
                  <a:pt x="7554" y="10546"/>
                  <a:pt x="6407" y="9508"/>
                  <a:pt x="5100" y="9508"/>
                </a:cubicBezTo>
                <a:cubicBezTo>
                  <a:pt x="4875" y="9508"/>
                  <a:pt x="4645" y="9539"/>
                  <a:pt x="4414" y="9604"/>
                </a:cubicBezTo>
                <a:cubicBezTo>
                  <a:pt x="4134" y="9020"/>
                  <a:pt x="3877" y="8437"/>
                  <a:pt x="3620" y="7829"/>
                </a:cubicBezTo>
                <a:cubicBezTo>
                  <a:pt x="3410" y="7362"/>
                  <a:pt x="3223" y="6919"/>
                  <a:pt x="3036" y="6452"/>
                </a:cubicBezTo>
                <a:cubicBezTo>
                  <a:pt x="3177" y="6171"/>
                  <a:pt x="3340" y="5844"/>
                  <a:pt x="3457" y="5541"/>
                </a:cubicBezTo>
                <a:cubicBezTo>
                  <a:pt x="3947" y="4397"/>
                  <a:pt x="4111" y="3112"/>
                  <a:pt x="3667" y="1921"/>
                </a:cubicBezTo>
                <a:cubicBezTo>
                  <a:pt x="3330" y="1069"/>
                  <a:pt x="2498" y="1"/>
                  <a:pt x="14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7"/>
          <p:cNvSpPr/>
          <p:nvPr/>
        </p:nvSpPr>
        <p:spPr>
          <a:xfrm>
            <a:off x="2684775" y="-80100"/>
            <a:ext cx="1004175" cy="1024675"/>
          </a:xfrm>
          <a:custGeom>
            <a:avLst/>
            <a:gdLst/>
            <a:ahLst/>
            <a:cxnLst/>
            <a:rect l="l" t="t" r="r" b="b"/>
            <a:pathLst>
              <a:path w="40167" h="40987" extrusionOk="0">
                <a:moveTo>
                  <a:pt x="25006" y="0"/>
                </a:moveTo>
                <a:cubicBezTo>
                  <a:pt x="24033" y="0"/>
                  <a:pt x="23122" y="31"/>
                  <a:pt x="22302" y="61"/>
                </a:cubicBezTo>
                <a:cubicBezTo>
                  <a:pt x="21815" y="91"/>
                  <a:pt x="21360" y="152"/>
                  <a:pt x="20995" y="183"/>
                </a:cubicBezTo>
                <a:cubicBezTo>
                  <a:pt x="20782" y="183"/>
                  <a:pt x="20600" y="213"/>
                  <a:pt x="20387" y="243"/>
                </a:cubicBezTo>
                <a:lnTo>
                  <a:pt x="20205" y="274"/>
                </a:lnTo>
                <a:lnTo>
                  <a:pt x="19780" y="334"/>
                </a:lnTo>
                <a:lnTo>
                  <a:pt x="19658" y="365"/>
                </a:lnTo>
                <a:cubicBezTo>
                  <a:pt x="19233" y="456"/>
                  <a:pt x="18808" y="547"/>
                  <a:pt x="18382" y="638"/>
                </a:cubicBezTo>
                <a:cubicBezTo>
                  <a:pt x="18200" y="699"/>
                  <a:pt x="17957" y="760"/>
                  <a:pt x="17744" y="821"/>
                </a:cubicBezTo>
                <a:cubicBezTo>
                  <a:pt x="17501" y="881"/>
                  <a:pt x="17288" y="942"/>
                  <a:pt x="17076" y="1033"/>
                </a:cubicBezTo>
                <a:cubicBezTo>
                  <a:pt x="16924" y="1064"/>
                  <a:pt x="16802" y="1124"/>
                  <a:pt x="16650" y="1155"/>
                </a:cubicBezTo>
                <a:lnTo>
                  <a:pt x="16498" y="1216"/>
                </a:lnTo>
                <a:lnTo>
                  <a:pt x="16286" y="1276"/>
                </a:lnTo>
                <a:lnTo>
                  <a:pt x="15921" y="1428"/>
                </a:lnTo>
                <a:lnTo>
                  <a:pt x="15769" y="1459"/>
                </a:lnTo>
                <a:lnTo>
                  <a:pt x="15283" y="1641"/>
                </a:lnTo>
                <a:lnTo>
                  <a:pt x="14615" y="1914"/>
                </a:lnTo>
                <a:lnTo>
                  <a:pt x="13794" y="2279"/>
                </a:lnTo>
                <a:lnTo>
                  <a:pt x="13369" y="2431"/>
                </a:lnTo>
                <a:cubicBezTo>
                  <a:pt x="13035" y="2583"/>
                  <a:pt x="12670" y="2735"/>
                  <a:pt x="12366" y="2917"/>
                </a:cubicBezTo>
                <a:lnTo>
                  <a:pt x="12275" y="2947"/>
                </a:lnTo>
                <a:lnTo>
                  <a:pt x="12154" y="3008"/>
                </a:lnTo>
                <a:cubicBezTo>
                  <a:pt x="11759" y="3190"/>
                  <a:pt x="11394" y="3373"/>
                  <a:pt x="10999" y="3585"/>
                </a:cubicBezTo>
                <a:lnTo>
                  <a:pt x="10635" y="3768"/>
                </a:lnTo>
                <a:lnTo>
                  <a:pt x="9784" y="4223"/>
                </a:lnTo>
                <a:cubicBezTo>
                  <a:pt x="9358" y="4436"/>
                  <a:pt x="9024" y="4618"/>
                  <a:pt x="8690" y="4831"/>
                </a:cubicBezTo>
                <a:lnTo>
                  <a:pt x="7536" y="5500"/>
                </a:lnTo>
                <a:cubicBezTo>
                  <a:pt x="6837" y="5925"/>
                  <a:pt x="6108" y="6381"/>
                  <a:pt x="5348" y="6897"/>
                </a:cubicBezTo>
                <a:cubicBezTo>
                  <a:pt x="4923" y="7171"/>
                  <a:pt x="4588" y="7414"/>
                  <a:pt x="4285" y="7657"/>
                </a:cubicBezTo>
                <a:cubicBezTo>
                  <a:pt x="4042" y="7839"/>
                  <a:pt x="3798" y="8021"/>
                  <a:pt x="3586" y="8234"/>
                </a:cubicBezTo>
                <a:lnTo>
                  <a:pt x="3312" y="8477"/>
                </a:lnTo>
                <a:cubicBezTo>
                  <a:pt x="2614" y="9054"/>
                  <a:pt x="1975" y="9692"/>
                  <a:pt x="1459" y="10422"/>
                </a:cubicBezTo>
                <a:cubicBezTo>
                  <a:pt x="1307" y="10665"/>
                  <a:pt x="1155" y="10847"/>
                  <a:pt x="1064" y="11060"/>
                </a:cubicBezTo>
                <a:lnTo>
                  <a:pt x="1034" y="11151"/>
                </a:lnTo>
                <a:cubicBezTo>
                  <a:pt x="942" y="11303"/>
                  <a:pt x="851" y="11455"/>
                  <a:pt x="791" y="11606"/>
                </a:cubicBezTo>
                <a:lnTo>
                  <a:pt x="639" y="11910"/>
                </a:lnTo>
                <a:cubicBezTo>
                  <a:pt x="608" y="12001"/>
                  <a:pt x="578" y="12062"/>
                  <a:pt x="547" y="12153"/>
                </a:cubicBezTo>
                <a:cubicBezTo>
                  <a:pt x="547" y="12184"/>
                  <a:pt x="547" y="12214"/>
                  <a:pt x="517" y="12245"/>
                </a:cubicBezTo>
                <a:cubicBezTo>
                  <a:pt x="426" y="12488"/>
                  <a:pt x="365" y="12731"/>
                  <a:pt x="304" y="12974"/>
                </a:cubicBezTo>
                <a:cubicBezTo>
                  <a:pt x="244" y="13217"/>
                  <a:pt x="183" y="13399"/>
                  <a:pt x="153" y="13551"/>
                </a:cubicBezTo>
                <a:cubicBezTo>
                  <a:pt x="153" y="13581"/>
                  <a:pt x="153" y="13612"/>
                  <a:pt x="153" y="13673"/>
                </a:cubicBezTo>
                <a:cubicBezTo>
                  <a:pt x="153" y="13733"/>
                  <a:pt x="122" y="13794"/>
                  <a:pt x="92" y="13885"/>
                </a:cubicBezTo>
                <a:lnTo>
                  <a:pt x="61" y="14250"/>
                </a:lnTo>
                <a:cubicBezTo>
                  <a:pt x="61" y="14311"/>
                  <a:pt x="61" y="14402"/>
                  <a:pt x="61" y="14462"/>
                </a:cubicBezTo>
                <a:lnTo>
                  <a:pt x="61" y="14554"/>
                </a:lnTo>
                <a:cubicBezTo>
                  <a:pt x="61" y="14706"/>
                  <a:pt x="61" y="14827"/>
                  <a:pt x="31" y="14979"/>
                </a:cubicBezTo>
                <a:lnTo>
                  <a:pt x="31" y="15070"/>
                </a:lnTo>
                <a:cubicBezTo>
                  <a:pt x="31" y="15252"/>
                  <a:pt x="31" y="15435"/>
                  <a:pt x="1" y="15617"/>
                </a:cubicBezTo>
                <a:cubicBezTo>
                  <a:pt x="1" y="15799"/>
                  <a:pt x="1" y="16073"/>
                  <a:pt x="1" y="16316"/>
                </a:cubicBezTo>
                <a:cubicBezTo>
                  <a:pt x="1" y="16528"/>
                  <a:pt x="1" y="16711"/>
                  <a:pt x="31" y="16893"/>
                </a:cubicBezTo>
                <a:lnTo>
                  <a:pt x="31" y="16954"/>
                </a:lnTo>
                <a:cubicBezTo>
                  <a:pt x="31" y="17258"/>
                  <a:pt x="92" y="17561"/>
                  <a:pt x="122" y="17865"/>
                </a:cubicBezTo>
                <a:cubicBezTo>
                  <a:pt x="122" y="18017"/>
                  <a:pt x="153" y="18169"/>
                  <a:pt x="153" y="18291"/>
                </a:cubicBezTo>
                <a:cubicBezTo>
                  <a:pt x="183" y="18746"/>
                  <a:pt x="244" y="19141"/>
                  <a:pt x="304" y="19506"/>
                </a:cubicBezTo>
                <a:cubicBezTo>
                  <a:pt x="365" y="19779"/>
                  <a:pt x="396" y="20083"/>
                  <a:pt x="456" y="20357"/>
                </a:cubicBezTo>
                <a:lnTo>
                  <a:pt x="547" y="20843"/>
                </a:lnTo>
                <a:cubicBezTo>
                  <a:pt x="608" y="21116"/>
                  <a:pt x="639" y="21420"/>
                  <a:pt x="699" y="21694"/>
                </a:cubicBezTo>
                <a:cubicBezTo>
                  <a:pt x="730" y="21845"/>
                  <a:pt x="730" y="21967"/>
                  <a:pt x="760" y="22089"/>
                </a:cubicBezTo>
                <a:cubicBezTo>
                  <a:pt x="821" y="22484"/>
                  <a:pt x="912" y="22970"/>
                  <a:pt x="973" y="23456"/>
                </a:cubicBezTo>
                <a:lnTo>
                  <a:pt x="1064" y="23911"/>
                </a:lnTo>
                <a:cubicBezTo>
                  <a:pt x="1094" y="24155"/>
                  <a:pt x="1125" y="24398"/>
                  <a:pt x="1186" y="24641"/>
                </a:cubicBezTo>
                <a:cubicBezTo>
                  <a:pt x="1216" y="24884"/>
                  <a:pt x="1246" y="25188"/>
                  <a:pt x="1307" y="25461"/>
                </a:cubicBezTo>
                <a:cubicBezTo>
                  <a:pt x="1337" y="25613"/>
                  <a:pt x="1368" y="25795"/>
                  <a:pt x="1368" y="25947"/>
                </a:cubicBezTo>
                <a:cubicBezTo>
                  <a:pt x="1459" y="26433"/>
                  <a:pt x="1550" y="26889"/>
                  <a:pt x="1641" y="27314"/>
                </a:cubicBezTo>
                <a:lnTo>
                  <a:pt x="1641" y="27436"/>
                </a:lnTo>
                <a:cubicBezTo>
                  <a:pt x="1732" y="27800"/>
                  <a:pt x="1824" y="28195"/>
                  <a:pt x="1915" y="28590"/>
                </a:cubicBezTo>
                <a:cubicBezTo>
                  <a:pt x="1975" y="28803"/>
                  <a:pt x="2036" y="29046"/>
                  <a:pt x="2097" y="29259"/>
                </a:cubicBezTo>
                <a:cubicBezTo>
                  <a:pt x="2158" y="29502"/>
                  <a:pt x="2249" y="29715"/>
                  <a:pt x="2310" y="29958"/>
                </a:cubicBezTo>
                <a:cubicBezTo>
                  <a:pt x="2431" y="30292"/>
                  <a:pt x="2553" y="30656"/>
                  <a:pt x="2735" y="31082"/>
                </a:cubicBezTo>
                <a:cubicBezTo>
                  <a:pt x="2887" y="31507"/>
                  <a:pt x="3069" y="31963"/>
                  <a:pt x="3221" y="32388"/>
                </a:cubicBezTo>
                <a:cubicBezTo>
                  <a:pt x="3403" y="32814"/>
                  <a:pt x="3555" y="33209"/>
                  <a:pt x="3707" y="33543"/>
                </a:cubicBezTo>
                <a:cubicBezTo>
                  <a:pt x="3768" y="33695"/>
                  <a:pt x="3829" y="33847"/>
                  <a:pt x="3890" y="33999"/>
                </a:cubicBezTo>
                <a:cubicBezTo>
                  <a:pt x="4011" y="34242"/>
                  <a:pt x="4102" y="34485"/>
                  <a:pt x="4193" y="34728"/>
                </a:cubicBezTo>
                <a:cubicBezTo>
                  <a:pt x="4376" y="35123"/>
                  <a:pt x="4558" y="35548"/>
                  <a:pt x="4740" y="35973"/>
                </a:cubicBezTo>
                <a:cubicBezTo>
                  <a:pt x="4923" y="36399"/>
                  <a:pt x="5105" y="36763"/>
                  <a:pt x="5287" y="37098"/>
                </a:cubicBezTo>
                <a:cubicBezTo>
                  <a:pt x="5378" y="37310"/>
                  <a:pt x="5469" y="37523"/>
                  <a:pt x="5621" y="37736"/>
                </a:cubicBezTo>
                <a:lnTo>
                  <a:pt x="5713" y="37918"/>
                </a:lnTo>
                <a:cubicBezTo>
                  <a:pt x="5773" y="38070"/>
                  <a:pt x="5834" y="38191"/>
                  <a:pt x="5925" y="38313"/>
                </a:cubicBezTo>
                <a:lnTo>
                  <a:pt x="6077" y="38556"/>
                </a:lnTo>
                <a:lnTo>
                  <a:pt x="6108" y="38647"/>
                </a:lnTo>
                <a:cubicBezTo>
                  <a:pt x="6290" y="38890"/>
                  <a:pt x="6472" y="39133"/>
                  <a:pt x="6685" y="39346"/>
                </a:cubicBezTo>
                <a:cubicBezTo>
                  <a:pt x="6928" y="39589"/>
                  <a:pt x="7171" y="39771"/>
                  <a:pt x="7444" y="39954"/>
                </a:cubicBezTo>
                <a:cubicBezTo>
                  <a:pt x="7687" y="40106"/>
                  <a:pt x="7930" y="40257"/>
                  <a:pt x="8204" y="40379"/>
                </a:cubicBezTo>
                <a:cubicBezTo>
                  <a:pt x="8660" y="40592"/>
                  <a:pt x="9146" y="40713"/>
                  <a:pt x="9632" y="40804"/>
                </a:cubicBezTo>
                <a:cubicBezTo>
                  <a:pt x="9875" y="40865"/>
                  <a:pt x="10088" y="40865"/>
                  <a:pt x="10331" y="40895"/>
                </a:cubicBezTo>
                <a:cubicBezTo>
                  <a:pt x="10543" y="40926"/>
                  <a:pt x="10786" y="40956"/>
                  <a:pt x="10999" y="40956"/>
                </a:cubicBezTo>
                <a:cubicBezTo>
                  <a:pt x="11242" y="40956"/>
                  <a:pt x="11455" y="40987"/>
                  <a:pt x="11698" y="40987"/>
                </a:cubicBezTo>
                <a:lnTo>
                  <a:pt x="13004" y="40987"/>
                </a:lnTo>
                <a:cubicBezTo>
                  <a:pt x="13430" y="40956"/>
                  <a:pt x="13825" y="40926"/>
                  <a:pt x="14250" y="40865"/>
                </a:cubicBezTo>
                <a:lnTo>
                  <a:pt x="14341" y="40865"/>
                </a:lnTo>
                <a:lnTo>
                  <a:pt x="14888" y="40774"/>
                </a:lnTo>
                <a:lnTo>
                  <a:pt x="14949" y="40774"/>
                </a:lnTo>
                <a:lnTo>
                  <a:pt x="15557" y="40683"/>
                </a:lnTo>
                <a:cubicBezTo>
                  <a:pt x="15891" y="40592"/>
                  <a:pt x="16225" y="40561"/>
                  <a:pt x="16529" y="40500"/>
                </a:cubicBezTo>
                <a:cubicBezTo>
                  <a:pt x="17076" y="40409"/>
                  <a:pt x="17592" y="40318"/>
                  <a:pt x="18109" y="40197"/>
                </a:cubicBezTo>
                <a:lnTo>
                  <a:pt x="18352" y="40166"/>
                </a:lnTo>
                <a:cubicBezTo>
                  <a:pt x="18747" y="40075"/>
                  <a:pt x="19111" y="39984"/>
                  <a:pt x="19506" y="39893"/>
                </a:cubicBezTo>
                <a:lnTo>
                  <a:pt x="19841" y="39832"/>
                </a:lnTo>
                <a:cubicBezTo>
                  <a:pt x="20175" y="39741"/>
                  <a:pt x="20479" y="39650"/>
                  <a:pt x="20782" y="39589"/>
                </a:cubicBezTo>
                <a:lnTo>
                  <a:pt x="21876" y="39346"/>
                </a:lnTo>
                <a:lnTo>
                  <a:pt x="23365" y="39012"/>
                </a:lnTo>
                <a:cubicBezTo>
                  <a:pt x="24125" y="38860"/>
                  <a:pt x="24884" y="38678"/>
                  <a:pt x="25644" y="38526"/>
                </a:cubicBezTo>
                <a:lnTo>
                  <a:pt x="25917" y="38465"/>
                </a:lnTo>
                <a:cubicBezTo>
                  <a:pt x="26768" y="38252"/>
                  <a:pt x="27619" y="38070"/>
                  <a:pt x="28530" y="37796"/>
                </a:cubicBezTo>
                <a:lnTo>
                  <a:pt x="28621" y="37796"/>
                </a:lnTo>
                <a:cubicBezTo>
                  <a:pt x="28955" y="37705"/>
                  <a:pt x="29350" y="37584"/>
                  <a:pt x="29685" y="37493"/>
                </a:cubicBezTo>
                <a:cubicBezTo>
                  <a:pt x="30049" y="37371"/>
                  <a:pt x="30475" y="37219"/>
                  <a:pt x="30869" y="37098"/>
                </a:cubicBezTo>
                <a:lnTo>
                  <a:pt x="31021" y="37037"/>
                </a:lnTo>
                <a:cubicBezTo>
                  <a:pt x="31416" y="36915"/>
                  <a:pt x="31781" y="36763"/>
                  <a:pt x="32176" y="36611"/>
                </a:cubicBezTo>
                <a:lnTo>
                  <a:pt x="32328" y="36551"/>
                </a:lnTo>
                <a:cubicBezTo>
                  <a:pt x="32662" y="36429"/>
                  <a:pt x="33027" y="36277"/>
                  <a:pt x="33361" y="36125"/>
                </a:cubicBezTo>
                <a:cubicBezTo>
                  <a:pt x="33786" y="35943"/>
                  <a:pt x="34212" y="35730"/>
                  <a:pt x="34607" y="35457"/>
                </a:cubicBezTo>
                <a:cubicBezTo>
                  <a:pt x="34789" y="35366"/>
                  <a:pt x="34971" y="35214"/>
                  <a:pt x="35123" y="35092"/>
                </a:cubicBezTo>
                <a:cubicBezTo>
                  <a:pt x="35366" y="34910"/>
                  <a:pt x="35548" y="34697"/>
                  <a:pt x="35731" y="34545"/>
                </a:cubicBezTo>
                <a:cubicBezTo>
                  <a:pt x="35883" y="34424"/>
                  <a:pt x="35974" y="34302"/>
                  <a:pt x="36095" y="34150"/>
                </a:cubicBezTo>
                <a:lnTo>
                  <a:pt x="36186" y="34059"/>
                </a:lnTo>
                <a:cubicBezTo>
                  <a:pt x="36338" y="33907"/>
                  <a:pt x="36460" y="33756"/>
                  <a:pt x="36581" y="33573"/>
                </a:cubicBezTo>
                <a:cubicBezTo>
                  <a:pt x="37128" y="32874"/>
                  <a:pt x="37614" y="32145"/>
                  <a:pt x="38009" y="31355"/>
                </a:cubicBezTo>
                <a:lnTo>
                  <a:pt x="38101" y="31203"/>
                </a:lnTo>
                <a:cubicBezTo>
                  <a:pt x="38283" y="30869"/>
                  <a:pt x="38435" y="30565"/>
                  <a:pt x="38556" y="30231"/>
                </a:cubicBezTo>
                <a:cubicBezTo>
                  <a:pt x="38739" y="29806"/>
                  <a:pt x="38891" y="29380"/>
                  <a:pt x="39012" y="28894"/>
                </a:cubicBezTo>
                <a:cubicBezTo>
                  <a:pt x="39042" y="28803"/>
                  <a:pt x="39073" y="28712"/>
                  <a:pt x="39103" y="28590"/>
                </a:cubicBezTo>
                <a:cubicBezTo>
                  <a:pt x="39194" y="28287"/>
                  <a:pt x="39316" y="27952"/>
                  <a:pt x="39377" y="27649"/>
                </a:cubicBezTo>
                <a:cubicBezTo>
                  <a:pt x="39589" y="26798"/>
                  <a:pt x="39772" y="25947"/>
                  <a:pt x="39893" y="25127"/>
                </a:cubicBezTo>
                <a:cubicBezTo>
                  <a:pt x="39954" y="24641"/>
                  <a:pt x="40015" y="24215"/>
                  <a:pt x="40045" y="23851"/>
                </a:cubicBezTo>
                <a:cubicBezTo>
                  <a:pt x="40075" y="23668"/>
                  <a:pt x="40075" y="23486"/>
                  <a:pt x="40106" y="23304"/>
                </a:cubicBezTo>
                <a:lnTo>
                  <a:pt x="40106" y="23182"/>
                </a:lnTo>
                <a:lnTo>
                  <a:pt x="40106" y="23061"/>
                </a:lnTo>
                <a:cubicBezTo>
                  <a:pt x="40106" y="22878"/>
                  <a:pt x="40136" y="22666"/>
                  <a:pt x="40136" y="22453"/>
                </a:cubicBezTo>
                <a:cubicBezTo>
                  <a:pt x="40167" y="21937"/>
                  <a:pt x="40167" y="21511"/>
                  <a:pt x="40167" y="21086"/>
                </a:cubicBezTo>
                <a:cubicBezTo>
                  <a:pt x="40167" y="20904"/>
                  <a:pt x="40167" y="20691"/>
                  <a:pt x="40136" y="20509"/>
                </a:cubicBezTo>
                <a:lnTo>
                  <a:pt x="40136" y="20387"/>
                </a:lnTo>
                <a:cubicBezTo>
                  <a:pt x="40136" y="20235"/>
                  <a:pt x="40106" y="20053"/>
                  <a:pt x="40106" y="19871"/>
                </a:cubicBezTo>
                <a:cubicBezTo>
                  <a:pt x="40075" y="19719"/>
                  <a:pt x="40045" y="19445"/>
                  <a:pt x="39984" y="19202"/>
                </a:cubicBezTo>
                <a:cubicBezTo>
                  <a:pt x="39954" y="18989"/>
                  <a:pt x="39893" y="18716"/>
                  <a:pt x="39832" y="18443"/>
                </a:cubicBezTo>
                <a:cubicBezTo>
                  <a:pt x="39741" y="18139"/>
                  <a:pt x="39650" y="17835"/>
                  <a:pt x="39498" y="17531"/>
                </a:cubicBezTo>
                <a:cubicBezTo>
                  <a:pt x="39468" y="17470"/>
                  <a:pt x="39437" y="17379"/>
                  <a:pt x="39437" y="17318"/>
                </a:cubicBezTo>
                <a:cubicBezTo>
                  <a:pt x="39286" y="16923"/>
                  <a:pt x="39164" y="16559"/>
                  <a:pt x="39073" y="16164"/>
                </a:cubicBezTo>
                <a:cubicBezTo>
                  <a:pt x="39012" y="15799"/>
                  <a:pt x="38951" y="15404"/>
                  <a:pt x="38921" y="15040"/>
                </a:cubicBezTo>
                <a:cubicBezTo>
                  <a:pt x="38860" y="14706"/>
                  <a:pt x="38799" y="14219"/>
                  <a:pt x="38739" y="13794"/>
                </a:cubicBezTo>
                <a:cubicBezTo>
                  <a:pt x="38647" y="13369"/>
                  <a:pt x="38556" y="12974"/>
                  <a:pt x="38526" y="12518"/>
                </a:cubicBezTo>
                <a:cubicBezTo>
                  <a:pt x="38496" y="12305"/>
                  <a:pt x="38465" y="12093"/>
                  <a:pt x="38465" y="11850"/>
                </a:cubicBezTo>
                <a:cubicBezTo>
                  <a:pt x="38465" y="11698"/>
                  <a:pt x="38435" y="11515"/>
                  <a:pt x="38404" y="11363"/>
                </a:cubicBezTo>
                <a:cubicBezTo>
                  <a:pt x="38404" y="11211"/>
                  <a:pt x="38374" y="10968"/>
                  <a:pt x="38344" y="10786"/>
                </a:cubicBezTo>
                <a:cubicBezTo>
                  <a:pt x="38313" y="10573"/>
                  <a:pt x="38283" y="10361"/>
                  <a:pt x="38252" y="10178"/>
                </a:cubicBezTo>
                <a:cubicBezTo>
                  <a:pt x="38222" y="9966"/>
                  <a:pt x="38222" y="9844"/>
                  <a:pt x="38222" y="9692"/>
                </a:cubicBezTo>
                <a:lnTo>
                  <a:pt x="38222" y="9510"/>
                </a:lnTo>
                <a:cubicBezTo>
                  <a:pt x="38222" y="9297"/>
                  <a:pt x="38192" y="9085"/>
                  <a:pt x="38192" y="8902"/>
                </a:cubicBezTo>
                <a:cubicBezTo>
                  <a:pt x="38161" y="8538"/>
                  <a:pt x="38131" y="8112"/>
                  <a:pt x="38070" y="7717"/>
                </a:cubicBezTo>
                <a:cubicBezTo>
                  <a:pt x="38070" y="7535"/>
                  <a:pt x="38040" y="7353"/>
                  <a:pt x="38009" y="7171"/>
                </a:cubicBezTo>
                <a:lnTo>
                  <a:pt x="38009" y="7049"/>
                </a:lnTo>
                <a:cubicBezTo>
                  <a:pt x="37979" y="6867"/>
                  <a:pt x="37949" y="6684"/>
                  <a:pt x="37918" y="6502"/>
                </a:cubicBezTo>
                <a:cubicBezTo>
                  <a:pt x="37888" y="6320"/>
                  <a:pt x="37827" y="6138"/>
                  <a:pt x="37736" y="5955"/>
                </a:cubicBezTo>
                <a:cubicBezTo>
                  <a:pt x="37706" y="5864"/>
                  <a:pt x="37645" y="5743"/>
                  <a:pt x="37584" y="5651"/>
                </a:cubicBezTo>
                <a:lnTo>
                  <a:pt x="37554" y="5621"/>
                </a:lnTo>
                <a:cubicBezTo>
                  <a:pt x="37523" y="5530"/>
                  <a:pt x="37463" y="5439"/>
                  <a:pt x="37432" y="5348"/>
                </a:cubicBezTo>
                <a:cubicBezTo>
                  <a:pt x="37371" y="5317"/>
                  <a:pt x="37341" y="5256"/>
                  <a:pt x="37311" y="5196"/>
                </a:cubicBezTo>
                <a:cubicBezTo>
                  <a:pt x="37219" y="5135"/>
                  <a:pt x="37159" y="5044"/>
                  <a:pt x="37098" y="4953"/>
                </a:cubicBezTo>
                <a:lnTo>
                  <a:pt x="37068" y="4861"/>
                </a:lnTo>
                <a:cubicBezTo>
                  <a:pt x="37037" y="4801"/>
                  <a:pt x="37007" y="4770"/>
                  <a:pt x="36976" y="4710"/>
                </a:cubicBezTo>
                <a:cubicBezTo>
                  <a:pt x="36916" y="4618"/>
                  <a:pt x="36825" y="4527"/>
                  <a:pt x="36733" y="4406"/>
                </a:cubicBezTo>
                <a:lnTo>
                  <a:pt x="36703" y="4375"/>
                </a:lnTo>
                <a:cubicBezTo>
                  <a:pt x="36612" y="4284"/>
                  <a:pt x="36521" y="4193"/>
                  <a:pt x="36430" y="4072"/>
                </a:cubicBezTo>
                <a:lnTo>
                  <a:pt x="36338" y="3980"/>
                </a:lnTo>
                <a:lnTo>
                  <a:pt x="36247" y="3889"/>
                </a:lnTo>
                <a:cubicBezTo>
                  <a:pt x="36156" y="3798"/>
                  <a:pt x="36065" y="3707"/>
                  <a:pt x="35974" y="3646"/>
                </a:cubicBezTo>
                <a:cubicBezTo>
                  <a:pt x="35700" y="3403"/>
                  <a:pt x="35397" y="3190"/>
                  <a:pt x="35062" y="3008"/>
                </a:cubicBezTo>
                <a:cubicBezTo>
                  <a:pt x="34698" y="2735"/>
                  <a:pt x="34303" y="2492"/>
                  <a:pt x="33908" y="2249"/>
                </a:cubicBezTo>
                <a:cubicBezTo>
                  <a:pt x="33574" y="2066"/>
                  <a:pt x="33239" y="1884"/>
                  <a:pt x="32753" y="1641"/>
                </a:cubicBezTo>
                <a:cubicBezTo>
                  <a:pt x="32571" y="1550"/>
                  <a:pt x="32358" y="1459"/>
                  <a:pt x="32206" y="1367"/>
                </a:cubicBezTo>
                <a:cubicBezTo>
                  <a:pt x="31963" y="1276"/>
                  <a:pt x="31751" y="1185"/>
                  <a:pt x="31538" y="1124"/>
                </a:cubicBezTo>
                <a:cubicBezTo>
                  <a:pt x="31325" y="1033"/>
                  <a:pt x="31204" y="1003"/>
                  <a:pt x="31052" y="942"/>
                </a:cubicBezTo>
                <a:lnTo>
                  <a:pt x="30839" y="881"/>
                </a:lnTo>
                <a:cubicBezTo>
                  <a:pt x="30657" y="821"/>
                  <a:pt x="30444" y="760"/>
                  <a:pt x="30292" y="729"/>
                </a:cubicBezTo>
                <a:lnTo>
                  <a:pt x="30171" y="699"/>
                </a:lnTo>
                <a:cubicBezTo>
                  <a:pt x="29988" y="638"/>
                  <a:pt x="29806" y="608"/>
                  <a:pt x="29624" y="547"/>
                </a:cubicBezTo>
                <a:lnTo>
                  <a:pt x="28955" y="426"/>
                </a:lnTo>
                <a:cubicBezTo>
                  <a:pt x="28530" y="334"/>
                  <a:pt x="28105" y="274"/>
                  <a:pt x="27619" y="183"/>
                </a:cubicBezTo>
                <a:lnTo>
                  <a:pt x="27224" y="122"/>
                </a:lnTo>
                <a:lnTo>
                  <a:pt x="27041" y="122"/>
                </a:lnTo>
                <a:cubicBezTo>
                  <a:pt x="26798" y="91"/>
                  <a:pt x="26616" y="61"/>
                  <a:pt x="26434" y="61"/>
                </a:cubicBezTo>
                <a:lnTo>
                  <a:pt x="26282" y="61"/>
                </a:lnTo>
                <a:cubicBezTo>
                  <a:pt x="25917" y="31"/>
                  <a:pt x="25553" y="0"/>
                  <a:pt x="251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" name="Google Shape;338;p17"/>
          <p:cNvGrpSpPr/>
          <p:nvPr/>
        </p:nvGrpSpPr>
        <p:grpSpPr>
          <a:xfrm>
            <a:off x="2636175" y="248775"/>
            <a:ext cx="422325" cy="503450"/>
            <a:chOff x="2636175" y="248775"/>
            <a:chExt cx="422325" cy="503450"/>
          </a:xfrm>
        </p:grpSpPr>
        <p:sp>
          <p:nvSpPr>
            <p:cNvPr id="339" name="Google Shape;339;p17"/>
            <p:cNvSpPr/>
            <p:nvPr/>
          </p:nvSpPr>
          <p:spPr>
            <a:xfrm>
              <a:off x="2744025" y="611300"/>
              <a:ext cx="76750" cy="140925"/>
            </a:xfrm>
            <a:custGeom>
              <a:avLst/>
              <a:gdLst/>
              <a:ahLst/>
              <a:cxnLst/>
              <a:rect l="l" t="t" r="r" b="b"/>
              <a:pathLst>
                <a:path w="3070" h="5637" extrusionOk="0">
                  <a:moveTo>
                    <a:pt x="1580" y="1178"/>
                  </a:moveTo>
                  <a:cubicBezTo>
                    <a:pt x="1580" y="1238"/>
                    <a:pt x="1550" y="1269"/>
                    <a:pt x="1550" y="1299"/>
                  </a:cubicBezTo>
                  <a:cubicBezTo>
                    <a:pt x="1520" y="1390"/>
                    <a:pt x="1489" y="1481"/>
                    <a:pt x="1489" y="1572"/>
                  </a:cubicBezTo>
                  <a:lnTo>
                    <a:pt x="1489" y="1664"/>
                  </a:lnTo>
                  <a:lnTo>
                    <a:pt x="1459" y="1633"/>
                  </a:lnTo>
                  <a:lnTo>
                    <a:pt x="1459" y="1512"/>
                  </a:lnTo>
                  <a:cubicBezTo>
                    <a:pt x="1459" y="1481"/>
                    <a:pt x="1459" y="1421"/>
                    <a:pt x="1489" y="1390"/>
                  </a:cubicBezTo>
                  <a:cubicBezTo>
                    <a:pt x="1489" y="1360"/>
                    <a:pt x="1489" y="1299"/>
                    <a:pt x="1520" y="1269"/>
                  </a:cubicBezTo>
                  <a:cubicBezTo>
                    <a:pt x="1520" y="1238"/>
                    <a:pt x="1550" y="1208"/>
                    <a:pt x="1580" y="1178"/>
                  </a:cubicBezTo>
                  <a:close/>
                  <a:moveTo>
                    <a:pt x="1398" y="2028"/>
                  </a:moveTo>
                  <a:lnTo>
                    <a:pt x="1428" y="2059"/>
                  </a:lnTo>
                  <a:lnTo>
                    <a:pt x="1428" y="2150"/>
                  </a:lnTo>
                  <a:lnTo>
                    <a:pt x="1428" y="2362"/>
                  </a:lnTo>
                  <a:lnTo>
                    <a:pt x="1428" y="2454"/>
                  </a:lnTo>
                  <a:cubicBezTo>
                    <a:pt x="1428" y="2393"/>
                    <a:pt x="1398" y="2332"/>
                    <a:pt x="1368" y="2271"/>
                  </a:cubicBezTo>
                  <a:lnTo>
                    <a:pt x="1368" y="2241"/>
                  </a:lnTo>
                  <a:cubicBezTo>
                    <a:pt x="1368" y="2150"/>
                    <a:pt x="1398" y="2089"/>
                    <a:pt x="1398" y="2028"/>
                  </a:cubicBezTo>
                  <a:close/>
                  <a:moveTo>
                    <a:pt x="2279" y="3122"/>
                  </a:moveTo>
                  <a:lnTo>
                    <a:pt x="2279" y="3152"/>
                  </a:lnTo>
                  <a:cubicBezTo>
                    <a:pt x="2279" y="3244"/>
                    <a:pt x="2249" y="3365"/>
                    <a:pt x="2249" y="3456"/>
                  </a:cubicBezTo>
                  <a:cubicBezTo>
                    <a:pt x="2218" y="3578"/>
                    <a:pt x="2218" y="3639"/>
                    <a:pt x="2218" y="3699"/>
                  </a:cubicBezTo>
                  <a:cubicBezTo>
                    <a:pt x="2218" y="3669"/>
                    <a:pt x="2188" y="3608"/>
                    <a:pt x="2188" y="3578"/>
                  </a:cubicBezTo>
                  <a:lnTo>
                    <a:pt x="2188" y="3517"/>
                  </a:lnTo>
                  <a:cubicBezTo>
                    <a:pt x="2188" y="3487"/>
                    <a:pt x="2218" y="3426"/>
                    <a:pt x="2218" y="3395"/>
                  </a:cubicBezTo>
                  <a:cubicBezTo>
                    <a:pt x="2218" y="3304"/>
                    <a:pt x="2249" y="3213"/>
                    <a:pt x="2279" y="3122"/>
                  </a:cubicBezTo>
                  <a:close/>
                  <a:moveTo>
                    <a:pt x="456" y="1733"/>
                  </a:moveTo>
                  <a:lnTo>
                    <a:pt x="456" y="1733"/>
                  </a:lnTo>
                  <a:cubicBezTo>
                    <a:pt x="454" y="1821"/>
                    <a:pt x="426" y="1910"/>
                    <a:pt x="426" y="1998"/>
                  </a:cubicBezTo>
                  <a:cubicBezTo>
                    <a:pt x="395" y="2119"/>
                    <a:pt x="365" y="2271"/>
                    <a:pt x="365" y="2423"/>
                  </a:cubicBezTo>
                  <a:cubicBezTo>
                    <a:pt x="365" y="2454"/>
                    <a:pt x="365" y="2514"/>
                    <a:pt x="365" y="2545"/>
                  </a:cubicBezTo>
                  <a:cubicBezTo>
                    <a:pt x="365" y="2605"/>
                    <a:pt x="365" y="2636"/>
                    <a:pt x="365" y="2697"/>
                  </a:cubicBezTo>
                  <a:cubicBezTo>
                    <a:pt x="365" y="2727"/>
                    <a:pt x="365" y="2757"/>
                    <a:pt x="365" y="2757"/>
                  </a:cubicBezTo>
                  <a:cubicBezTo>
                    <a:pt x="365" y="2849"/>
                    <a:pt x="365" y="2940"/>
                    <a:pt x="335" y="3031"/>
                  </a:cubicBezTo>
                  <a:cubicBezTo>
                    <a:pt x="335" y="3092"/>
                    <a:pt x="335" y="3152"/>
                    <a:pt x="335" y="3213"/>
                  </a:cubicBezTo>
                  <a:cubicBezTo>
                    <a:pt x="335" y="3244"/>
                    <a:pt x="335" y="3274"/>
                    <a:pt x="335" y="3304"/>
                  </a:cubicBezTo>
                  <a:cubicBezTo>
                    <a:pt x="365" y="3335"/>
                    <a:pt x="365" y="3365"/>
                    <a:pt x="395" y="3365"/>
                  </a:cubicBezTo>
                  <a:lnTo>
                    <a:pt x="426" y="3395"/>
                  </a:lnTo>
                  <a:cubicBezTo>
                    <a:pt x="456" y="3730"/>
                    <a:pt x="517" y="4064"/>
                    <a:pt x="638" y="4368"/>
                  </a:cubicBezTo>
                  <a:lnTo>
                    <a:pt x="669" y="4459"/>
                  </a:lnTo>
                  <a:cubicBezTo>
                    <a:pt x="608" y="4368"/>
                    <a:pt x="578" y="4277"/>
                    <a:pt x="547" y="4185"/>
                  </a:cubicBezTo>
                  <a:cubicBezTo>
                    <a:pt x="487" y="4064"/>
                    <a:pt x="456" y="3942"/>
                    <a:pt x="426" y="3821"/>
                  </a:cubicBezTo>
                  <a:cubicBezTo>
                    <a:pt x="395" y="3669"/>
                    <a:pt x="365" y="3547"/>
                    <a:pt x="335" y="3426"/>
                  </a:cubicBezTo>
                  <a:cubicBezTo>
                    <a:pt x="335" y="3395"/>
                    <a:pt x="335" y="3365"/>
                    <a:pt x="304" y="3335"/>
                  </a:cubicBezTo>
                  <a:lnTo>
                    <a:pt x="304" y="3213"/>
                  </a:lnTo>
                  <a:lnTo>
                    <a:pt x="304" y="2970"/>
                  </a:lnTo>
                  <a:lnTo>
                    <a:pt x="304" y="2727"/>
                  </a:lnTo>
                  <a:lnTo>
                    <a:pt x="304" y="2514"/>
                  </a:lnTo>
                  <a:cubicBezTo>
                    <a:pt x="304" y="2362"/>
                    <a:pt x="335" y="2211"/>
                    <a:pt x="365" y="2059"/>
                  </a:cubicBezTo>
                  <a:cubicBezTo>
                    <a:pt x="390" y="1959"/>
                    <a:pt x="415" y="1840"/>
                    <a:pt x="456" y="1733"/>
                  </a:cubicBezTo>
                  <a:close/>
                  <a:moveTo>
                    <a:pt x="912" y="3517"/>
                  </a:moveTo>
                  <a:lnTo>
                    <a:pt x="912" y="3578"/>
                  </a:lnTo>
                  <a:cubicBezTo>
                    <a:pt x="942" y="3669"/>
                    <a:pt x="1003" y="3760"/>
                    <a:pt x="1064" y="3851"/>
                  </a:cubicBezTo>
                  <a:lnTo>
                    <a:pt x="1125" y="3882"/>
                  </a:lnTo>
                  <a:lnTo>
                    <a:pt x="1125" y="4064"/>
                  </a:lnTo>
                  <a:lnTo>
                    <a:pt x="1125" y="4155"/>
                  </a:lnTo>
                  <a:lnTo>
                    <a:pt x="1125" y="4277"/>
                  </a:lnTo>
                  <a:cubicBezTo>
                    <a:pt x="1125" y="4307"/>
                    <a:pt x="1094" y="4398"/>
                    <a:pt x="1064" y="4459"/>
                  </a:cubicBezTo>
                  <a:cubicBezTo>
                    <a:pt x="1033" y="4337"/>
                    <a:pt x="973" y="4185"/>
                    <a:pt x="942" y="4064"/>
                  </a:cubicBezTo>
                  <a:cubicBezTo>
                    <a:pt x="912" y="3882"/>
                    <a:pt x="882" y="3699"/>
                    <a:pt x="912" y="3517"/>
                  </a:cubicBezTo>
                  <a:close/>
                  <a:moveTo>
                    <a:pt x="1823" y="4216"/>
                  </a:moveTo>
                  <a:lnTo>
                    <a:pt x="1823" y="4246"/>
                  </a:lnTo>
                  <a:lnTo>
                    <a:pt x="1854" y="4337"/>
                  </a:lnTo>
                  <a:cubicBezTo>
                    <a:pt x="1854" y="4337"/>
                    <a:pt x="1884" y="4368"/>
                    <a:pt x="1884" y="4368"/>
                  </a:cubicBezTo>
                  <a:cubicBezTo>
                    <a:pt x="1884" y="4489"/>
                    <a:pt x="1884" y="4580"/>
                    <a:pt x="1854" y="4672"/>
                  </a:cubicBezTo>
                  <a:lnTo>
                    <a:pt x="1793" y="4884"/>
                  </a:lnTo>
                  <a:lnTo>
                    <a:pt x="1763" y="4884"/>
                  </a:lnTo>
                  <a:lnTo>
                    <a:pt x="1702" y="4854"/>
                  </a:lnTo>
                  <a:cubicBezTo>
                    <a:pt x="1672" y="4823"/>
                    <a:pt x="1672" y="4823"/>
                    <a:pt x="1641" y="4793"/>
                  </a:cubicBezTo>
                  <a:cubicBezTo>
                    <a:pt x="1672" y="4732"/>
                    <a:pt x="1702" y="4672"/>
                    <a:pt x="1702" y="4611"/>
                  </a:cubicBezTo>
                  <a:cubicBezTo>
                    <a:pt x="1763" y="4489"/>
                    <a:pt x="1793" y="4368"/>
                    <a:pt x="1823" y="4216"/>
                  </a:cubicBezTo>
                  <a:close/>
                  <a:moveTo>
                    <a:pt x="2340" y="4611"/>
                  </a:moveTo>
                  <a:lnTo>
                    <a:pt x="2340" y="4611"/>
                  </a:lnTo>
                  <a:cubicBezTo>
                    <a:pt x="2279" y="4732"/>
                    <a:pt x="2218" y="4854"/>
                    <a:pt x="2158" y="4945"/>
                  </a:cubicBezTo>
                  <a:cubicBezTo>
                    <a:pt x="2127" y="5006"/>
                    <a:pt x="2097" y="5036"/>
                    <a:pt x="2066" y="5067"/>
                  </a:cubicBezTo>
                  <a:lnTo>
                    <a:pt x="2066" y="5036"/>
                  </a:lnTo>
                  <a:lnTo>
                    <a:pt x="2097" y="4975"/>
                  </a:lnTo>
                  <a:cubicBezTo>
                    <a:pt x="2158" y="4915"/>
                    <a:pt x="2218" y="4823"/>
                    <a:pt x="2249" y="4763"/>
                  </a:cubicBezTo>
                  <a:lnTo>
                    <a:pt x="2310" y="4641"/>
                  </a:lnTo>
                  <a:lnTo>
                    <a:pt x="2340" y="4611"/>
                  </a:lnTo>
                  <a:close/>
                  <a:moveTo>
                    <a:pt x="790" y="4793"/>
                  </a:moveTo>
                  <a:lnTo>
                    <a:pt x="790" y="4793"/>
                  </a:lnTo>
                  <a:cubicBezTo>
                    <a:pt x="821" y="4854"/>
                    <a:pt x="851" y="4945"/>
                    <a:pt x="912" y="4975"/>
                  </a:cubicBezTo>
                  <a:cubicBezTo>
                    <a:pt x="1003" y="5067"/>
                    <a:pt x="1094" y="5097"/>
                    <a:pt x="1216" y="5097"/>
                  </a:cubicBezTo>
                  <a:cubicBezTo>
                    <a:pt x="1246" y="5097"/>
                    <a:pt x="1277" y="5097"/>
                    <a:pt x="1307" y="5067"/>
                  </a:cubicBezTo>
                  <a:cubicBezTo>
                    <a:pt x="1337" y="5127"/>
                    <a:pt x="1368" y="5188"/>
                    <a:pt x="1398" y="5249"/>
                  </a:cubicBezTo>
                  <a:lnTo>
                    <a:pt x="1428" y="5310"/>
                  </a:lnTo>
                  <a:cubicBezTo>
                    <a:pt x="1368" y="5279"/>
                    <a:pt x="1277" y="5279"/>
                    <a:pt x="1216" y="5249"/>
                  </a:cubicBezTo>
                  <a:cubicBezTo>
                    <a:pt x="1155" y="5218"/>
                    <a:pt x="1094" y="5188"/>
                    <a:pt x="1064" y="5188"/>
                  </a:cubicBezTo>
                  <a:cubicBezTo>
                    <a:pt x="1003" y="5127"/>
                    <a:pt x="973" y="5097"/>
                    <a:pt x="912" y="5067"/>
                  </a:cubicBezTo>
                  <a:cubicBezTo>
                    <a:pt x="882" y="5006"/>
                    <a:pt x="851" y="4975"/>
                    <a:pt x="821" y="4915"/>
                  </a:cubicBezTo>
                  <a:cubicBezTo>
                    <a:pt x="821" y="4884"/>
                    <a:pt x="790" y="4854"/>
                    <a:pt x="790" y="4793"/>
                  </a:cubicBezTo>
                  <a:close/>
                  <a:moveTo>
                    <a:pt x="1994" y="0"/>
                  </a:moveTo>
                  <a:cubicBezTo>
                    <a:pt x="1975" y="0"/>
                    <a:pt x="1960" y="8"/>
                    <a:pt x="1945" y="23"/>
                  </a:cubicBezTo>
                  <a:lnTo>
                    <a:pt x="1823" y="23"/>
                  </a:lnTo>
                  <a:lnTo>
                    <a:pt x="1763" y="53"/>
                  </a:lnTo>
                  <a:lnTo>
                    <a:pt x="1672" y="114"/>
                  </a:lnTo>
                  <a:lnTo>
                    <a:pt x="1641" y="114"/>
                  </a:lnTo>
                  <a:cubicBezTo>
                    <a:pt x="1580" y="114"/>
                    <a:pt x="1520" y="114"/>
                    <a:pt x="1459" y="144"/>
                  </a:cubicBezTo>
                  <a:cubicBezTo>
                    <a:pt x="1368" y="175"/>
                    <a:pt x="1307" y="205"/>
                    <a:pt x="1216" y="266"/>
                  </a:cubicBezTo>
                  <a:cubicBezTo>
                    <a:pt x="1033" y="357"/>
                    <a:pt x="882" y="479"/>
                    <a:pt x="760" y="600"/>
                  </a:cubicBezTo>
                  <a:cubicBezTo>
                    <a:pt x="699" y="661"/>
                    <a:pt x="638" y="722"/>
                    <a:pt x="578" y="813"/>
                  </a:cubicBezTo>
                  <a:cubicBezTo>
                    <a:pt x="578" y="843"/>
                    <a:pt x="547" y="874"/>
                    <a:pt x="517" y="904"/>
                  </a:cubicBezTo>
                  <a:cubicBezTo>
                    <a:pt x="517" y="965"/>
                    <a:pt x="426" y="1056"/>
                    <a:pt x="395" y="1147"/>
                  </a:cubicBezTo>
                  <a:cubicBezTo>
                    <a:pt x="335" y="1208"/>
                    <a:pt x="365" y="1208"/>
                    <a:pt x="335" y="1238"/>
                  </a:cubicBezTo>
                  <a:lnTo>
                    <a:pt x="304" y="1360"/>
                  </a:lnTo>
                  <a:cubicBezTo>
                    <a:pt x="274" y="1421"/>
                    <a:pt x="244" y="1512"/>
                    <a:pt x="213" y="1572"/>
                  </a:cubicBezTo>
                  <a:cubicBezTo>
                    <a:pt x="92" y="1907"/>
                    <a:pt x="31" y="2271"/>
                    <a:pt x="0" y="2605"/>
                  </a:cubicBezTo>
                  <a:lnTo>
                    <a:pt x="0" y="3092"/>
                  </a:lnTo>
                  <a:cubicBezTo>
                    <a:pt x="0" y="3183"/>
                    <a:pt x="0" y="3274"/>
                    <a:pt x="31" y="3365"/>
                  </a:cubicBezTo>
                  <a:cubicBezTo>
                    <a:pt x="61" y="3426"/>
                    <a:pt x="31" y="3426"/>
                    <a:pt x="61" y="3456"/>
                  </a:cubicBezTo>
                  <a:lnTo>
                    <a:pt x="92" y="3608"/>
                  </a:lnTo>
                  <a:cubicBezTo>
                    <a:pt x="92" y="3699"/>
                    <a:pt x="122" y="3760"/>
                    <a:pt x="152" y="3851"/>
                  </a:cubicBezTo>
                  <a:lnTo>
                    <a:pt x="213" y="4064"/>
                  </a:lnTo>
                  <a:cubicBezTo>
                    <a:pt x="244" y="4216"/>
                    <a:pt x="304" y="4368"/>
                    <a:pt x="365" y="4520"/>
                  </a:cubicBezTo>
                  <a:cubicBezTo>
                    <a:pt x="426" y="4672"/>
                    <a:pt x="487" y="4854"/>
                    <a:pt x="547" y="4975"/>
                  </a:cubicBezTo>
                  <a:lnTo>
                    <a:pt x="608" y="5127"/>
                  </a:lnTo>
                  <a:cubicBezTo>
                    <a:pt x="669" y="5218"/>
                    <a:pt x="730" y="5279"/>
                    <a:pt x="790" y="5340"/>
                  </a:cubicBezTo>
                  <a:cubicBezTo>
                    <a:pt x="821" y="5370"/>
                    <a:pt x="851" y="5401"/>
                    <a:pt x="912" y="5431"/>
                  </a:cubicBezTo>
                  <a:cubicBezTo>
                    <a:pt x="942" y="5461"/>
                    <a:pt x="973" y="5492"/>
                    <a:pt x="1033" y="5492"/>
                  </a:cubicBezTo>
                  <a:cubicBezTo>
                    <a:pt x="1094" y="5553"/>
                    <a:pt x="1185" y="5583"/>
                    <a:pt x="1277" y="5583"/>
                  </a:cubicBezTo>
                  <a:lnTo>
                    <a:pt x="1489" y="5613"/>
                  </a:lnTo>
                  <a:cubicBezTo>
                    <a:pt x="1535" y="5629"/>
                    <a:pt x="1573" y="5636"/>
                    <a:pt x="1611" y="5636"/>
                  </a:cubicBezTo>
                  <a:cubicBezTo>
                    <a:pt x="1649" y="5636"/>
                    <a:pt x="1687" y="5629"/>
                    <a:pt x="1732" y="5613"/>
                  </a:cubicBezTo>
                  <a:cubicBezTo>
                    <a:pt x="1854" y="5613"/>
                    <a:pt x="1945" y="5583"/>
                    <a:pt x="2066" y="5522"/>
                  </a:cubicBezTo>
                  <a:cubicBezTo>
                    <a:pt x="2158" y="5461"/>
                    <a:pt x="2218" y="5401"/>
                    <a:pt x="2310" y="5310"/>
                  </a:cubicBezTo>
                  <a:cubicBezTo>
                    <a:pt x="2370" y="5218"/>
                    <a:pt x="2461" y="5127"/>
                    <a:pt x="2522" y="5036"/>
                  </a:cubicBezTo>
                  <a:cubicBezTo>
                    <a:pt x="2583" y="4884"/>
                    <a:pt x="2674" y="4702"/>
                    <a:pt x="2705" y="4550"/>
                  </a:cubicBezTo>
                  <a:cubicBezTo>
                    <a:pt x="2796" y="4246"/>
                    <a:pt x="2887" y="3912"/>
                    <a:pt x="2948" y="3608"/>
                  </a:cubicBezTo>
                  <a:cubicBezTo>
                    <a:pt x="2978" y="3456"/>
                    <a:pt x="3008" y="3304"/>
                    <a:pt x="3039" y="3152"/>
                  </a:cubicBezTo>
                  <a:cubicBezTo>
                    <a:pt x="3039" y="3061"/>
                    <a:pt x="3039" y="2970"/>
                    <a:pt x="3069" y="2849"/>
                  </a:cubicBezTo>
                  <a:cubicBezTo>
                    <a:pt x="3069" y="2757"/>
                    <a:pt x="3069" y="2697"/>
                    <a:pt x="3069" y="2605"/>
                  </a:cubicBezTo>
                  <a:cubicBezTo>
                    <a:pt x="3008" y="2423"/>
                    <a:pt x="3008" y="2271"/>
                    <a:pt x="3008" y="2119"/>
                  </a:cubicBezTo>
                  <a:cubicBezTo>
                    <a:pt x="3008" y="1967"/>
                    <a:pt x="3008" y="1816"/>
                    <a:pt x="2978" y="1664"/>
                  </a:cubicBezTo>
                  <a:cubicBezTo>
                    <a:pt x="2948" y="1481"/>
                    <a:pt x="2917" y="1329"/>
                    <a:pt x="2856" y="1178"/>
                  </a:cubicBezTo>
                  <a:cubicBezTo>
                    <a:pt x="2796" y="1026"/>
                    <a:pt x="2735" y="874"/>
                    <a:pt x="2674" y="752"/>
                  </a:cubicBezTo>
                  <a:lnTo>
                    <a:pt x="2674" y="691"/>
                  </a:lnTo>
                  <a:cubicBezTo>
                    <a:pt x="2644" y="539"/>
                    <a:pt x="2553" y="388"/>
                    <a:pt x="2461" y="266"/>
                  </a:cubicBezTo>
                  <a:cubicBezTo>
                    <a:pt x="2370" y="205"/>
                    <a:pt x="2310" y="144"/>
                    <a:pt x="2218" y="84"/>
                  </a:cubicBezTo>
                  <a:cubicBezTo>
                    <a:pt x="2158" y="53"/>
                    <a:pt x="2097" y="23"/>
                    <a:pt x="2066" y="23"/>
                  </a:cubicBezTo>
                  <a:cubicBezTo>
                    <a:pt x="2036" y="8"/>
                    <a:pt x="2013" y="0"/>
                    <a:pt x="19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7"/>
            <p:cNvSpPr/>
            <p:nvPr/>
          </p:nvSpPr>
          <p:spPr>
            <a:xfrm>
              <a:off x="2874675" y="529075"/>
              <a:ext cx="79025" cy="129900"/>
            </a:xfrm>
            <a:custGeom>
              <a:avLst/>
              <a:gdLst/>
              <a:ahLst/>
              <a:cxnLst/>
              <a:rect l="l" t="t" r="r" b="b"/>
              <a:pathLst>
                <a:path w="3161" h="5196" extrusionOk="0">
                  <a:moveTo>
                    <a:pt x="2188" y="334"/>
                  </a:moveTo>
                  <a:lnTo>
                    <a:pt x="2249" y="395"/>
                  </a:lnTo>
                  <a:cubicBezTo>
                    <a:pt x="2340" y="426"/>
                    <a:pt x="2401" y="486"/>
                    <a:pt x="2461" y="578"/>
                  </a:cubicBezTo>
                  <a:lnTo>
                    <a:pt x="2552" y="638"/>
                  </a:lnTo>
                  <a:cubicBezTo>
                    <a:pt x="2583" y="699"/>
                    <a:pt x="2613" y="760"/>
                    <a:pt x="2644" y="821"/>
                  </a:cubicBezTo>
                  <a:cubicBezTo>
                    <a:pt x="2704" y="912"/>
                    <a:pt x="2735" y="972"/>
                    <a:pt x="2765" y="1064"/>
                  </a:cubicBezTo>
                  <a:cubicBezTo>
                    <a:pt x="2796" y="1124"/>
                    <a:pt x="2796" y="1216"/>
                    <a:pt x="2826" y="1276"/>
                  </a:cubicBezTo>
                  <a:cubicBezTo>
                    <a:pt x="2765" y="1216"/>
                    <a:pt x="2704" y="1155"/>
                    <a:pt x="2644" y="1155"/>
                  </a:cubicBezTo>
                  <a:lnTo>
                    <a:pt x="2644" y="1124"/>
                  </a:lnTo>
                  <a:cubicBezTo>
                    <a:pt x="2644" y="1094"/>
                    <a:pt x="2613" y="1033"/>
                    <a:pt x="2613" y="972"/>
                  </a:cubicBezTo>
                  <a:cubicBezTo>
                    <a:pt x="2583" y="912"/>
                    <a:pt x="2583" y="851"/>
                    <a:pt x="2552" y="821"/>
                  </a:cubicBezTo>
                  <a:cubicBezTo>
                    <a:pt x="2522" y="699"/>
                    <a:pt x="2431" y="608"/>
                    <a:pt x="2340" y="578"/>
                  </a:cubicBezTo>
                  <a:cubicBezTo>
                    <a:pt x="2309" y="547"/>
                    <a:pt x="2279" y="486"/>
                    <a:pt x="2249" y="486"/>
                  </a:cubicBezTo>
                  <a:cubicBezTo>
                    <a:pt x="2218" y="426"/>
                    <a:pt x="2157" y="395"/>
                    <a:pt x="2066" y="365"/>
                  </a:cubicBezTo>
                  <a:cubicBezTo>
                    <a:pt x="2066" y="365"/>
                    <a:pt x="2066" y="334"/>
                    <a:pt x="2066" y="334"/>
                  </a:cubicBezTo>
                  <a:close/>
                  <a:moveTo>
                    <a:pt x="729" y="1246"/>
                  </a:moveTo>
                  <a:lnTo>
                    <a:pt x="729" y="1307"/>
                  </a:lnTo>
                  <a:cubicBezTo>
                    <a:pt x="699" y="1367"/>
                    <a:pt x="699" y="1428"/>
                    <a:pt x="669" y="1489"/>
                  </a:cubicBezTo>
                  <a:lnTo>
                    <a:pt x="608" y="1489"/>
                  </a:lnTo>
                  <a:lnTo>
                    <a:pt x="669" y="1398"/>
                  </a:lnTo>
                  <a:cubicBezTo>
                    <a:pt x="699" y="1337"/>
                    <a:pt x="699" y="1307"/>
                    <a:pt x="729" y="1246"/>
                  </a:cubicBezTo>
                  <a:close/>
                  <a:moveTo>
                    <a:pt x="2157" y="1064"/>
                  </a:moveTo>
                  <a:cubicBezTo>
                    <a:pt x="2188" y="1155"/>
                    <a:pt x="2188" y="1276"/>
                    <a:pt x="2157" y="1367"/>
                  </a:cubicBezTo>
                  <a:cubicBezTo>
                    <a:pt x="2188" y="1398"/>
                    <a:pt x="2188" y="1428"/>
                    <a:pt x="2157" y="1459"/>
                  </a:cubicBezTo>
                  <a:lnTo>
                    <a:pt x="2127" y="1489"/>
                  </a:lnTo>
                  <a:lnTo>
                    <a:pt x="2097" y="1611"/>
                  </a:lnTo>
                  <a:cubicBezTo>
                    <a:pt x="2066" y="1671"/>
                    <a:pt x="2066" y="1702"/>
                    <a:pt x="2036" y="1762"/>
                  </a:cubicBezTo>
                  <a:cubicBezTo>
                    <a:pt x="2036" y="1791"/>
                    <a:pt x="2010" y="1819"/>
                    <a:pt x="2006" y="1872"/>
                  </a:cubicBezTo>
                  <a:lnTo>
                    <a:pt x="2006" y="1872"/>
                  </a:lnTo>
                  <a:cubicBezTo>
                    <a:pt x="2010" y="1677"/>
                    <a:pt x="2040" y="1507"/>
                    <a:pt x="2097" y="1337"/>
                  </a:cubicBezTo>
                  <a:cubicBezTo>
                    <a:pt x="2127" y="1246"/>
                    <a:pt x="2127" y="1155"/>
                    <a:pt x="2157" y="1064"/>
                  </a:cubicBezTo>
                  <a:close/>
                  <a:moveTo>
                    <a:pt x="1671" y="608"/>
                  </a:moveTo>
                  <a:cubicBezTo>
                    <a:pt x="1580" y="821"/>
                    <a:pt x="1489" y="1064"/>
                    <a:pt x="1398" y="1276"/>
                  </a:cubicBezTo>
                  <a:lnTo>
                    <a:pt x="1216" y="1732"/>
                  </a:lnTo>
                  <a:lnTo>
                    <a:pt x="1124" y="1945"/>
                  </a:lnTo>
                  <a:cubicBezTo>
                    <a:pt x="1124" y="1945"/>
                    <a:pt x="1094" y="1975"/>
                    <a:pt x="1094" y="2006"/>
                  </a:cubicBezTo>
                  <a:cubicBezTo>
                    <a:pt x="1094" y="1991"/>
                    <a:pt x="1094" y="1963"/>
                    <a:pt x="1094" y="1945"/>
                  </a:cubicBezTo>
                  <a:lnTo>
                    <a:pt x="1185" y="1671"/>
                  </a:lnTo>
                  <a:lnTo>
                    <a:pt x="1185" y="1732"/>
                  </a:lnTo>
                  <a:lnTo>
                    <a:pt x="1276" y="1459"/>
                  </a:lnTo>
                  <a:lnTo>
                    <a:pt x="1428" y="1033"/>
                  </a:lnTo>
                  <a:cubicBezTo>
                    <a:pt x="1489" y="912"/>
                    <a:pt x="1519" y="821"/>
                    <a:pt x="1550" y="729"/>
                  </a:cubicBezTo>
                  <a:cubicBezTo>
                    <a:pt x="1550" y="699"/>
                    <a:pt x="1580" y="638"/>
                    <a:pt x="1580" y="608"/>
                  </a:cubicBezTo>
                  <a:close/>
                  <a:moveTo>
                    <a:pt x="2613" y="1580"/>
                  </a:moveTo>
                  <a:cubicBezTo>
                    <a:pt x="2613" y="1641"/>
                    <a:pt x="2644" y="1671"/>
                    <a:pt x="2644" y="1702"/>
                  </a:cubicBezTo>
                  <a:cubicBezTo>
                    <a:pt x="2672" y="1814"/>
                    <a:pt x="2674" y="1927"/>
                    <a:pt x="2674" y="2039"/>
                  </a:cubicBezTo>
                  <a:lnTo>
                    <a:pt x="2674" y="2039"/>
                  </a:lnTo>
                  <a:cubicBezTo>
                    <a:pt x="2673" y="2129"/>
                    <a:pt x="2644" y="2219"/>
                    <a:pt x="2644" y="2309"/>
                  </a:cubicBezTo>
                  <a:cubicBezTo>
                    <a:pt x="2613" y="2249"/>
                    <a:pt x="2583" y="2249"/>
                    <a:pt x="2552" y="2218"/>
                  </a:cubicBezTo>
                  <a:cubicBezTo>
                    <a:pt x="2552" y="2127"/>
                    <a:pt x="2583" y="2036"/>
                    <a:pt x="2583" y="1945"/>
                  </a:cubicBezTo>
                  <a:cubicBezTo>
                    <a:pt x="2613" y="1854"/>
                    <a:pt x="2613" y="1762"/>
                    <a:pt x="2613" y="1702"/>
                  </a:cubicBezTo>
                  <a:lnTo>
                    <a:pt x="2613" y="1580"/>
                  </a:lnTo>
                  <a:close/>
                  <a:moveTo>
                    <a:pt x="1671" y="2309"/>
                  </a:moveTo>
                  <a:lnTo>
                    <a:pt x="1671" y="2400"/>
                  </a:lnTo>
                  <a:lnTo>
                    <a:pt x="1641" y="2400"/>
                  </a:lnTo>
                  <a:lnTo>
                    <a:pt x="1671" y="2309"/>
                  </a:lnTo>
                  <a:close/>
                  <a:moveTo>
                    <a:pt x="1124" y="2917"/>
                  </a:moveTo>
                  <a:cubicBezTo>
                    <a:pt x="1124" y="2917"/>
                    <a:pt x="1124" y="2947"/>
                    <a:pt x="1155" y="2978"/>
                  </a:cubicBezTo>
                  <a:lnTo>
                    <a:pt x="1124" y="2978"/>
                  </a:lnTo>
                  <a:lnTo>
                    <a:pt x="1124" y="2917"/>
                  </a:lnTo>
                  <a:close/>
                  <a:moveTo>
                    <a:pt x="1793" y="3251"/>
                  </a:moveTo>
                  <a:cubicBezTo>
                    <a:pt x="1793" y="3282"/>
                    <a:pt x="1793" y="3312"/>
                    <a:pt x="1823" y="3342"/>
                  </a:cubicBezTo>
                  <a:lnTo>
                    <a:pt x="1793" y="3342"/>
                  </a:lnTo>
                  <a:cubicBezTo>
                    <a:pt x="1793" y="3433"/>
                    <a:pt x="1793" y="3525"/>
                    <a:pt x="1762" y="3616"/>
                  </a:cubicBezTo>
                  <a:cubicBezTo>
                    <a:pt x="1762" y="3585"/>
                    <a:pt x="1762" y="3555"/>
                    <a:pt x="1762" y="3555"/>
                  </a:cubicBezTo>
                  <a:cubicBezTo>
                    <a:pt x="1762" y="3464"/>
                    <a:pt x="1793" y="3342"/>
                    <a:pt x="1793" y="3251"/>
                  </a:cubicBezTo>
                  <a:close/>
                  <a:moveTo>
                    <a:pt x="1428" y="3039"/>
                  </a:moveTo>
                  <a:lnTo>
                    <a:pt x="1428" y="3221"/>
                  </a:lnTo>
                  <a:cubicBezTo>
                    <a:pt x="1400" y="3393"/>
                    <a:pt x="1371" y="3565"/>
                    <a:pt x="1317" y="3737"/>
                  </a:cubicBezTo>
                  <a:lnTo>
                    <a:pt x="1317" y="3737"/>
                  </a:lnTo>
                  <a:cubicBezTo>
                    <a:pt x="1310" y="3696"/>
                    <a:pt x="1317" y="3656"/>
                    <a:pt x="1337" y="3616"/>
                  </a:cubicBezTo>
                  <a:lnTo>
                    <a:pt x="1337" y="3585"/>
                  </a:lnTo>
                  <a:cubicBezTo>
                    <a:pt x="1337" y="3464"/>
                    <a:pt x="1368" y="3342"/>
                    <a:pt x="1398" y="3221"/>
                  </a:cubicBezTo>
                  <a:cubicBezTo>
                    <a:pt x="1398" y="3160"/>
                    <a:pt x="1428" y="3099"/>
                    <a:pt x="1428" y="3039"/>
                  </a:cubicBezTo>
                  <a:close/>
                  <a:moveTo>
                    <a:pt x="1033" y="3525"/>
                  </a:moveTo>
                  <a:lnTo>
                    <a:pt x="1033" y="3585"/>
                  </a:lnTo>
                  <a:cubicBezTo>
                    <a:pt x="1033" y="3616"/>
                    <a:pt x="1033" y="3646"/>
                    <a:pt x="1003" y="3707"/>
                  </a:cubicBezTo>
                  <a:cubicBezTo>
                    <a:pt x="1003" y="3737"/>
                    <a:pt x="973" y="3798"/>
                    <a:pt x="973" y="3859"/>
                  </a:cubicBezTo>
                  <a:cubicBezTo>
                    <a:pt x="973" y="3828"/>
                    <a:pt x="973" y="3798"/>
                    <a:pt x="973" y="3768"/>
                  </a:cubicBezTo>
                  <a:cubicBezTo>
                    <a:pt x="973" y="3707"/>
                    <a:pt x="1003" y="3616"/>
                    <a:pt x="1033" y="3525"/>
                  </a:cubicBezTo>
                  <a:close/>
                  <a:moveTo>
                    <a:pt x="2431" y="2644"/>
                  </a:moveTo>
                  <a:cubicBezTo>
                    <a:pt x="2461" y="2765"/>
                    <a:pt x="2461" y="2856"/>
                    <a:pt x="2461" y="2978"/>
                  </a:cubicBezTo>
                  <a:lnTo>
                    <a:pt x="2461" y="3069"/>
                  </a:lnTo>
                  <a:lnTo>
                    <a:pt x="2401" y="3251"/>
                  </a:lnTo>
                  <a:cubicBezTo>
                    <a:pt x="2340" y="3494"/>
                    <a:pt x="2249" y="3737"/>
                    <a:pt x="2157" y="4011"/>
                  </a:cubicBezTo>
                  <a:lnTo>
                    <a:pt x="2157" y="3828"/>
                  </a:lnTo>
                  <a:cubicBezTo>
                    <a:pt x="2218" y="3677"/>
                    <a:pt x="2249" y="3525"/>
                    <a:pt x="2279" y="3373"/>
                  </a:cubicBezTo>
                  <a:lnTo>
                    <a:pt x="2309" y="3190"/>
                  </a:lnTo>
                  <a:cubicBezTo>
                    <a:pt x="2370" y="3039"/>
                    <a:pt x="2401" y="2887"/>
                    <a:pt x="2431" y="2704"/>
                  </a:cubicBezTo>
                  <a:lnTo>
                    <a:pt x="2431" y="2644"/>
                  </a:lnTo>
                  <a:close/>
                  <a:moveTo>
                    <a:pt x="1068" y="4310"/>
                  </a:moveTo>
                  <a:cubicBezTo>
                    <a:pt x="1069" y="4312"/>
                    <a:pt x="1069" y="4313"/>
                    <a:pt x="1070" y="4315"/>
                  </a:cubicBezTo>
                  <a:lnTo>
                    <a:pt x="1070" y="4315"/>
                  </a:lnTo>
                  <a:cubicBezTo>
                    <a:pt x="1068" y="4315"/>
                    <a:pt x="1066" y="4315"/>
                    <a:pt x="1064" y="4315"/>
                  </a:cubicBezTo>
                  <a:cubicBezTo>
                    <a:pt x="1065" y="4313"/>
                    <a:pt x="1067" y="4311"/>
                    <a:pt x="1068" y="4310"/>
                  </a:cubicBezTo>
                  <a:close/>
                  <a:moveTo>
                    <a:pt x="1884" y="4436"/>
                  </a:moveTo>
                  <a:cubicBezTo>
                    <a:pt x="1914" y="4497"/>
                    <a:pt x="1914" y="4558"/>
                    <a:pt x="1914" y="4618"/>
                  </a:cubicBezTo>
                  <a:lnTo>
                    <a:pt x="1884" y="4558"/>
                  </a:lnTo>
                  <a:cubicBezTo>
                    <a:pt x="1884" y="4527"/>
                    <a:pt x="1884" y="4497"/>
                    <a:pt x="1854" y="4497"/>
                  </a:cubicBezTo>
                  <a:lnTo>
                    <a:pt x="1884" y="4436"/>
                  </a:lnTo>
                  <a:close/>
                  <a:moveTo>
                    <a:pt x="851" y="4588"/>
                  </a:moveTo>
                  <a:lnTo>
                    <a:pt x="912" y="4649"/>
                  </a:lnTo>
                  <a:cubicBezTo>
                    <a:pt x="942" y="4679"/>
                    <a:pt x="973" y="4740"/>
                    <a:pt x="1003" y="4770"/>
                  </a:cubicBezTo>
                  <a:lnTo>
                    <a:pt x="1064" y="4831"/>
                  </a:lnTo>
                  <a:cubicBezTo>
                    <a:pt x="1003" y="4801"/>
                    <a:pt x="912" y="4740"/>
                    <a:pt x="851" y="4679"/>
                  </a:cubicBezTo>
                  <a:lnTo>
                    <a:pt x="782" y="4611"/>
                  </a:lnTo>
                  <a:lnTo>
                    <a:pt x="782" y="4611"/>
                  </a:lnTo>
                  <a:cubicBezTo>
                    <a:pt x="793" y="4609"/>
                    <a:pt x="807" y="4602"/>
                    <a:pt x="821" y="4588"/>
                  </a:cubicBezTo>
                  <a:close/>
                  <a:moveTo>
                    <a:pt x="1641" y="4740"/>
                  </a:moveTo>
                  <a:cubicBezTo>
                    <a:pt x="1671" y="4740"/>
                    <a:pt x="1671" y="4770"/>
                    <a:pt x="1702" y="4801"/>
                  </a:cubicBezTo>
                  <a:cubicBezTo>
                    <a:pt x="1641" y="4831"/>
                    <a:pt x="1611" y="4831"/>
                    <a:pt x="1550" y="4861"/>
                  </a:cubicBezTo>
                  <a:lnTo>
                    <a:pt x="1398" y="4861"/>
                  </a:lnTo>
                  <a:cubicBezTo>
                    <a:pt x="1459" y="4831"/>
                    <a:pt x="1519" y="4801"/>
                    <a:pt x="1550" y="4770"/>
                  </a:cubicBezTo>
                  <a:cubicBezTo>
                    <a:pt x="1580" y="4740"/>
                    <a:pt x="1611" y="4740"/>
                    <a:pt x="1641" y="4740"/>
                  </a:cubicBezTo>
                  <a:close/>
                  <a:moveTo>
                    <a:pt x="1914" y="0"/>
                  </a:moveTo>
                  <a:cubicBezTo>
                    <a:pt x="1732" y="31"/>
                    <a:pt x="1580" y="91"/>
                    <a:pt x="1459" y="213"/>
                  </a:cubicBezTo>
                  <a:cubicBezTo>
                    <a:pt x="1398" y="213"/>
                    <a:pt x="1337" y="213"/>
                    <a:pt x="1307" y="243"/>
                  </a:cubicBezTo>
                  <a:cubicBezTo>
                    <a:pt x="1185" y="274"/>
                    <a:pt x="1094" y="334"/>
                    <a:pt x="1033" y="426"/>
                  </a:cubicBezTo>
                  <a:cubicBezTo>
                    <a:pt x="973" y="486"/>
                    <a:pt x="912" y="547"/>
                    <a:pt x="851" y="608"/>
                  </a:cubicBezTo>
                  <a:cubicBezTo>
                    <a:pt x="729" y="729"/>
                    <a:pt x="638" y="851"/>
                    <a:pt x="547" y="1003"/>
                  </a:cubicBezTo>
                  <a:lnTo>
                    <a:pt x="486" y="1124"/>
                  </a:lnTo>
                  <a:cubicBezTo>
                    <a:pt x="456" y="1155"/>
                    <a:pt x="426" y="1216"/>
                    <a:pt x="426" y="1246"/>
                  </a:cubicBezTo>
                  <a:cubicBezTo>
                    <a:pt x="395" y="1276"/>
                    <a:pt x="395" y="1307"/>
                    <a:pt x="365" y="1337"/>
                  </a:cubicBezTo>
                  <a:cubicBezTo>
                    <a:pt x="365" y="1367"/>
                    <a:pt x="334" y="1398"/>
                    <a:pt x="334" y="1459"/>
                  </a:cubicBezTo>
                  <a:cubicBezTo>
                    <a:pt x="304" y="1489"/>
                    <a:pt x="243" y="1611"/>
                    <a:pt x="213" y="1702"/>
                  </a:cubicBezTo>
                  <a:lnTo>
                    <a:pt x="152" y="1945"/>
                  </a:lnTo>
                  <a:cubicBezTo>
                    <a:pt x="91" y="2097"/>
                    <a:pt x="61" y="2249"/>
                    <a:pt x="31" y="2431"/>
                  </a:cubicBezTo>
                  <a:cubicBezTo>
                    <a:pt x="0" y="2492"/>
                    <a:pt x="0" y="2583"/>
                    <a:pt x="0" y="2644"/>
                  </a:cubicBezTo>
                  <a:lnTo>
                    <a:pt x="0" y="2826"/>
                  </a:lnTo>
                  <a:lnTo>
                    <a:pt x="0" y="2917"/>
                  </a:lnTo>
                  <a:lnTo>
                    <a:pt x="0" y="3190"/>
                  </a:lnTo>
                  <a:lnTo>
                    <a:pt x="0" y="3433"/>
                  </a:lnTo>
                  <a:cubicBezTo>
                    <a:pt x="31" y="3707"/>
                    <a:pt x="61" y="3950"/>
                    <a:pt x="152" y="4193"/>
                  </a:cubicBezTo>
                  <a:cubicBezTo>
                    <a:pt x="213" y="4375"/>
                    <a:pt x="304" y="4527"/>
                    <a:pt x="395" y="4679"/>
                  </a:cubicBezTo>
                  <a:cubicBezTo>
                    <a:pt x="426" y="4710"/>
                    <a:pt x="486" y="4770"/>
                    <a:pt x="547" y="4831"/>
                  </a:cubicBezTo>
                  <a:cubicBezTo>
                    <a:pt x="608" y="4922"/>
                    <a:pt x="729" y="4983"/>
                    <a:pt x="821" y="5044"/>
                  </a:cubicBezTo>
                  <a:cubicBezTo>
                    <a:pt x="942" y="5074"/>
                    <a:pt x="1033" y="5135"/>
                    <a:pt x="1155" y="5165"/>
                  </a:cubicBezTo>
                  <a:cubicBezTo>
                    <a:pt x="1276" y="5196"/>
                    <a:pt x="1398" y="5196"/>
                    <a:pt x="1550" y="5196"/>
                  </a:cubicBezTo>
                  <a:cubicBezTo>
                    <a:pt x="1641" y="5165"/>
                    <a:pt x="1732" y="5135"/>
                    <a:pt x="1854" y="5105"/>
                  </a:cubicBezTo>
                  <a:cubicBezTo>
                    <a:pt x="1945" y="5074"/>
                    <a:pt x="2036" y="5013"/>
                    <a:pt x="2127" y="4922"/>
                  </a:cubicBezTo>
                  <a:cubicBezTo>
                    <a:pt x="2218" y="4861"/>
                    <a:pt x="2279" y="4801"/>
                    <a:pt x="2340" y="4710"/>
                  </a:cubicBezTo>
                  <a:cubicBezTo>
                    <a:pt x="2431" y="4618"/>
                    <a:pt x="2461" y="4558"/>
                    <a:pt x="2522" y="4467"/>
                  </a:cubicBezTo>
                  <a:lnTo>
                    <a:pt x="2644" y="4223"/>
                  </a:lnTo>
                  <a:cubicBezTo>
                    <a:pt x="2704" y="4072"/>
                    <a:pt x="2765" y="3920"/>
                    <a:pt x="2826" y="3768"/>
                  </a:cubicBezTo>
                  <a:cubicBezTo>
                    <a:pt x="2856" y="3616"/>
                    <a:pt x="2917" y="3433"/>
                    <a:pt x="2978" y="3251"/>
                  </a:cubicBezTo>
                  <a:cubicBezTo>
                    <a:pt x="3039" y="3099"/>
                    <a:pt x="3069" y="2947"/>
                    <a:pt x="3099" y="2795"/>
                  </a:cubicBezTo>
                  <a:cubicBezTo>
                    <a:pt x="3130" y="2644"/>
                    <a:pt x="3160" y="2461"/>
                    <a:pt x="3160" y="2309"/>
                  </a:cubicBezTo>
                  <a:cubicBezTo>
                    <a:pt x="3160" y="2127"/>
                    <a:pt x="3160" y="1975"/>
                    <a:pt x="3160" y="1793"/>
                  </a:cubicBezTo>
                  <a:cubicBezTo>
                    <a:pt x="3160" y="1641"/>
                    <a:pt x="3160" y="1459"/>
                    <a:pt x="3130" y="1307"/>
                  </a:cubicBezTo>
                  <a:cubicBezTo>
                    <a:pt x="3130" y="1216"/>
                    <a:pt x="3099" y="1124"/>
                    <a:pt x="3069" y="1033"/>
                  </a:cubicBezTo>
                  <a:cubicBezTo>
                    <a:pt x="3039" y="972"/>
                    <a:pt x="3008" y="881"/>
                    <a:pt x="2978" y="821"/>
                  </a:cubicBezTo>
                  <a:cubicBezTo>
                    <a:pt x="2947" y="729"/>
                    <a:pt x="2887" y="608"/>
                    <a:pt x="2826" y="547"/>
                  </a:cubicBezTo>
                  <a:cubicBezTo>
                    <a:pt x="2765" y="456"/>
                    <a:pt x="2704" y="365"/>
                    <a:pt x="2644" y="304"/>
                  </a:cubicBezTo>
                  <a:cubicBezTo>
                    <a:pt x="2583" y="243"/>
                    <a:pt x="2522" y="213"/>
                    <a:pt x="2461" y="152"/>
                  </a:cubicBezTo>
                  <a:lnTo>
                    <a:pt x="2401" y="122"/>
                  </a:lnTo>
                  <a:cubicBezTo>
                    <a:pt x="2340" y="91"/>
                    <a:pt x="2309" y="61"/>
                    <a:pt x="2249" y="31"/>
                  </a:cubicBezTo>
                  <a:cubicBezTo>
                    <a:pt x="2157" y="31"/>
                    <a:pt x="2097" y="0"/>
                    <a:pt x="2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2768325" y="384750"/>
              <a:ext cx="101050" cy="161050"/>
            </a:xfrm>
            <a:custGeom>
              <a:avLst/>
              <a:gdLst/>
              <a:ahLst/>
              <a:cxnLst/>
              <a:rect l="l" t="t" r="r" b="b"/>
              <a:pathLst>
                <a:path w="4042" h="6442" extrusionOk="0">
                  <a:moveTo>
                    <a:pt x="2067" y="304"/>
                  </a:moveTo>
                  <a:cubicBezTo>
                    <a:pt x="2158" y="304"/>
                    <a:pt x="2249" y="304"/>
                    <a:pt x="2310" y="335"/>
                  </a:cubicBezTo>
                  <a:lnTo>
                    <a:pt x="2389" y="374"/>
                  </a:lnTo>
                  <a:lnTo>
                    <a:pt x="2389" y="374"/>
                  </a:lnTo>
                  <a:cubicBezTo>
                    <a:pt x="2383" y="373"/>
                    <a:pt x="2377" y="373"/>
                    <a:pt x="2371" y="373"/>
                  </a:cubicBezTo>
                  <a:cubicBezTo>
                    <a:pt x="2348" y="373"/>
                    <a:pt x="2325" y="380"/>
                    <a:pt x="2310" y="395"/>
                  </a:cubicBezTo>
                  <a:cubicBezTo>
                    <a:pt x="2279" y="395"/>
                    <a:pt x="2249" y="395"/>
                    <a:pt x="2219" y="426"/>
                  </a:cubicBezTo>
                  <a:cubicBezTo>
                    <a:pt x="2158" y="395"/>
                    <a:pt x="2127" y="395"/>
                    <a:pt x="2067" y="395"/>
                  </a:cubicBezTo>
                  <a:cubicBezTo>
                    <a:pt x="2036" y="395"/>
                    <a:pt x="2006" y="395"/>
                    <a:pt x="1945" y="426"/>
                  </a:cubicBezTo>
                  <a:cubicBezTo>
                    <a:pt x="1945" y="395"/>
                    <a:pt x="1915" y="365"/>
                    <a:pt x="1915" y="335"/>
                  </a:cubicBezTo>
                  <a:lnTo>
                    <a:pt x="2006" y="304"/>
                  </a:lnTo>
                  <a:close/>
                  <a:moveTo>
                    <a:pt x="3100" y="942"/>
                  </a:moveTo>
                  <a:lnTo>
                    <a:pt x="3191" y="1064"/>
                  </a:lnTo>
                  <a:cubicBezTo>
                    <a:pt x="3221" y="1094"/>
                    <a:pt x="3282" y="1155"/>
                    <a:pt x="3312" y="1216"/>
                  </a:cubicBezTo>
                  <a:cubicBezTo>
                    <a:pt x="3282" y="1185"/>
                    <a:pt x="3252" y="1155"/>
                    <a:pt x="3221" y="1155"/>
                  </a:cubicBezTo>
                  <a:lnTo>
                    <a:pt x="3161" y="1155"/>
                  </a:lnTo>
                  <a:cubicBezTo>
                    <a:pt x="3161" y="1094"/>
                    <a:pt x="3130" y="1003"/>
                    <a:pt x="3100" y="942"/>
                  </a:cubicBezTo>
                  <a:close/>
                  <a:moveTo>
                    <a:pt x="3221" y="1611"/>
                  </a:moveTo>
                  <a:cubicBezTo>
                    <a:pt x="3252" y="1641"/>
                    <a:pt x="3252" y="1672"/>
                    <a:pt x="3252" y="1702"/>
                  </a:cubicBezTo>
                  <a:cubicBezTo>
                    <a:pt x="3282" y="1854"/>
                    <a:pt x="3312" y="2006"/>
                    <a:pt x="3312" y="2158"/>
                  </a:cubicBezTo>
                  <a:lnTo>
                    <a:pt x="3282" y="2158"/>
                  </a:lnTo>
                  <a:cubicBezTo>
                    <a:pt x="3252" y="2158"/>
                    <a:pt x="3221" y="2188"/>
                    <a:pt x="3191" y="2218"/>
                  </a:cubicBezTo>
                  <a:cubicBezTo>
                    <a:pt x="3191" y="2158"/>
                    <a:pt x="3191" y="2097"/>
                    <a:pt x="3221" y="2036"/>
                  </a:cubicBezTo>
                  <a:cubicBezTo>
                    <a:pt x="3221" y="1884"/>
                    <a:pt x="3221" y="1763"/>
                    <a:pt x="3221" y="1611"/>
                  </a:cubicBezTo>
                  <a:close/>
                  <a:moveTo>
                    <a:pt x="1793" y="2067"/>
                  </a:moveTo>
                  <a:lnTo>
                    <a:pt x="1793" y="2127"/>
                  </a:lnTo>
                  <a:cubicBezTo>
                    <a:pt x="1793" y="2127"/>
                    <a:pt x="1793" y="2158"/>
                    <a:pt x="1793" y="2188"/>
                  </a:cubicBezTo>
                  <a:lnTo>
                    <a:pt x="1793" y="2249"/>
                  </a:lnTo>
                  <a:cubicBezTo>
                    <a:pt x="1784" y="2267"/>
                    <a:pt x="1778" y="2287"/>
                    <a:pt x="1773" y="2310"/>
                  </a:cubicBezTo>
                  <a:lnTo>
                    <a:pt x="1763" y="2310"/>
                  </a:lnTo>
                  <a:lnTo>
                    <a:pt x="1793" y="2067"/>
                  </a:lnTo>
                  <a:close/>
                  <a:moveTo>
                    <a:pt x="2857" y="2279"/>
                  </a:moveTo>
                  <a:cubicBezTo>
                    <a:pt x="2857" y="2319"/>
                    <a:pt x="2853" y="2360"/>
                    <a:pt x="2848" y="2401"/>
                  </a:cubicBezTo>
                  <a:lnTo>
                    <a:pt x="2826" y="2401"/>
                  </a:lnTo>
                  <a:cubicBezTo>
                    <a:pt x="2826" y="2370"/>
                    <a:pt x="2857" y="2340"/>
                    <a:pt x="2857" y="2279"/>
                  </a:cubicBezTo>
                  <a:close/>
                  <a:moveTo>
                    <a:pt x="3562" y="1723"/>
                  </a:moveTo>
                  <a:lnTo>
                    <a:pt x="3562" y="1723"/>
                  </a:lnTo>
                  <a:cubicBezTo>
                    <a:pt x="3590" y="1811"/>
                    <a:pt x="3619" y="1921"/>
                    <a:pt x="3647" y="2006"/>
                  </a:cubicBezTo>
                  <a:cubicBezTo>
                    <a:pt x="3647" y="2067"/>
                    <a:pt x="3677" y="2127"/>
                    <a:pt x="3677" y="2188"/>
                  </a:cubicBezTo>
                  <a:cubicBezTo>
                    <a:pt x="3677" y="2265"/>
                    <a:pt x="3677" y="2342"/>
                    <a:pt x="3677" y="2401"/>
                  </a:cubicBezTo>
                  <a:lnTo>
                    <a:pt x="3647" y="2401"/>
                  </a:lnTo>
                  <a:cubicBezTo>
                    <a:pt x="3616" y="2370"/>
                    <a:pt x="3616" y="2310"/>
                    <a:pt x="3586" y="2279"/>
                  </a:cubicBezTo>
                  <a:cubicBezTo>
                    <a:pt x="3586" y="2084"/>
                    <a:pt x="3586" y="1914"/>
                    <a:pt x="3562" y="1723"/>
                  </a:cubicBezTo>
                  <a:close/>
                  <a:moveTo>
                    <a:pt x="2614" y="1915"/>
                  </a:moveTo>
                  <a:cubicBezTo>
                    <a:pt x="2614" y="2067"/>
                    <a:pt x="2583" y="2218"/>
                    <a:pt x="2553" y="2340"/>
                  </a:cubicBezTo>
                  <a:lnTo>
                    <a:pt x="2522" y="2340"/>
                  </a:lnTo>
                  <a:cubicBezTo>
                    <a:pt x="2492" y="2462"/>
                    <a:pt x="2492" y="2583"/>
                    <a:pt x="2462" y="2705"/>
                  </a:cubicBezTo>
                  <a:lnTo>
                    <a:pt x="2462" y="2553"/>
                  </a:lnTo>
                  <a:cubicBezTo>
                    <a:pt x="2492" y="2401"/>
                    <a:pt x="2522" y="2249"/>
                    <a:pt x="2583" y="2097"/>
                  </a:cubicBezTo>
                  <a:cubicBezTo>
                    <a:pt x="2583" y="2036"/>
                    <a:pt x="2583" y="1975"/>
                    <a:pt x="2614" y="1915"/>
                  </a:cubicBezTo>
                  <a:close/>
                  <a:moveTo>
                    <a:pt x="1611" y="1823"/>
                  </a:moveTo>
                  <a:lnTo>
                    <a:pt x="1611" y="1854"/>
                  </a:lnTo>
                  <a:cubicBezTo>
                    <a:pt x="1550" y="1915"/>
                    <a:pt x="1550" y="1975"/>
                    <a:pt x="1550" y="2067"/>
                  </a:cubicBezTo>
                  <a:lnTo>
                    <a:pt x="1520" y="2067"/>
                  </a:lnTo>
                  <a:cubicBezTo>
                    <a:pt x="1520" y="2127"/>
                    <a:pt x="1489" y="2218"/>
                    <a:pt x="1489" y="2279"/>
                  </a:cubicBezTo>
                  <a:cubicBezTo>
                    <a:pt x="1459" y="2370"/>
                    <a:pt x="1459" y="2431"/>
                    <a:pt x="1459" y="2522"/>
                  </a:cubicBezTo>
                  <a:cubicBezTo>
                    <a:pt x="1429" y="2613"/>
                    <a:pt x="1459" y="2705"/>
                    <a:pt x="1459" y="2765"/>
                  </a:cubicBezTo>
                  <a:cubicBezTo>
                    <a:pt x="1429" y="2765"/>
                    <a:pt x="1429" y="2765"/>
                    <a:pt x="1429" y="2735"/>
                  </a:cubicBezTo>
                  <a:lnTo>
                    <a:pt x="1429" y="2583"/>
                  </a:lnTo>
                  <a:cubicBezTo>
                    <a:pt x="1429" y="2553"/>
                    <a:pt x="1398" y="2492"/>
                    <a:pt x="1368" y="2431"/>
                  </a:cubicBezTo>
                  <a:lnTo>
                    <a:pt x="1398" y="2340"/>
                  </a:lnTo>
                  <a:lnTo>
                    <a:pt x="1398" y="2401"/>
                  </a:lnTo>
                  <a:lnTo>
                    <a:pt x="1489" y="2158"/>
                  </a:lnTo>
                  <a:cubicBezTo>
                    <a:pt x="1520" y="2036"/>
                    <a:pt x="1550" y="1945"/>
                    <a:pt x="1611" y="1823"/>
                  </a:cubicBezTo>
                  <a:close/>
                  <a:moveTo>
                    <a:pt x="1915" y="2826"/>
                  </a:moveTo>
                  <a:lnTo>
                    <a:pt x="1945" y="2887"/>
                  </a:lnTo>
                  <a:cubicBezTo>
                    <a:pt x="1976" y="2887"/>
                    <a:pt x="1976" y="2917"/>
                    <a:pt x="2006" y="2948"/>
                  </a:cubicBezTo>
                  <a:cubicBezTo>
                    <a:pt x="2036" y="2978"/>
                    <a:pt x="2036" y="2978"/>
                    <a:pt x="2067" y="3008"/>
                  </a:cubicBezTo>
                  <a:lnTo>
                    <a:pt x="2219" y="3008"/>
                  </a:lnTo>
                  <a:lnTo>
                    <a:pt x="2219" y="3069"/>
                  </a:lnTo>
                  <a:lnTo>
                    <a:pt x="2219" y="3100"/>
                  </a:lnTo>
                  <a:cubicBezTo>
                    <a:pt x="2158" y="3039"/>
                    <a:pt x="2097" y="3039"/>
                    <a:pt x="2036" y="3039"/>
                  </a:cubicBezTo>
                  <a:cubicBezTo>
                    <a:pt x="2036" y="3039"/>
                    <a:pt x="2036" y="3039"/>
                    <a:pt x="2006" y="3069"/>
                  </a:cubicBezTo>
                  <a:lnTo>
                    <a:pt x="1976" y="3069"/>
                  </a:lnTo>
                  <a:cubicBezTo>
                    <a:pt x="1945" y="3069"/>
                    <a:pt x="1915" y="3100"/>
                    <a:pt x="1915" y="3130"/>
                  </a:cubicBezTo>
                  <a:lnTo>
                    <a:pt x="1854" y="3221"/>
                  </a:lnTo>
                  <a:cubicBezTo>
                    <a:pt x="1824" y="3191"/>
                    <a:pt x="1824" y="3191"/>
                    <a:pt x="1793" y="3160"/>
                  </a:cubicBezTo>
                  <a:cubicBezTo>
                    <a:pt x="1824" y="3100"/>
                    <a:pt x="1854" y="3008"/>
                    <a:pt x="1884" y="2948"/>
                  </a:cubicBezTo>
                  <a:cubicBezTo>
                    <a:pt x="1915" y="2856"/>
                    <a:pt x="1915" y="2856"/>
                    <a:pt x="1915" y="2826"/>
                  </a:cubicBezTo>
                  <a:close/>
                  <a:moveTo>
                    <a:pt x="912" y="2553"/>
                  </a:moveTo>
                  <a:cubicBezTo>
                    <a:pt x="912" y="2553"/>
                    <a:pt x="912" y="2583"/>
                    <a:pt x="943" y="2613"/>
                  </a:cubicBezTo>
                  <a:lnTo>
                    <a:pt x="912" y="2613"/>
                  </a:lnTo>
                  <a:cubicBezTo>
                    <a:pt x="882" y="2674"/>
                    <a:pt x="882" y="2765"/>
                    <a:pt x="882" y="2856"/>
                  </a:cubicBezTo>
                  <a:lnTo>
                    <a:pt x="882" y="2887"/>
                  </a:lnTo>
                  <a:cubicBezTo>
                    <a:pt x="851" y="2948"/>
                    <a:pt x="821" y="2978"/>
                    <a:pt x="791" y="3039"/>
                  </a:cubicBezTo>
                  <a:cubicBezTo>
                    <a:pt x="760" y="3160"/>
                    <a:pt x="730" y="3251"/>
                    <a:pt x="700" y="3373"/>
                  </a:cubicBezTo>
                  <a:lnTo>
                    <a:pt x="700" y="3251"/>
                  </a:lnTo>
                  <a:cubicBezTo>
                    <a:pt x="730" y="3069"/>
                    <a:pt x="791" y="2917"/>
                    <a:pt x="821" y="2765"/>
                  </a:cubicBezTo>
                  <a:cubicBezTo>
                    <a:pt x="851" y="2674"/>
                    <a:pt x="882" y="2613"/>
                    <a:pt x="912" y="2553"/>
                  </a:cubicBezTo>
                  <a:close/>
                  <a:moveTo>
                    <a:pt x="2279" y="3191"/>
                  </a:moveTo>
                  <a:cubicBezTo>
                    <a:pt x="2310" y="3251"/>
                    <a:pt x="2371" y="3282"/>
                    <a:pt x="2431" y="3282"/>
                  </a:cubicBezTo>
                  <a:lnTo>
                    <a:pt x="2492" y="3282"/>
                  </a:lnTo>
                  <a:cubicBezTo>
                    <a:pt x="2492" y="3312"/>
                    <a:pt x="2492" y="3343"/>
                    <a:pt x="2492" y="3373"/>
                  </a:cubicBezTo>
                  <a:cubicBezTo>
                    <a:pt x="2492" y="3373"/>
                    <a:pt x="2462" y="3343"/>
                    <a:pt x="2431" y="3343"/>
                  </a:cubicBezTo>
                  <a:lnTo>
                    <a:pt x="2401" y="3343"/>
                  </a:lnTo>
                  <a:cubicBezTo>
                    <a:pt x="2371" y="3343"/>
                    <a:pt x="2340" y="3343"/>
                    <a:pt x="2310" y="3373"/>
                  </a:cubicBezTo>
                  <a:cubicBezTo>
                    <a:pt x="2310" y="3312"/>
                    <a:pt x="2310" y="3282"/>
                    <a:pt x="2279" y="3221"/>
                  </a:cubicBezTo>
                  <a:lnTo>
                    <a:pt x="2279" y="3191"/>
                  </a:lnTo>
                  <a:close/>
                  <a:moveTo>
                    <a:pt x="2036" y="3586"/>
                  </a:moveTo>
                  <a:cubicBezTo>
                    <a:pt x="2036" y="3616"/>
                    <a:pt x="2036" y="3646"/>
                    <a:pt x="2067" y="3677"/>
                  </a:cubicBezTo>
                  <a:lnTo>
                    <a:pt x="2006" y="3677"/>
                  </a:lnTo>
                  <a:lnTo>
                    <a:pt x="2006" y="3646"/>
                  </a:lnTo>
                  <a:cubicBezTo>
                    <a:pt x="2036" y="3616"/>
                    <a:pt x="2036" y="3616"/>
                    <a:pt x="2036" y="3586"/>
                  </a:cubicBezTo>
                  <a:close/>
                  <a:moveTo>
                    <a:pt x="1094" y="3130"/>
                  </a:moveTo>
                  <a:cubicBezTo>
                    <a:pt x="1125" y="3191"/>
                    <a:pt x="1125" y="3251"/>
                    <a:pt x="1125" y="3312"/>
                  </a:cubicBezTo>
                  <a:lnTo>
                    <a:pt x="1094" y="3312"/>
                  </a:lnTo>
                  <a:cubicBezTo>
                    <a:pt x="1094" y="3495"/>
                    <a:pt x="1034" y="3707"/>
                    <a:pt x="1003" y="3890"/>
                  </a:cubicBezTo>
                  <a:cubicBezTo>
                    <a:pt x="973" y="3890"/>
                    <a:pt x="973" y="3890"/>
                    <a:pt x="943" y="3859"/>
                  </a:cubicBezTo>
                  <a:lnTo>
                    <a:pt x="943" y="3707"/>
                  </a:lnTo>
                  <a:cubicBezTo>
                    <a:pt x="973" y="3525"/>
                    <a:pt x="1003" y="3373"/>
                    <a:pt x="1064" y="3221"/>
                  </a:cubicBezTo>
                  <a:cubicBezTo>
                    <a:pt x="1064" y="3191"/>
                    <a:pt x="1094" y="3160"/>
                    <a:pt x="1094" y="3130"/>
                  </a:cubicBezTo>
                  <a:close/>
                  <a:moveTo>
                    <a:pt x="1429" y="3859"/>
                  </a:moveTo>
                  <a:cubicBezTo>
                    <a:pt x="1429" y="3890"/>
                    <a:pt x="1429" y="3890"/>
                    <a:pt x="1429" y="3920"/>
                  </a:cubicBezTo>
                  <a:lnTo>
                    <a:pt x="1406" y="3920"/>
                  </a:lnTo>
                  <a:cubicBezTo>
                    <a:pt x="1412" y="3900"/>
                    <a:pt x="1419" y="3879"/>
                    <a:pt x="1429" y="3859"/>
                  </a:cubicBezTo>
                  <a:close/>
                  <a:moveTo>
                    <a:pt x="2796" y="4254"/>
                  </a:moveTo>
                  <a:lnTo>
                    <a:pt x="2826" y="4345"/>
                  </a:lnTo>
                  <a:cubicBezTo>
                    <a:pt x="2826" y="4345"/>
                    <a:pt x="2826" y="4376"/>
                    <a:pt x="2826" y="4376"/>
                  </a:cubicBezTo>
                  <a:lnTo>
                    <a:pt x="2826" y="4436"/>
                  </a:lnTo>
                  <a:cubicBezTo>
                    <a:pt x="2826" y="4497"/>
                    <a:pt x="2796" y="4528"/>
                    <a:pt x="2796" y="4588"/>
                  </a:cubicBezTo>
                  <a:cubicBezTo>
                    <a:pt x="2766" y="4649"/>
                    <a:pt x="2766" y="4710"/>
                    <a:pt x="2735" y="4771"/>
                  </a:cubicBezTo>
                  <a:lnTo>
                    <a:pt x="2766" y="4528"/>
                  </a:lnTo>
                  <a:cubicBezTo>
                    <a:pt x="2766" y="4436"/>
                    <a:pt x="2796" y="4345"/>
                    <a:pt x="2796" y="4254"/>
                  </a:cubicBezTo>
                  <a:close/>
                  <a:moveTo>
                    <a:pt x="1398" y="3950"/>
                  </a:moveTo>
                  <a:lnTo>
                    <a:pt x="1398" y="4163"/>
                  </a:lnTo>
                  <a:lnTo>
                    <a:pt x="1368" y="4528"/>
                  </a:lnTo>
                  <a:cubicBezTo>
                    <a:pt x="1368" y="4649"/>
                    <a:pt x="1338" y="4801"/>
                    <a:pt x="1338" y="4923"/>
                  </a:cubicBezTo>
                  <a:lnTo>
                    <a:pt x="1338" y="4406"/>
                  </a:lnTo>
                  <a:cubicBezTo>
                    <a:pt x="1338" y="4345"/>
                    <a:pt x="1338" y="4284"/>
                    <a:pt x="1338" y="4224"/>
                  </a:cubicBezTo>
                  <a:cubicBezTo>
                    <a:pt x="1368" y="4163"/>
                    <a:pt x="1368" y="4102"/>
                    <a:pt x="1368" y="4041"/>
                  </a:cubicBezTo>
                  <a:cubicBezTo>
                    <a:pt x="1383" y="4011"/>
                    <a:pt x="1391" y="3981"/>
                    <a:pt x="1398" y="3950"/>
                  </a:cubicBezTo>
                  <a:close/>
                  <a:moveTo>
                    <a:pt x="2401" y="3677"/>
                  </a:moveTo>
                  <a:lnTo>
                    <a:pt x="2431" y="3707"/>
                  </a:lnTo>
                  <a:cubicBezTo>
                    <a:pt x="2401" y="3798"/>
                    <a:pt x="2401" y="3890"/>
                    <a:pt x="2401" y="3950"/>
                  </a:cubicBezTo>
                  <a:cubicBezTo>
                    <a:pt x="2401" y="4072"/>
                    <a:pt x="2371" y="4224"/>
                    <a:pt x="2371" y="4345"/>
                  </a:cubicBezTo>
                  <a:cubicBezTo>
                    <a:pt x="2371" y="4467"/>
                    <a:pt x="2401" y="4558"/>
                    <a:pt x="2431" y="4679"/>
                  </a:cubicBezTo>
                  <a:lnTo>
                    <a:pt x="2401" y="4679"/>
                  </a:lnTo>
                  <a:cubicBezTo>
                    <a:pt x="2401" y="4710"/>
                    <a:pt x="2401" y="4740"/>
                    <a:pt x="2401" y="4771"/>
                  </a:cubicBezTo>
                  <a:cubicBezTo>
                    <a:pt x="2401" y="4831"/>
                    <a:pt x="2371" y="4892"/>
                    <a:pt x="2371" y="4983"/>
                  </a:cubicBezTo>
                  <a:cubicBezTo>
                    <a:pt x="2340" y="5044"/>
                    <a:pt x="2310" y="5166"/>
                    <a:pt x="2310" y="5257"/>
                  </a:cubicBezTo>
                  <a:cubicBezTo>
                    <a:pt x="2279" y="5196"/>
                    <a:pt x="2249" y="5166"/>
                    <a:pt x="2188" y="5166"/>
                  </a:cubicBezTo>
                  <a:lnTo>
                    <a:pt x="2127" y="5166"/>
                  </a:lnTo>
                  <a:cubicBezTo>
                    <a:pt x="2097" y="5044"/>
                    <a:pt x="2097" y="4923"/>
                    <a:pt x="2127" y="4801"/>
                  </a:cubicBezTo>
                  <a:lnTo>
                    <a:pt x="2127" y="4649"/>
                  </a:lnTo>
                  <a:cubicBezTo>
                    <a:pt x="2127" y="4619"/>
                    <a:pt x="2127" y="4588"/>
                    <a:pt x="2158" y="4558"/>
                  </a:cubicBezTo>
                  <a:cubicBezTo>
                    <a:pt x="2188" y="4406"/>
                    <a:pt x="2219" y="4254"/>
                    <a:pt x="2249" y="4102"/>
                  </a:cubicBezTo>
                  <a:lnTo>
                    <a:pt x="2279" y="3981"/>
                  </a:lnTo>
                  <a:cubicBezTo>
                    <a:pt x="2279" y="3950"/>
                    <a:pt x="2279" y="3920"/>
                    <a:pt x="2310" y="3890"/>
                  </a:cubicBezTo>
                  <a:lnTo>
                    <a:pt x="2340" y="3798"/>
                  </a:lnTo>
                  <a:cubicBezTo>
                    <a:pt x="2371" y="3738"/>
                    <a:pt x="2371" y="3707"/>
                    <a:pt x="2401" y="3677"/>
                  </a:cubicBezTo>
                  <a:close/>
                  <a:moveTo>
                    <a:pt x="456" y="4892"/>
                  </a:moveTo>
                  <a:cubicBezTo>
                    <a:pt x="487" y="4923"/>
                    <a:pt x="487" y="4953"/>
                    <a:pt x="517" y="4983"/>
                  </a:cubicBezTo>
                  <a:lnTo>
                    <a:pt x="578" y="5014"/>
                  </a:lnTo>
                  <a:lnTo>
                    <a:pt x="578" y="5044"/>
                  </a:lnTo>
                  <a:cubicBezTo>
                    <a:pt x="578" y="5166"/>
                    <a:pt x="608" y="5257"/>
                    <a:pt x="639" y="5348"/>
                  </a:cubicBezTo>
                  <a:cubicBezTo>
                    <a:pt x="639" y="5409"/>
                    <a:pt x="669" y="5439"/>
                    <a:pt x="700" y="5500"/>
                  </a:cubicBezTo>
                  <a:lnTo>
                    <a:pt x="639" y="5409"/>
                  </a:lnTo>
                  <a:cubicBezTo>
                    <a:pt x="578" y="5226"/>
                    <a:pt x="517" y="5074"/>
                    <a:pt x="456" y="4892"/>
                  </a:cubicBezTo>
                  <a:close/>
                  <a:moveTo>
                    <a:pt x="2917" y="5226"/>
                  </a:moveTo>
                  <a:cubicBezTo>
                    <a:pt x="2917" y="5257"/>
                    <a:pt x="2887" y="5317"/>
                    <a:pt x="2857" y="5378"/>
                  </a:cubicBezTo>
                  <a:lnTo>
                    <a:pt x="2826" y="5378"/>
                  </a:lnTo>
                  <a:cubicBezTo>
                    <a:pt x="2786" y="5419"/>
                    <a:pt x="2745" y="5459"/>
                    <a:pt x="2705" y="5500"/>
                  </a:cubicBezTo>
                  <a:lnTo>
                    <a:pt x="2705" y="5500"/>
                  </a:lnTo>
                  <a:lnTo>
                    <a:pt x="2766" y="5409"/>
                  </a:lnTo>
                  <a:lnTo>
                    <a:pt x="2857" y="5226"/>
                  </a:lnTo>
                  <a:close/>
                  <a:moveTo>
                    <a:pt x="1884" y="5409"/>
                  </a:moveTo>
                  <a:cubicBezTo>
                    <a:pt x="1884" y="5469"/>
                    <a:pt x="1915" y="5561"/>
                    <a:pt x="1976" y="5621"/>
                  </a:cubicBezTo>
                  <a:cubicBezTo>
                    <a:pt x="1976" y="5682"/>
                    <a:pt x="1945" y="5743"/>
                    <a:pt x="1945" y="5773"/>
                  </a:cubicBezTo>
                  <a:lnTo>
                    <a:pt x="1915" y="5773"/>
                  </a:lnTo>
                  <a:lnTo>
                    <a:pt x="1915" y="5804"/>
                  </a:lnTo>
                  <a:cubicBezTo>
                    <a:pt x="1884" y="5773"/>
                    <a:pt x="1884" y="5743"/>
                    <a:pt x="1854" y="5712"/>
                  </a:cubicBezTo>
                  <a:cubicBezTo>
                    <a:pt x="1854" y="5682"/>
                    <a:pt x="1824" y="5621"/>
                    <a:pt x="1824" y="5591"/>
                  </a:cubicBezTo>
                  <a:lnTo>
                    <a:pt x="1824" y="5530"/>
                  </a:lnTo>
                  <a:lnTo>
                    <a:pt x="1884" y="5409"/>
                  </a:lnTo>
                  <a:close/>
                  <a:moveTo>
                    <a:pt x="1641" y="5956"/>
                  </a:moveTo>
                  <a:cubicBezTo>
                    <a:pt x="1672" y="5956"/>
                    <a:pt x="1672" y="5986"/>
                    <a:pt x="1702" y="6016"/>
                  </a:cubicBezTo>
                  <a:lnTo>
                    <a:pt x="1581" y="6016"/>
                  </a:lnTo>
                  <a:cubicBezTo>
                    <a:pt x="1611" y="5986"/>
                    <a:pt x="1611" y="5956"/>
                    <a:pt x="1641" y="5956"/>
                  </a:cubicBezTo>
                  <a:close/>
                  <a:moveTo>
                    <a:pt x="2067" y="1"/>
                  </a:moveTo>
                  <a:cubicBezTo>
                    <a:pt x="2006" y="1"/>
                    <a:pt x="1945" y="1"/>
                    <a:pt x="1884" y="31"/>
                  </a:cubicBezTo>
                  <a:cubicBezTo>
                    <a:pt x="1854" y="61"/>
                    <a:pt x="1793" y="61"/>
                    <a:pt x="1763" y="92"/>
                  </a:cubicBezTo>
                  <a:cubicBezTo>
                    <a:pt x="1641" y="152"/>
                    <a:pt x="1581" y="213"/>
                    <a:pt x="1489" y="304"/>
                  </a:cubicBezTo>
                  <a:lnTo>
                    <a:pt x="1459" y="335"/>
                  </a:lnTo>
                  <a:lnTo>
                    <a:pt x="1429" y="335"/>
                  </a:lnTo>
                  <a:cubicBezTo>
                    <a:pt x="1398" y="365"/>
                    <a:pt x="1398" y="365"/>
                    <a:pt x="1368" y="365"/>
                  </a:cubicBezTo>
                  <a:cubicBezTo>
                    <a:pt x="1338" y="395"/>
                    <a:pt x="1338" y="395"/>
                    <a:pt x="1307" y="395"/>
                  </a:cubicBezTo>
                  <a:lnTo>
                    <a:pt x="1246" y="487"/>
                  </a:lnTo>
                  <a:cubicBezTo>
                    <a:pt x="1125" y="578"/>
                    <a:pt x="1034" y="730"/>
                    <a:pt x="943" y="851"/>
                  </a:cubicBezTo>
                  <a:cubicBezTo>
                    <a:pt x="821" y="1003"/>
                    <a:pt x="730" y="1125"/>
                    <a:pt x="639" y="1277"/>
                  </a:cubicBezTo>
                  <a:cubicBezTo>
                    <a:pt x="578" y="1429"/>
                    <a:pt x="487" y="1550"/>
                    <a:pt x="426" y="1702"/>
                  </a:cubicBezTo>
                  <a:cubicBezTo>
                    <a:pt x="365" y="1854"/>
                    <a:pt x="274" y="2006"/>
                    <a:pt x="213" y="2188"/>
                  </a:cubicBezTo>
                  <a:cubicBezTo>
                    <a:pt x="183" y="2340"/>
                    <a:pt x="153" y="2492"/>
                    <a:pt x="92" y="2674"/>
                  </a:cubicBezTo>
                  <a:cubicBezTo>
                    <a:pt x="61" y="2826"/>
                    <a:pt x="61" y="2978"/>
                    <a:pt x="31" y="3160"/>
                  </a:cubicBezTo>
                  <a:cubicBezTo>
                    <a:pt x="31" y="3312"/>
                    <a:pt x="1" y="3495"/>
                    <a:pt x="1" y="3646"/>
                  </a:cubicBezTo>
                  <a:cubicBezTo>
                    <a:pt x="1" y="3981"/>
                    <a:pt x="1" y="4284"/>
                    <a:pt x="61" y="4619"/>
                  </a:cubicBezTo>
                  <a:cubicBezTo>
                    <a:pt x="92" y="4771"/>
                    <a:pt x="122" y="4923"/>
                    <a:pt x="183" y="5105"/>
                  </a:cubicBezTo>
                  <a:cubicBezTo>
                    <a:pt x="213" y="5166"/>
                    <a:pt x="244" y="5257"/>
                    <a:pt x="274" y="5317"/>
                  </a:cubicBezTo>
                  <a:cubicBezTo>
                    <a:pt x="305" y="5409"/>
                    <a:pt x="335" y="5469"/>
                    <a:pt x="365" y="5530"/>
                  </a:cubicBezTo>
                  <a:cubicBezTo>
                    <a:pt x="456" y="5682"/>
                    <a:pt x="548" y="5834"/>
                    <a:pt x="669" y="5986"/>
                  </a:cubicBezTo>
                  <a:cubicBezTo>
                    <a:pt x="700" y="6016"/>
                    <a:pt x="730" y="6047"/>
                    <a:pt x="791" y="6077"/>
                  </a:cubicBezTo>
                  <a:cubicBezTo>
                    <a:pt x="821" y="6107"/>
                    <a:pt x="882" y="6168"/>
                    <a:pt x="943" y="6199"/>
                  </a:cubicBezTo>
                  <a:lnTo>
                    <a:pt x="1125" y="6320"/>
                  </a:lnTo>
                  <a:cubicBezTo>
                    <a:pt x="1216" y="6351"/>
                    <a:pt x="1307" y="6381"/>
                    <a:pt x="1398" y="6411"/>
                  </a:cubicBezTo>
                  <a:cubicBezTo>
                    <a:pt x="1429" y="6442"/>
                    <a:pt x="1489" y="6442"/>
                    <a:pt x="1550" y="6442"/>
                  </a:cubicBezTo>
                  <a:lnTo>
                    <a:pt x="1733" y="6442"/>
                  </a:lnTo>
                  <a:cubicBezTo>
                    <a:pt x="1824" y="6442"/>
                    <a:pt x="1915" y="6411"/>
                    <a:pt x="2006" y="6381"/>
                  </a:cubicBezTo>
                  <a:cubicBezTo>
                    <a:pt x="2067" y="6381"/>
                    <a:pt x="2158" y="6351"/>
                    <a:pt x="2219" y="6290"/>
                  </a:cubicBezTo>
                  <a:lnTo>
                    <a:pt x="2431" y="6168"/>
                  </a:lnTo>
                  <a:cubicBezTo>
                    <a:pt x="2553" y="6077"/>
                    <a:pt x="2705" y="5986"/>
                    <a:pt x="2826" y="5864"/>
                  </a:cubicBezTo>
                  <a:cubicBezTo>
                    <a:pt x="2857" y="5804"/>
                    <a:pt x="2917" y="5773"/>
                    <a:pt x="2978" y="5712"/>
                  </a:cubicBezTo>
                  <a:lnTo>
                    <a:pt x="3069" y="5621"/>
                  </a:lnTo>
                  <a:cubicBezTo>
                    <a:pt x="3100" y="5530"/>
                    <a:pt x="3161" y="5469"/>
                    <a:pt x="3221" y="5378"/>
                  </a:cubicBezTo>
                  <a:cubicBezTo>
                    <a:pt x="3282" y="5226"/>
                    <a:pt x="3373" y="5105"/>
                    <a:pt x="3434" y="4953"/>
                  </a:cubicBezTo>
                  <a:cubicBezTo>
                    <a:pt x="3495" y="4801"/>
                    <a:pt x="3586" y="4649"/>
                    <a:pt x="3616" y="4528"/>
                  </a:cubicBezTo>
                  <a:cubicBezTo>
                    <a:pt x="3738" y="4224"/>
                    <a:pt x="3829" y="3890"/>
                    <a:pt x="3920" y="3586"/>
                  </a:cubicBezTo>
                  <a:cubicBezTo>
                    <a:pt x="3950" y="3434"/>
                    <a:pt x="3981" y="3282"/>
                    <a:pt x="4011" y="3100"/>
                  </a:cubicBezTo>
                  <a:cubicBezTo>
                    <a:pt x="4011" y="3008"/>
                    <a:pt x="4011" y="2917"/>
                    <a:pt x="4042" y="2826"/>
                  </a:cubicBezTo>
                  <a:cubicBezTo>
                    <a:pt x="4042" y="2735"/>
                    <a:pt x="4042" y="2674"/>
                    <a:pt x="4042" y="2613"/>
                  </a:cubicBezTo>
                  <a:lnTo>
                    <a:pt x="4042" y="2340"/>
                  </a:lnTo>
                  <a:cubicBezTo>
                    <a:pt x="4042" y="2249"/>
                    <a:pt x="4011" y="2188"/>
                    <a:pt x="4011" y="2127"/>
                  </a:cubicBezTo>
                  <a:cubicBezTo>
                    <a:pt x="3981" y="1945"/>
                    <a:pt x="3950" y="1793"/>
                    <a:pt x="3890" y="1641"/>
                  </a:cubicBezTo>
                  <a:cubicBezTo>
                    <a:pt x="3829" y="1459"/>
                    <a:pt x="3768" y="1307"/>
                    <a:pt x="3677" y="1155"/>
                  </a:cubicBezTo>
                  <a:cubicBezTo>
                    <a:pt x="3647" y="1094"/>
                    <a:pt x="3586" y="1034"/>
                    <a:pt x="3555" y="973"/>
                  </a:cubicBezTo>
                  <a:cubicBezTo>
                    <a:pt x="3495" y="882"/>
                    <a:pt x="3434" y="821"/>
                    <a:pt x="3373" y="760"/>
                  </a:cubicBezTo>
                  <a:cubicBezTo>
                    <a:pt x="3252" y="639"/>
                    <a:pt x="3161" y="547"/>
                    <a:pt x="3039" y="426"/>
                  </a:cubicBezTo>
                  <a:lnTo>
                    <a:pt x="2857" y="274"/>
                  </a:lnTo>
                  <a:lnTo>
                    <a:pt x="2766" y="213"/>
                  </a:lnTo>
                  <a:cubicBezTo>
                    <a:pt x="2705" y="183"/>
                    <a:pt x="2674" y="122"/>
                    <a:pt x="2614" y="122"/>
                  </a:cubicBezTo>
                  <a:cubicBezTo>
                    <a:pt x="2522" y="61"/>
                    <a:pt x="2431" y="31"/>
                    <a:pt x="2371" y="31"/>
                  </a:cubicBezTo>
                  <a:cubicBezTo>
                    <a:pt x="2310" y="1"/>
                    <a:pt x="2279" y="1"/>
                    <a:pt x="2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2636175" y="471350"/>
              <a:ext cx="85075" cy="160275"/>
            </a:xfrm>
            <a:custGeom>
              <a:avLst/>
              <a:gdLst/>
              <a:ahLst/>
              <a:cxnLst/>
              <a:rect l="l" t="t" r="r" b="b"/>
              <a:pathLst>
                <a:path w="3403" h="6411" extrusionOk="0">
                  <a:moveTo>
                    <a:pt x="2188" y="304"/>
                  </a:moveTo>
                  <a:cubicBezTo>
                    <a:pt x="2248" y="304"/>
                    <a:pt x="2309" y="304"/>
                    <a:pt x="2340" y="334"/>
                  </a:cubicBezTo>
                  <a:lnTo>
                    <a:pt x="2400" y="334"/>
                  </a:lnTo>
                  <a:lnTo>
                    <a:pt x="2431" y="365"/>
                  </a:lnTo>
                  <a:cubicBezTo>
                    <a:pt x="2491" y="456"/>
                    <a:pt x="2552" y="517"/>
                    <a:pt x="2583" y="608"/>
                  </a:cubicBezTo>
                  <a:lnTo>
                    <a:pt x="2522" y="577"/>
                  </a:lnTo>
                  <a:cubicBezTo>
                    <a:pt x="2491" y="547"/>
                    <a:pt x="2461" y="517"/>
                    <a:pt x="2431" y="517"/>
                  </a:cubicBezTo>
                  <a:lnTo>
                    <a:pt x="2340" y="517"/>
                  </a:lnTo>
                  <a:lnTo>
                    <a:pt x="2188" y="486"/>
                  </a:lnTo>
                  <a:lnTo>
                    <a:pt x="1793" y="486"/>
                  </a:lnTo>
                  <a:cubicBezTo>
                    <a:pt x="1793" y="456"/>
                    <a:pt x="1762" y="456"/>
                    <a:pt x="1732" y="426"/>
                  </a:cubicBezTo>
                  <a:cubicBezTo>
                    <a:pt x="1793" y="395"/>
                    <a:pt x="1823" y="365"/>
                    <a:pt x="1884" y="334"/>
                  </a:cubicBezTo>
                  <a:cubicBezTo>
                    <a:pt x="1914" y="304"/>
                    <a:pt x="1945" y="304"/>
                    <a:pt x="2005" y="304"/>
                  </a:cubicBezTo>
                  <a:close/>
                  <a:moveTo>
                    <a:pt x="2157" y="1337"/>
                  </a:moveTo>
                  <a:lnTo>
                    <a:pt x="2157" y="1367"/>
                  </a:lnTo>
                  <a:cubicBezTo>
                    <a:pt x="2127" y="1610"/>
                    <a:pt x="2097" y="1853"/>
                    <a:pt x="2036" y="2066"/>
                  </a:cubicBezTo>
                  <a:cubicBezTo>
                    <a:pt x="2005" y="2188"/>
                    <a:pt x="1975" y="2279"/>
                    <a:pt x="1945" y="2400"/>
                  </a:cubicBezTo>
                  <a:lnTo>
                    <a:pt x="1945" y="2370"/>
                  </a:lnTo>
                  <a:cubicBezTo>
                    <a:pt x="1884" y="2552"/>
                    <a:pt x="1853" y="2704"/>
                    <a:pt x="1793" y="2856"/>
                  </a:cubicBezTo>
                  <a:lnTo>
                    <a:pt x="1793" y="2613"/>
                  </a:lnTo>
                  <a:cubicBezTo>
                    <a:pt x="1823" y="2522"/>
                    <a:pt x="1853" y="2400"/>
                    <a:pt x="1884" y="2279"/>
                  </a:cubicBezTo>
                  <a:cubicBezTo>
                    <a:pt x="1945" y="2127"/>
                    <a:pt x="1975" y="1945"/>
                    <a:pt x="2036" y="1762"/>
                  </a:cubicBezTo>
                  <a:cubicBezTo>
                    <a:pt x="2036" y="1702"/>
                    <a:pt x="2036" y="1641"/>
                    <a:pt x="2036" y="1580"/>
                  </a:cubicBezTo>
                  <a:cubicBezTo>
                    <a:pt x="2066" y="1519"/>
                    <a:pt x="2127" y="1398"/>
                    <a:pt x="2157" y="1337"/>
                  </a:cubicBezTo>
                  <a:close/>
                  <a:moveTo>
                    <a:pt x="2870" y="2466"/>
                  </a:moveTo>
                  <a:cubicBezTo>
                    <a:pt x="2871" y="2466"/>
                    <a:pt x="2856" y="2501"/>
                    <a:pt x="2856" y="2522"/>
                  </a:cubicBezTo>
                  <a:cubicBezTo>
                    <a:pt x="2883" y="2603"/>
                    <a:pt x="2886" y="2684"/>
                    <a:pt x="2886" y="2765"/>
                  </a:cubicBezTo>
                  <a:lnTo>
                    <a:pt x="2886" y="2765"/>
                  </a:lnTo>
                  <a:cubicBezTo>
                    <a:pt x="2856" y="2856"/>
                    <a:pt x="2856" y="2947"/>
                    <a:pt x="2826" y="3038"/>
                  </a:cubicBezTo>
                  <a:cubicBezTo>
                    <a:pt x="2826" y="3008"/>
                    <a:pt x="2795" y="2978"/>
                    <a:pt x="2765" y="2947"/>
                  </a:cubicBezTo>
                  <a:cubicBezTo>
                    <a:pt x="2765" y="2947"/>
                    <a:pt x="2765" y="2917"/>
                    <a:pt x="2795" y="2887"/>
                  </a:cubicBezTo>
                  <a:lnTo>
                    <a:pt x="2856" y="2613"/>
                  </a:lnTo>
                  <a:cubicBezTo>
                    <a:pt x="2856" y="2552"/>
                    <a:pt x="2856" y="2522"/>
                    <a:pt x="2856" y="2492"/>
                  </a:cubicBezTo>
                  <a:cubicBezTo>
                    <a:pt x="2866" y="2473"/>
                    <a:pt x="2869" y="2466"/>
                    <a:pt x="2870" y="2466"/>
                  </a:cubicBezTo>
                  <a:close/>
                  <a:moveTo>
                    <a:pt x="1550" y="3342"/>
                  </a:moveTo>
                  <a:cubicBezTo>
                    <a:pt x="1550" y="3373"/>
                    <a:pt x="1550" y="3403"/>
                    <a:pt x="1550" y="3433"/>
                  </a:cubicBezTo>
                  <a:lnTo>
                    <a:pt x="1550" y="3555"/>
                  </a:lnTo>
                  <a:lnTo>
                    <a:pt x="1519" y="3646"/>
                  </a:lnTo>
                  <a:cubicBezTo>
                    <a:pt x="1489" y="3737"/>
                    <a:pt x="1428" y="3828"/>
                    <a:pt x="1398" y="3950"/>
                  </a:cubicBezTo>
                  <a:lnTo>
                    <a:pt x="1428" y="3768"/>
                  </a:lnTo>
                  <a:cubicBezTo>
                    <a:pt x="1458" y="3616"/>
                    <a:pt x="1489" y="3494"/>
                    <a:pt x="1489" y="3342"/>
                  </a:cubicBezTo>
                  <a:close/>
                  <a:moveTo>
                    <a:pt x="1945" y="3646"/>
                  </a:moveTo>
                  <a:cubicBezTo>
                    <a:pt x="1945" y="3676"/>
                    <a:pt x="1945" y="3676"/>
                    <a:pt x="1945" y="3707"/>
                  </a:cubicBezTo>
                  <a:cubicBezTo>
                    <a:pt x="1975" y="3798"/>
                    <a:pt x="1975" y="3889"/>
                    <a:pt x="2005" y="3980"/>
                  </a:cubicBezTo>
                  <a:lnTo>
                    <a:pt x="1975" y="3980"/>
                  </a:lnTo>
                  <a:cubicBezTo>
                    <a:pt x="1945" y="4254"/>
                    <a:pt x="1853" y="4558"/>
                    <a:pt x="1762" y="4831"/>
                  </a:cubicBezTo>
                  <a:cubicBezTo>
                    <a:pt x="1732" y="4892"/>
                    <a:pt x="1732" y="4953"/>
                    <a:pt x="1702" y="5013"/>
                  </a:cubicBezTo>
                  <a:cubicBezTo>
                    <a:pt x="1671" y="5104"/>
                    <a:pt x="1641" y="5165"/>
                    <a:pt x="1610" y="5226"/>
                  </a:cubicBezTo>
                  <a:lnTo>
                    <a:pt x="1610" y="5074"/>
                  </a:lnTo>
                  <a:cubicBezTo>
                    <a:pt x="1610" y="4983"/>
                    <a:pt x="1610" y="4922"/>
                    <a:pt x="1641" y="4831"/>
                  </a:cubicBezTo>
                  <a:cubicBezTo>
                    <a:pt x="1641" y="4770"/>
                    <a:pt x="1641" y="4709"/>
                    <a:pt x="1671" y="4618"/>
                  </a:cubicBezTo>
                  <a:cubicBezTo>
                    <a:pt x="1671" y="4558"/>
                    <a:pt x="1702" y="4527"/>
                    <a:pt x="1702" y="4466"/>
                  </a:cubicBezTo>
                  <a:cubicBezTo>
                    <a:pt x="1702" y="4406"/>
                    <a:pt x="1732" y="4315"/>
                    <a:pt x="1732" y="4254"/>
                  </a:cubicBezTo>
                  <a:cubicBezTo>
                    <a:pt x="1762" y="4132"/>
                    <a:pt x="1793" y="4011"/>
                    <a:pt x="1853" y="3889"/>
                  </a:cubicBezTo>
                  <a:cubicBezTo>
                    <a:pt x="1884" y="3798"/>
                    <a:pt x="1914" y="3737"/>
                    <a:pt x="1945" y="3646"/>
                  </a:cubicBezTo>
                  <a:close/>
                  <a:moveTo>
                    <a:pt x="1215" y="4588"/>
                  </a:moveTo>
                  <a:cubicBezTo>
                    <a:pt x="1215" y="4618"/>
                    <a:pt x="1215" y="4649"/>
                    <a:pt x="1215" y="4709"/>
                  </a:cubicBezTo>
                  <a:cubicBezTo>
                    <a:pt x="1215" y="4861"/>
                    <a:pt x="1215" y="5044"/>
                    <a:pt x="1215" y="5226"/>
                  </a:cubicBezTo>
                  <a:lnTo>
                    <a:pt x="1185" y="5378"/>
                  </a:lnTo>
                  <a:lnTo>
                    <a:pt x="1155" y="5408"/>
                  </a:lnTo>
                  <a:cubicBezTo>
                    <a:pt x="1094" y="5287"/>
                    <a:pt x="1094" y="5196"/>
                    <a:pt x="1063" y="5104"/>
                  </a:cubicBezTo>
                  <a:cubicBezTo>
                    <a:pt x="1063" y="5074"/>
                    <a:pt x="1094" y="5013"/>
                    <a:pt x="1094" y="4983"/>
                  </a:cubicBezTo>
                  <a:cubicBezTo>
                    <a:pt x="1124" y="4953"/>
                    <a:pt x="1155" y="4801"/>
                    <a:pt x="1185" y="4740"/>
                  </a:cubicBezTo>
                  <a:cubicBezTo>
                    <a:pt x="1215" y="4649"/>
                    <a:pt x="1215" y="4649"/>
                    <a:pt x="1215" y="4588"/>
                  </a:cubicBezTo>
                  <a:close/>
                  <a:moveTo>
                    <a:pt x="2674" y="4558"/>
                  </a:moveTo>
                  <a:lnTo>
                    <a:pt x="2674" y="4558"/>
                  </a:lnTo>
                  <a:cubicBezTo>
                    <a:pt x="2704" y="4649"/>
                    <a:pt x="2674" y="4709"/>
                    <a:pt x="2643" y="4740"/>
                  </a:cubicBezTo>
                  <a:cubicBezTo>
                    <a:pt x="2583" y="4861"/>
                    <a:pt x="2552" y="4983"/>
                    <a:pt x="2491" y="5104"/>
                  </a:cubicBezTo>
                  <a:cubicBezTo>
                    <a:pt x="2431" y="5196"/>
                    <a:pt x="2370" y="5287"/>
                    <a:pt x="2309" y="5408"/>
                  </a:cubicBezTo>
                  <a:cubicBezTo>
                    <a:pt x="2279" y="5439"/>
                    <a:pt x="2279" y="5469"/>
                    <a:pt x="2248" y="5499"/>
                  </a:cubicBezTo>
                  <a:cubicBezTo>
                    <a:pt x="2218" y="5530"/>
                    <a:pt x="2157" y="5621"/>
                    <a:pt x="2127" y="5651"/>
                  </a:cubicBezTo>
                  <a:cubicBezTo>
                    <a:pt x="2066" y="5682"/>
                    <a:pt x="2066" y="5712"/>
                    <a:pt x="2036" y="5742"/>
                  </a:cubicBezTo>
                  <a:lnTo>
                    <a:pt x="2097" y="5651"/>
                  </a:lnTo>
                  <a:cubicBezTo>
                    <a:pt x="2157" y="5499"/>
                    <a:pt x="2218" y="5348"/>
                    <a:pt x="2309" y="5196"/>
                  </a:cubicBezTo>
                  <a:cubicBezTo>
                    <a:pt x="2340" y="5104"/>
                    <a:pt x="2370" y="5013"/>
                    <a:pt x="2431" y="4922"/>
                  </a:cubicBezTo>
                  <a:cubicBezTo>
                    <a:pt x="2461" y="4922"/>
                    <a:pt x="2461" y="4892"/>
                    <a:pt x="2491" y="4892"/>
                  </a:cubicBezTo>
                  <a:cubicBezTo>
                    <a:pt x="2522" y="4861"/>
                    <a:pt x="2552" y="4831"/>
                    <a:pt x="2552" y="4831"/>
                  </a:cubicBezTo>
                  <a:cubicBezTo>
                    <a:pt x="2583" y="4801"/>
                    <a:pt x="2613" y="4740"/>
                    <a:pt x="2643" y="4709"/>
                  </a:cubicBezTo>
                  <a:cubicBezTo>
                    <a:pt x="2643" y="4649"/>
                    <a:pt x="2674" y="4618"/>
                    <a:pt x="2674" y="4588"/>
                  </a:cubicBezTo>
                  <a:lnTo>
                    <a:pt x="2674" y="4558"/>
                  </a:lnTo>
                  <a:close/>
                  <a:moveTo>
                    <a:pt x="334" y="5044"/>
                  </a:moveTo>
                  <a:lnTo>
                    <a:pt x="334" y="5044"/>
                  </a:lnTo>
                  <a:cubicBezTo>
                    <a:pt x="365" y="5104"/>
                    <a:pt x="395" y="5135"/>
                    <a:pt x="425" y="5196"/>
                  </a:cubicBezTo>
                  <a:cubicBezTo>
                    <a:pt x="456" y="5226"/>
                    <a:pt x="517" y="5287"/>
                    <a:pt x="547" y="5317"/>
                  </a:cubicBezTo>
                  <a:cubicBezTo>
                    <a:pt x="577" y="5317"/>
                    <a:pt x="608" y="5317"/>
                    <a:pt x="638" y="5348"/>
                  </a:cubicBezTo>
                  <a:cubicBezTo>
                    <a:pt x="669" y="5469"/>
                    <a:pt x="699" y="5591"/>
                    <a:pt x="729" y="5712"/>
                  </a:cubicBezTo>
                  <a:lnTo>
                    <a:pt x="760" y="5773"/>
                  </a:lnTo>
                  <a:cubicBezTo>
                    <a:pt x="729" y="5742"/>
                    <a:pt x="669" y="5682"/>
                    <a:pt x="638" y="5651"/>
                  </a:cubicBezTo>
                  <a:cubicBezTo>
                    <a:pt x="608" y="5621"/>
                    <a:pt x="577" y="5591"/>
                    <a:pt x="577" y="5560"/>
                  </a:cubicBezTo>
                  <a:cubicBezTo>
                    <a:pt x="517" y="5499"/>
                    <a:pt x="486" y="5439"/>
                    <a:pt x="456" y="5378"/>
                  </a:cubicBezTo>
                  <a:cubicBezTo>
                    <a:pt x="395" y="5256"/>
                    <a:pt x="365" y="5165"/>
                    <a:pt x="334" y="5044"/>
                  </a:cubicBezTo>
                  <a:close/>
                  <a:moveTo>
                    <a:pt x="1246" y="5986"/>
                  </a:moveTo>
                  <a:cubicBezTo>
                    <a:pt x="1276" y="6016"/>
                    <a:pt x="1337" y="6016"/>
                    <a:pt x="1398" y="6016"/>
                  </a:cubicBezTo>
                  <a:cubicBezTo>
                    <a:pt x="1428" y="6046"/>
                    <a:pt x="1428" y="6077"/>
                    <a:pt x="1458" y="6077"/>
                  </a:cubicBezTo>
                  <a:cubicBezTo>
                    <a:pt x="1467" y="6085"/>
                    <a:pt x="1476" y="6092"/>
                    <a:pt x="1484" y="6097"/>
                  </a:cubicBezTo>
                  <a:lnTo>
                    <a:pt x="1484" y="6097"/>
                  </a:lnTo>
                  <a:cubicBezTo>
                    <a:pt x="1404" y="6076"/>
                    <a:pt x="1321" y="6073"/>
                    <a:pt x="1215" y="6046"/>
                  </a:cubicBezTo>
                  <a:cubicBezTo>
                    <a:pt x="1215" y="6016"/>
                    <a:pt x="1215" y="6016"/>
                    <a:pt x="1246" y="5986"/>
                  </a:cubicBezTo>
                  <a:close/>
                  <a:moveTo>
                    <a:pt x="2036" y="0"/>
                  </a:moveTo>
                  <a:cubicBezTo>
                    <a:pt x="1975" y="0"/>
                    <a:pt x="1914" y="31"/>
                    <a:pt x="1853" y="31"/>
                  </a:cubicBezTo>
                  <a:cubicBezTo>
                    <a:pt x="1762" y="61"/>
                    <a:pt x="1702" y="122"/>
                    <a:pt x="1610" y="152"/>
                  </a:cubicBezTo>
                  <a:cubicBezTo>
                    <a:pt x="1489" y="243"/>
                    <a:pt x="1367" y="334"/>
                    <a:pt x="1276" y="456"/>
                  </a:cubicBezTo>
                  <a:cubicBezTo>
                    <a:pt x="1185" y="608"/>
                    <a:pt x="1094" y="760"/>
                    <a:pt x="1003" y="912"/>
                  </a:cubicBezTo>
                  <a:cubicBezTo>
                    <a:pt x="942" y="1064"/>
                    <a:pt x="851" y="1185"/>
                    <a:pt x="790" y="1337"/>
                  </a:cubicBezTo>
                  <a:cubicBezTo>
                    <a:pt x="729" y="1489"/>
                    <a:pt x="669" y="1641"/>
                    <a:pt x="608" y="1793"/>
                  </a:cubicBezTo>
                  <a:cubicBezTo>
                    <a:pt x="577" y="1884"/>
                    <a:pt x="577" y="1975"/>
                    <a:pt x="547" y="2066"/>
                  </a:cubicBezTo>
                  <a:cubicBezTo>
                    <a:pt x="547" y="2066"/>
                    <a:pt x="547" y="2097"/>
                    <a:pt x="547" y="2127"/>
                  </a:cubicBezTo>
                  <a:cubicBezTo>
                    <a:pt x="486" y="2248"/>
                    <a:pt x="425" y="2400"/>
                    <a:pt x="395" y="2522"/>
                  </a:cubicBezTo>
                  <a:cubicBezTo>
                    <a:pt x="334" y="2674"/>
                    <a:pt x="304" y="2826"/>
                    <a:pt x="243" y="2978"/>
                  </a:cubicBezTo>
                  <a:cubicBezTo>
                    <a:pt x="213" y="3130"/>
                    <a:pt x="152" y="3312"/>
                    <a:pt x="91" y="3494"/>
                  </a:cubicBezTo>
                  <a:cubicBezTo>
                    <a:pt x="91" y="3555"/>
                    <a:pt x="61" y="3616"/>
                    <a:pt x="61" y="3707"/>
                  </a:cubicBezTo>
                  <a:cubicBezTo>
                    <a:pt x="61" y="3798"/>
                    <a:pt x="30" y="3889"/>
                    <a:pt x="30" y="3980"/>
                  </a:cubicBezTo>
                  <a:cubicBezTo>
                    <a:pt x="0" y="4132"/>
                    <a:pt x="0" y="4315"/>
                    <a:pt x="0" y="4497"/>
                  </a:cubicBezTo>
                  <a:cubicBezTo>
                    <a:pt x="0" y="4649"/>
                    <a:pt x="30" y="4801"/>
                    <a:pt x="61" y="4983"/>
                  </a:cubicBezTo>
                  <a:cubicBezTo>
                    <a:pt x="61" y="5044"/>
                    <a:pt x="61" y="5135"/>
                    <a:pt x="91" y="5226"/>
                  </a:cubicBezTo>
                  <a:cubicBezTo>
                    <a:pt x="122" y="5287"/>
                    <a:pt x="122" y="5348"/>
                    <a:pt x="152" y="5408"/>
                  </a:cubicBezTo>
                  <a:cubicBezTo>
                    <a:pt x="182" y="5499"/>
                    <a:pt x="243" y="5591"/>
                    <a:pt x="274" y="5682"/>
                  </a:cubicBezTo>
                  <a:cubicBezTo>
                    <a:pt x="334" y="5742"/>
                    <a:pt x="395" y="5803"/>
                    <a:pt x="456" y="5894"/>
                  </a:cubicBezTo>
                  <a:cubicBezTo>
                    <a:pt x="517" y="5955"/>
                    <a:pt x="577" y="6016"/>
                    <a:pt x="638" y="6046"/>
                  </a:cubicBezTo>
                  <a:cubicBezTo>
                    <a:pt x="729" y="6107"/>
                    <a:pt x="790" y="6168"/>
                    <a:pt x="851" y="6198"/>
                  </a:cubicBezTo>
                  <a:cubicBezTo>
                    <a:pt x="912" y="6229"/>
                    <a:pt x="942" y="6259"/>
                    <a:pt x="1003" y="6259"/>
                  </a:cubicBezTo>
                  <a:cubicBezTo>
                    <a:pt x="1094" y="6320"/>
                    <a:pt x="1155" y="6350"/>
                    <a:pt x="1246" y="6350"/>
                  </a:cubicBezTo>
                  <a:cubicBezTo>
                    <a:pt x="1337" y="6381"/>
                    <a:pt x="1428" y="6411"/>
                    <a:pt x="1519" y="6411"/>
                  </a:cubicBezTo>
                  <a:cubicBezTo>
                    <a:pt x="1610" y="6411"/>
                    <a:pt x="1732" y="6381"/>
                    <a:pt x="1823" y="6350"/>
                  </a:cubicBezTo>
                  <a:cubicBezTo>
                    <a:pt x="1914" y="6289"/>
                    <a:pt x="2036" y="6229"/>
                    <a:pt x="2127" y="6137"/>
                  </a:cubicBezTo>
                  <a:cubicBezTo>
                    <a:pt x="2248" y="6016"/>
                    <a:pt x="2340" y="5925"/>
                    <a:pt x="2461" y="5773"/>
                  </a:cubicBezTo>
                  <a:lnTo>
                    <a:pt x="2522" y="5682"/>
                  </a:lnTo>
                  <a:lnTo>
                    <a:pt x="2613" y="5560"/>
                  </a:lnTo>
                  <a:cubicBezTo>
                    <a:pt x="2643" y="5499"/>
                    <a:pt x="2704" y="5408"/>
                    <a:pt x="2735" y="5348"/>
                  </a:cubicBezTo>
                  <a:cubicBezTo>
                    <a:pt x="2826" y="5196"/>
                    <a:pt x="2886" y="5044"/>
                    <a:pt x="2947" y="4892"/>
                  </a:cubicBezTo>
                  <a:cubicBezTo>
                    <a:pt x="3008" y="4740"/>
                    <a:pt x="3038" y="4588"/>
                    <a:pt x="3099" y="4406"/>
                  </a:cubicBezTo>
                  <a:cubicBezTo>
                    <a:pt x="3130" y="4254"/>
                    <a:pt x="3190" y="4102"/>
                    <a:pt x="3221" y="3950"/>
                  </a:cubicBezTo>
                  <a:cubicBezTo>
                    <a:pt x="3251" y="3798"/>
                    <a:pt x="3281" y="3616"/>
                    <a:pt x="3312" y="3464"/>
                  </a:cubicBezTo>
                  <a:cubicBezTo>
                    <a:pt x="3312" y="3373"/>
                    <a:pt x="3312" y="3281"/>
                    <a:pt x="3342" y="3190"/>
                  </a:cubicBezTo>
                  <a:cubicBezTo>
                    <a:pt x="3342" y="3130"/>
                    <a:pt x="3342" y="3038"/>
                    <a:pt x="3342" y="2947"/>
                  </a:cubicBezTo>
                  <a:cubicBezTo>
                    <a:pt x="3373" y="2856"/>
                    <a:pt x="3342" y="2765"/>
                    <a:pt x="3342" y="2674"/>
                  </a:cubicBezTo>
                  <a:cubicBezTo>
                    <a:pt x="3342" y="2674"/>
                    <a:pt x="3342" y="2643"/>
                    <a:pt x="3342" y="2643"/>
                  </a:cubicBezTo>
                  <a:cubicBezTo>
                    <a:pt x="3373" y="2522"/>
                    <a:pt x="3373" y="2431"/>
                    <a:pt x="3373" y="2309"/>
                  </a:cubicBezTo>
                  <a:cubicBezTo>
                    <a:pt x="3403" y="2218"/>
                    <a:pt x="3403" y="2097"/>
                    <a:pt x="3373" y="1975"/>
                  </a:cubicBezTo>
                  <a:cubicBezTo>
                    <a:pt x="3373" y="1793"/>
                    <a:pt x="3342" y="1641"/>
                    <a:pt x="3281" y="1489"/>
                  </a:cubicBezTo>
                  <a:cubicBezTo>
                    <a:pt x="3251" y="1337"/>
                    <a:pt x="3190" y="1185"/>
                    <a:pt x="3130" y="1064"/>
                  </a:cubicBezTo>
                  <a:lnTo>
                    <a:pt x="3038" y="851"/>
                  </a:lnTo>
                  <a:cubicBezTo>
                    <a:pt x="3008" y="760"/>
                    <a:pt x="2978" y="669"/>
                    <a:pt x="2917" y="608"/>
                  </a:cubicBezTo>
                  <a:cubicBezTo>
                    <a:pt x="2886" y="517"/>
                    <a:pt x="2856" y="456"/>
                    <a:pt x="2826" y="395"/>
                  </a:cubicBezTo>
                  <a:cubicBezTo>
                    <a:pt x="2765" y="334"/>
                    <a:pt x="2735" y="274"/>
                    <a:pt x="2704" y="213"/>
                  </a:cubicBezTo>
                  <a:cubicBezTo>
                    <a:pt x="2643" y="152"/>
                    <a:pt x="2613" y="122"/>
                    <a:pt x="2552" y="91"/>
                  </a:cubicBezTo>
                  <a:cubicBezTo>
                    <a:pt x="2491" y="61"/>
                    <a:pt x="2431" y="31"/>
                    <a:pt x="2370" y="31"/>
                  </a:cubicBezTo>
                  <a:cubicBezTo>
                    <a:pt x="2309" y="0"/>
                    <a:pt x="2218" y="0"/>
                    <a:pt x="2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7"/>
            <p:cNvSpPr/>
            <p:nvPr/>
          </p:nvSpPr>
          <p:spPr>
            <a:xfrm>
              <a:off x="2935425" y="248775"/>
              <a:ext cx="123075" cy="212725"/>
            </a:xfrm>
            <a:custGeom>
              <a:avLst/>
              <a:gdLst/>
              <a:ahLst/>
              <a:cxnLst/>
              <a:rect l="l" t="t" r="r" b="b"/>
              <a:pathLst>
                <a:path w="4923" h="8509" extrusionOk="0">
                  <a:moveTo>
                    <a:pt x="2006" y="1520"/>
                  </a:moveTo>
                  <a:lnTo>
                    <a:pt x="1885" y="1672"/>
                  </a:lnTo>
                  <a:lnTo>
                    <a:pt x="1824" y="1794"/>
                  </a:lnTo>
                  <a:lnTo>
                    <a:pt x="1793" y="1794"/>
                  </a:lnTo>
                  <a:cubicBezTo>
                    <a:pt x="1824" y="1794"/>
                    <a:pt x="1824" y="1763"/>
                    <a:pt x="1824" y="1763"/>
                  </a:cubicBezTo>
                  <a:cubicBezTo>
                    <a:pt x="1854" y="1702"/>
                    <a:pt x="1885" y="1642"/>
                    <a:pt x="1915" y="1581"/>
                  </a:cubicBezTo>
                  <a:cubicBezTo>
                    <a:pt x="1945" y="1551"/>
                    <a:pt x="1976" y="1520"/>
                    <a:pt x="2006" y="1520"/>
                  </a:cubicBezTo>
                  <a:close/>
                  <a:moveTo>
                    <a:pt x="3130" y="3647"/>
                  </a:moveTo>
                  <a:lnTo>
                    <a:pt x="3161" y="3829"/>
                  </a:lnTo>
                  <a:lnTo>
                    <a:pt x="3130" y="3890"/>
                  </a:lnTo>
                  <a:lnTo>
                    <a:pt x="3100" y="4012"/>
                  </a:lnTo>
                  <a:cubicBezTo>
                    <a:pt x="3100" y="3981"/>
                    <a:pt x="3070" y="3951"/>
                    <a:pt x="3070" y="3890"/>
                  </a:cubicBezTo>
                  <a:lnTo>
                    <a:pt x="3130" y="3647"/>
                  </a:lnTo>
                  <a:close/>
                  <a:moveTo>
                    <a:pt x="1854" y="3647"/>
                  </a:moveTo>
                  <a:cubicBezTo>
                    <a:pt x="1793" y="3829"/>
                    <a:pt x="1733" y="4012"/>
                    <a:pt x="1672" y="4163"/>
                  </a:cubicBezTo>
                  <a:lnTo>
                    <a:pt x="1611" y="4163"/>
                  </a:lnTo>
                  <a:cubicBezTo>
                    <a:pt x="1642" y="4163"/>
                    <a:pt x="1672" y="4103"/>
                    <a:pt x="1702" y="4072"/>
                  </a:cubicBezTo>
                  <a:lnTo>
                    <a:pt x="1672" y="4072"/>
                  </a:lnTo>
                  <a:cubicBezTo>
                    <a:pt x="1733" y="3920"/>
                    <a:pt x="1763" y="3799"/>
                    <a:pt x="1824" y="3647"/>
                  </a:cubicBezTo>
                  <a:close/>
                  <a:moveTo>
                    <a:pt x="2644" y="4224"/>
                  </a:moveTo>
                  <a:lnTo>
                    <a:pt x="2644" y="4285"/>
                  </a:lnTo>
                  <a:cubicBezTo>
                    <a:pt x="2614" y="4437"/>
                    <a:pt x="2553" y="4558"/>
                    <a:pt x="2523" y="4680"/>
                  </a:cubicBezTo>
                  <a:lnTo>
                    <a:pt x="2371" y="4680"/>
                  </a:lnTo>
                  <a:lnTo>
                    <a:pt x="2371" y="4650"/>
                  </a:lnTo>
                  <a:cubicBezTo>
                    <a:pt x="2371" y="4498"/>
                    <a:pt x="2462" y="4376"/>
                    <a:pt x="2492" y="4224"/>
                  </a:cubicBezTo>
                  <a:close/>
                  <a:moveTo>
                    <a:pt x="3489" y="5130"/>
                  </a:moveTo>
                  <a:lnTo>
                    <a:pt x="3434" y="5379"/>
                  </a:lnTo>
                  <a:lnTo>
                    <a:pt x="3404" y="5440"/>
                  </a:lnTo>
                  <a:lnTo>
                    <a:pt x="3404" y="5348"/>
                  </a:lnTo>
                  <a:cubicBezTo>
                    <a:pt x="3404" y="5318"/>
                    <a:pt x="3434" y="5257"/>
                    <a:pt x="3465" y="5227"/>
                  </a:cubicBezTo>
                  <a:cubicBezTo>
                    <a:pt x="3465" y="5209"/>
                    <a:pt x="3475" y="5171"/>
                    <a:pt x="3489" y="5130"/>
                  </a:cubicBezTo>
                  <a:close/>
                  <a:moveTo>
                    <a:pt x="517" y="5379"/>
                  </a:moveTo>
                  <a:cubicBezTo>
                    <a:pt x="548" y="5409"/>
                    <a:pt x="548" y="5440"/>
                    <a:pt x="578" y="5470"/>
                  </a:cubicBezTo>
                  <a:lnTo>
                    <a:pt x="609" y="5500"/>
                  </a:lnTo>
                  <a:cubicBezTo>
                    <a:pt x="609" y="5561"/>
                    <a:pt x="578" y="5652"/>
                    <a:pt x="578" y="5743"/>
                  </a:cubicBezTo>
                  <a:cubicBezTo>
                    <a:pt x="548" y="5956"/>
                    <a:pt x="548" y="6138"/>
                    <a:pt x="517" y="6321"/>
                  </a:cubicBezTo>
                  <a:lnTo>
                    <a:pt x="517" y="6199"/>
                  </a:lnTo>
                  <a:lnTo>
                    <a:pt x="517" y="5834"/>
                  </a:lnTo>
                  <a:lnTo>
                    <a:pt x="517" y="5379"/>
                  </a:lnTo>
                  <a:close/>
                  <a:moveTo>
                    <a:pt x="3191" y="5834"/>
                  </a:moveTo>
                  <a:cubicBezTo>
                    <a:pt x="3191" y="5895"/>
                    <a:pt x="3221" y="5926"/>
                    <a:pt x="3252" y="5986"/>
                  </a:cubicBezTo>
                  <a:cubicBezTo>
                    <a:pt x="3252" y="6047"/>
                    <a:pt x="3221" y="6078"/>
                    <a:pt x="3221" y="6108"/>
                  </a:cubicBezTo>
                  <a:lnTo>
                    <a:pt x="3191" y="6199"/>
                  </a:lnTo>
                  <a:cubicBezTo>
                    <a:pt x="3130" y="6260"/>
                    <a:pt x="3100" y="6351"/>
                    <a:pt x="3070" y="6442"/>
                  </a:cubicBezTo>
                  <a:lnTo>
                    <a:pt x="2978" y="6594"/>
                  </a:lnTo>
                  <a:lnTo>
                    <a:pt x="2978" y="6533"/>
                  </a:lnTo>
                  <a:cubicBezTo>
                    <a:pt x="3009" y="6442"/>
                    <a:pt x="3039" y="6351"/>
                    <a:pt x="3039" y="6260"/>
                  </a:cubicBezTo>
                  <a:cubicBezTo>
                    <a:pt x="3070" y="6169"/>
                    <a:pt x="3130" y="6017"/>
                    <a:pt x="3161" y="5865"/>
                  </a:cubicBezTo>
                  <a:lnTo>
                    <a:pt x="3191" y="5834"/>
                  </a:lnTo>
                  <a:close/>
                  <a:moveTo>
                    <a:pt x="1034" y="6837"/>
                  </a:moveTo>
                  <a:lnTo>
                    <a:pt x="1034" y="6837"/>
                  </a:lnTo>
                  <a:cubicBezTo>
                    <a:pt x="1004" y="6928"/>
                    <a:pt x="943" y="7019"/>
                    <a:pt x="912" y="7080"/>
                  </a:cubicBezTo>
                  <a:cubicBezTo>
                    <a:pt x="882" y="7111"/>
                    <a:pt x="852" y="7171"/>
                    <a:pt x="821" y="7202"/>
                  </a:cubicBezTo>
                  <a:cubicBezTo>
                    <a:pt x="852" y="7141"/>
                    <a:pt x="882" y="7050"/>
                    <a:pt x="882" y="6989"/>
                  </a:cubicBezTo>
                  <a:cubicBezTo>
                    <a:pt x="943" y="6959"/>
                    <a:pt x="1004" y="6898"/>
                    <a:pt x="1034" y="6837"/>
                  </a:cubicBezTo>
                  <a:close/>
                  <a:moveTo>
                    <a:pt x="1945" y="7141"/>
                  </a:moveTo>
                  <a:lnTo>
                    <a:pt x="1945" y="7202"/>
                  </a:lnTo>
                  <a:lnTo>
                    <a:pt x="1915" y="7262"/>
                  </a:lnTo>
                  <a:lnTo>
                    <a:pt x="1945" y="7141"/>
                  </a:lnTo>
                  <a:close/>
                  <a:moveTo>
                    <a:pt x="1733" y="6138"/>
                  </a:moveTo>
                  <a:lnTo>
                    <a:pt x="1733" y="6169"/>
                  </a:lnTo>
                  <a:cubicBezTo>
                    <a:pt x="1733" y="6229"/>
                    <a:pt x="1733" y="6290"/>
                    <a:pt x="1763" y="6321"/>
                  </a:cubicBezTo>
                  <a:cubicBezTo>
                    <a:pt x="1733" y="6381"/>
                    <a:pt x="1733" y="6412"/>
                    <a:pt x="1733" y="6442"/>
                  </a:cubicBezTo>
                  <a:lnTo>
                    <a:pt x="1642" y="6928"/>
                  </a:lnTo>
                  <a:cubicBezTo>
                    <a:pt x="1642" y="7050"/>
                    <a:pt x="1611" y="7141"/>
                    <a:pt x="1611" y="7232"/>
                  </a:cubicBezTo>
                  <a:cubicBezTo>
                    <a:pt x="1584" y="7287"/>
                    <a:pt x="1556" y="7317"/>
                    <a:pt x="1551" y="7345"/>
                  </a:cubicBezTo>
                  <a:lnTo>
                    <a:pt x="1551" y="7345"/>
                  </a:lnTo>
                  <a:cubicBezTo>
                    <a:pt x="1581" y="7014"/>
                    <a:pt x="1612" y="6713"/>
                    <a:pt x="1672" y="6381"/>
                  </a:cubicBezTo>
                  <a:lnTo>
                    <a:pt x="1733" y="6138"/>
                  </a:lnTo>
                  <a:close/>
                  <a:moveTo>
                    <a:pt x="1064" y="7354"/>
                  </a:moveTo>
                  <a:cubicBezTo>
                    <a:pt x="1064" y="7414"/>
                    <a:pt x="1064" y="7414"/>
                    <a:pt x="1095" y="7475"/>
                  </a:cubicBezTo>
                  <a:cubicBezTo>
                    <a:pt x="1095" y="7506"/>
                    <a:pt x="1125" y="7566"/>
                    <a:pt x="1155" y="7597"/>
                  </a:cubicBezTo>
                  <a:cubicBezTo>
                    <a:pt x="1186" y="7657"/>
                    <a:pt x="1186" y="7688"/>
                    <a:pt x="1247" y="7718"/>
                  </a:cubicBezTo>
                  <a:cubicBezTo>
                    <a:pt x="1247" y="7779"/>
                    <a:pt x="1247" y="7809"/>
                    <a:pt x="1277" y="7840"/>
                  </a:cubicBezTo>
                  <a:cubicBezTo>
                    <a:pt x="1307" y="7901"/>
                    <a:pt x="1338" y="7931"/>
                    <a:pt x="1399" y="7961"/>
                  </a:cubicBezTo>
                  <a:lnTo>
                    <a:pt x="1459" y="7992"/>
                  </a:lnTo>
                  <a:lnTo>
                    <a:pt x="1520" y="7992"/>
                  </a:lnTo>
                  <a:lnTo>
                    <a:pt x="1520" y="8113"/>
                  </a:lnTo>
                  <a:lnTo>
                    <a:pt x="1399" y="8022"/>
                  </a:lnTo>
                  <a:lnTo>
                    <a:pt x="1277" y="7961"/>
                  </a:lnTo>
                  <a:lnTo>
                    <a:pt x="1186" y="7901"/>
                  </a:lnTo>
                  <a:cubicBezTo>
                    <a:pt x="1125" y="7870"/>
                    <a:pt x="1095" y="7840"/>
                    <a:pt x="1064" y="7779"/>
                  </a:cubicBezTo>
                  <a:cubicBezTo>
                    <a:pt x="973" y="7718"/>
                    <a:pt x="943" y="7627"/>
                    <a:pt x="882" y="7536"/>
                  </a:cubicBezTo>
                  <a:lnTo>
                    <a:pt x="852" y="7506"/>
                  </a:lnTo>
                  <a:lnTo>
                    <a:pt x="882" y="7506"/>
                  </a:lnTo>
                  <a:lnTo>
                    <a:pt x="973" y="7475"/>
                  </a:lnTo>
                  <a:cubicBezTo>
                    <a:pt x="1004" y="7445"/>
                    <a:pt x="1004" y="7414"/>
                    <a:pt x="1034" y="7384"/>
                  </a:cubicBezTo>
                  <a:cubicBezTo>
                    <a:pt x="1064" y="7384"/>
                    <a:pt x="1064" y="7384"/>
                    <a:pt x="1064" y="7354"/>
                  </a:cubicBezTo>
                  <a:close/>
                  <a:moveTo>
                    <a:pt x="2249" y="7323"/>
                  </a:moveTo>
                  <a:lnTo>
                    <a:pt x="2219" y="7445"/>
                  </a:lnTo>
                  <a:lnTo>
                    <a:pt x="2158" y="7657"/>
                  </a:lnTo>
                  <a:cubicBezTo>
                    <a:pt x="2097" y="7779"/>
                    <a:pt x="2067" y="7901"/>
                    <a:pt x="1976" y="8022"/>
                  </a:cubicBezTo>
                  <a:cubicBezTo>
                    <a:pt x="1976" y="8052"/>
                    <a:pt x="1945" y="8083"/>
                    <a:pt x="1915" y="8113"/>
                  </a:cubicBezTo>
                  <a:lnTo>
                    <a:pt x="1854" y="8144"/>
                  </a:lnTo>
                  <a:lnTo>
                    <a:pt x="1854" y="8113"/>
                  </a:lnTo>
                  <a:cubicBezTo>
                    <a:pt x="1854" y="8052"/>
                    <a:pt x="1854" y="7961"/>
                    <a:pt x="1854" y="7870"/>
                  </a:cubicBezTo>
                  <a:cubicBezTo>
                    <a:pt x="2006" y="7779"/>
                    <a:pt x="2128" y="7597"/>
                    <a:pt x="2219" y="7414"/>
                  </a:cubicBezTo>
                  <a:lnTo>
                    <a:pt x="2249" y="7323"/>
                  </a:lnTo>
                  <a:close/>
                  <a:moveTo>
                    <a:pt x="2827" y="7779"/>
                  </a:moveTo>
                  <a:lnTo>
                    <a:pt x="2735" y="7870"/>
                  </a:lnTo>
                  <a:cubicBezTo>
                    <a:pt x="2614" y="7961"/>
                    <a:pt x="2492" y="8022"/>
                    <a:pt x="2371" y="8113"/>
                  </a:cubicBezTo>
                  <a:lnTo>
                    <a:pt x="2249" y="8144"/>
                  </a:lnTo>
                  <a:cubicBezTo>
                    <a:pt x="2280" y="8083"/>
                    <a:pt x="2310" y="8022"/>
                    <a:pt x="2340" y="7961"/>
                  </a:cubicBezTo>
                  <a:cubicBezTo>
                    <a:pt x="2371" y="7901"/>
                    <a:pt x="2371" y="7901"/>
                    <a:pt x="2401" y="7840"/>
                  </a:cubicBezTo>
                  <a:cubicBezTo>
                    <a:pt x="2432" y="7870"/>
                    <a:pt x="2462" y="7870"/>
                    <a:pt x="2492" y="7870"/>
                  </a:cubicBezTo>
                  <a:lnTo>
                    <a:pt x="2644" y="7870"/>
                  </a:lnTo>
                  <a:cubicBezTo>
                    <a:pt x="2705" y="7840"/>
                    <a:pt x="2735" y="7809"/>
                    <a:pt x="2766" y="7779"/>
                  </a:cubicBezTo>
                  <a:close/>
                  <a:moveTo>
                    <a:pt x="3070" y="1"/>
                  </a:moveTo>
                  <a:cubicBezTo>
                    <a:pt x="2978" y="1"/>
                    <a:pt x="2887" y="1"/>
                    <a:pt x="2827" y="31"/>
                  </a:cubicBezTo>
                  <a:lnTo>
                    <a:pt x="2735" y="62"/>
                  </a:lnTo>
                  <a:cubicBezTo>
                    <a:pt x="2675" y="62"/>
                    <a:pt x="2644" y="92"/>
                    <a:pt x="2614" y="123"/>
                  </a:cubicBezTo>
                  <a:cubicBezTo>
                    <a:pt x="2492" y="153"/>
                    <a:pt x="2401" y="214"/>
                    <a:pt x="2340" y="274"/>
                  </a:cubicBezTo>
                  <a:lnTo>
                    <a:pt x="2280" y="335"/>
                  </a:lnTo>
                  <a:cubicBezTo>
                    <a:pt x="2219" y="366"/>
                    <a:pt x="2128" y="426"/>
                    <a:pt x="2097" y="487"/>
                  </a:cubicBezTo>
                  <a:cubicBezTo>
                    <a:pt x="1945" y="578"/>
                    <a:pt x="1824" y="700"/>
                    <a:pt x="1702" y="821"/>
                  </a:cubicBezTo>
                  <a:cubicBezTo>
                    <a:pt x="1581" y="912"/>
                    <a:pt x="1490" y="1034"/>
                    <a:pt x="1399" y="1156"/>
                  </a:cubicBezTo>
                  <a:cubicBezTo>
                    <a:pt x="1338" y="1247"/>
                    <a:pt x="1277" y="1307"/>
                    <a:pt x="1247" y="1368"/>
                  </a:cubicBezTo>
                  <a:cubicBezTo>
                    <a:pt x="1186" y="1459"/>
                    <a:pt x="1155" y="1520"/>
                    <a:pt x="1095" y="1581"/>
                  </a:cubicBezTo>
                  <a:cubicBezTo>
                    <a:pt x="1064" y="1672"/>
                    <a:pt x="1034" y="1733"/>
                    <a:pt x="1004" y="1824"/>
                  </a:cubicBezTo>
                  <a:lnTo>
                    <a:pt x="852" y="2067"/>
                  </a:lnTo>
                  <a:cubicBezTo>
                    <a:pt x="760" y="2219"/>
                    <a:pt x="669" y="2340"/>
                    <a:pt x="609" y="2492"/>
                  </a:cubicBezTo>
                  <a:cubicBezTo>
                    <a:pt x="517" y="2644"/>
                    <a:pt x="457" y="2796"/>
                    <a:pt x="396" y="2918"/>
                  </a:cubicBezTo>
                  <a:cubicBezTo>
                    <a:pt x="366" y="3009"/>
                    <a:pt x="335" y="3100"/>
                    <a:pt x="305" y="3191"/>
                  </a:cubicBezTo>
                  <a:cubicBezTo>
                    <a:pt x="274" y="3282"/>
                    <a:pt x="274" y="3343"/>
                    <a:pt x="244" y="3434"/>
                  </a:cubicBezTo>
                  <a:cubicBezTo>
                    <a:pt x="214" y="3586"/>
                    <a:pt x="183" y="3738"/>
                    <a:pt x="153" y="3890"/>
                  </a:cubicBezTo>
                  <a:cubicBezTo>
                    <a:pt x="122" y="4072"/>
                    <a:pt x="122" y="4224"/>
                    <a:pt x="92" y="4376"/>
                  </a:cubicBezTo>
                  <a:lnTo>
                    <a:pt x="62" y="4619"/>
                  </a:lnTo>
                  <a:cubicBezTo>
                    <a:pt x="62" y="4710"/>
                    <a:pt x="62" y="4771"/>
                    <a:pt x="31" y="4862"/>
                  </a:cubicBezTo>
                  <a:cubicBezTo>
                    <a:pt x="31" y="5045"/>
                    <a:pt x="31" y="5196"/>
                    <a:pt x="1" y="5379"/>
                  </a:cubicBezTo>
                  <a:lnTo>
                    <a:pt x="1" y="5591"/>
                  </a:lnTo>
                  <a:cubicBezTo>
                    <a:pt x="1" y="5683"/>
                    <a:pt x="1" y="5743"/>
                    <a:pt x="31" y="5834"/>
                  </a:cubicBezTo>
                  <a:cubicBezTo>
                    <a:pt x="31" y="5986"/>
                    <a:pt x="92" y="6138"/>
                    <a:pt x="122" y="6290"/>
                  </a:cubicBezTo>
                  <a:cubicBezTo>
                    <a:pt x="122" y="6381"/>
                    <a:pt x="153" y="6473"/>
                    <a:pt x="153" y="6564"/>
                  </a:cubicBezTo>
                  <a:cubicBezTo>
                    <a:pt x="183" y="6624"/>
                    <a:pt x="214" y="6716"/>
                    <a:pt x="214" y="6776"/>
                  </a:cubicBezTo>
                  <a:cubicBezTo>
                    <a:pt x="274" y="6928"/>
                    <a:pt x="335" y="7080"/>
                    <a:pt x="396" y="7202"/>
                  </a:cubicBezTo>
                  <a:cubicBezTo>
                    <a:pt x="457" y="7354"/>
                    <a:pt x="517" y="7506"/>
                    <a:pt x="609" y="7657"/>
                  </a:cubicBezTo>
                  <a:cubicBezTo>
                    <a:pt x="639" y="7718"/>
                    <a:pt x="700" y="7779"/>
                    <a:pt x="730" y="7870"/>
                  </a:cubicBezTo>
                  <a:lnTo>
                    <a:pt x="791" y="7931"/>
                  </a:lnTo>
                  <a:lnTo>
                    <a:pt x="882" y="8022"/>
                  </a:lnTo>
                  <a:cubicBezTo>
                    <a:pt x="882" y="8052"/>
                    <a:pt x="912" y="8083"/>
                    <a:pt x="943" y="8083"/>
                  </a:cubicBezTo>
                  <a:cubicBezTo>
                    <a:pt x="1095" y="8204"/>
                    <a:pt x="1216" y="8265"/>
                    <a:pt x="1368" y="8356"/>
                  </a:cubicBezTo>
                  <a:cubicBezTo>
                    <a:pt x="1459" y="8387"/>
                    <a:pt x="1520" y="8417"/>
                    <a:pt x="1611" y="8447"/>
                  </a:cubicBezTo>
                  <a:cubicBezTo>
                    <a:pt x="1702" y="8478"/>
                    <a:pt x="1824" y="8508"/>
                    <a:pt x="1915" y="8508"/>
                  </a:cubicBezTo>
                  <a:cubicBezTo>
                    <a:pt x="2037" y="8508"/>
                    <a:pt x="2158" y="8508"/>
                    <a:pt x="2249" y="8478"/>
                  </a:cubicBezTo>
                  <a:cubicBezTo>
                    <a:pt x="2310" y="8447"/>
                    <a:pt x="2371" y="8447"/>
                    <a:pt x="2432" y="8417"/>
                  </a:cubicBezTo>
                  <a:cubicBezTo>
                    <a:pt x="2492" y="8387"/>
                    <a:pt x="2553" y="8356"/>
                    <a:pt x="2614" y="8326"/>
                  </a:cubicBezTo>
                  <a:lnTo>
                    <a:pt x="2705" y="8265"/>
                  </a:lnTo>
                  <a:cubicBezTo>
                    <a:pt x="2827" y="8204"/>
                    <a:pt x="2918" y="8144"/>
                    <a:pt x="3009" y="8052"/>
                  </a:cubicBezTo>
                  <a:lnTo>
                    <a:pt x="3191" y="7840"/>
                  </a:lnTo>
                  <a:cubicBezTo>
                    <a:pt x="3252" y="7779"/>
                    <a:pt x="3313" y="7718"/>
                    <a:pt x="3373" y="7657"/>
                  </a:cubicBezTo>
                  <a:cubicBezTo>
                    <a:pt x="3404" y="7597"/>
                    <a:pt x="3465" y="7506"/>
                    <a:pt x="3525" y="7445"/>
                  </a:cubicBezTo>
                  <a:lnTo>
                    <a:pt x="3647" y="7262"/>
                  </a:lnTo>
                  <a:cubicBezTo>
                    <a:pt x="3677" y="7171"/>
                    <a:pt x="3738" y="7111"/>
                    <a:pt x="3768" y="7050"/>
                  </a:cubicBezTo>
                  <a:cubicBezTo>
                    <a:pt x="3860" y="6898"/>
                    <a:pt x="3951" y="6776"/>
                    <a:pt x="4042" y="6624"/>
                  </a:cubicBezTo>
                  <a:cubicBezTo>
                    <a:pt x="4224" y="6351"/>
                    <a:pt x="4376" y="6078"/>
                    <a:pt x="4498" y="5774"/>
                  </a:cubicBezTo>
                  <a:cubicBezTo>
                    <a:pt x="4558" y="5622"/>
                    <a:pt x="4589" y="5440"/>
                    <a:pt x="4649" y="5288"/>
                  </a:cubicBezTo>
                  <a:cubicBezTo>
                    <a:pt x="4649" y="5227"/>
                    <a:pt x="4680" y="5136"/>
                    <a:pt x="4710" y="5075"/>
                  </a:cubicBezTo>
                  <a:lnTo>
                    <a:pt x="4741" y="4832"/>
                  </a:lnTo>
                  <a:cubicBezTo>
                    <a:pt x="4771" y="4680"/>
                    <a:pt x="4801" y="4528"/>
                    <a:pt x="4832" y="4346"/>
                  </a:cubicBezTo>
                  <a:cubicBezTo>
                    <a:pt x="4832" y="4194"/>
                    <a:pt x="4862" y="4042"/>
                    <a:pt x="4893" y="3860"/>
                  </a:cubicBezTo>
                  <a:cubicBezTo>
                    <a:pt x="4923" y="3525"/>
                    <a:pt x="4923" y="3191"/>
                    <a:pt x="4923" y="2887"/>
                  </a:cubicBezTo>
                  <a:cubicBezTo>
                    <a:pt x="4923" y="2705"/>
                    <a:pt x="4862" y="2553"/>
                    <a:pt x="4862" y="2401"/>
                  </a:cubicBezTo>
                  <a:cubicBezTo>
                    <a:pt x="4832" y="2249"/>
                    <a:pt x="4832" y="2067"/>
                    <a:pt x="4801" y="1915"/>
                  </a:cubicBezTo>
                  <a:cubicBezTo>
                    <a:pt x="4801" y="1885"/>
                    <a:pt x="4801" y="1824"/>
                    <a:pt x="4801" y="1794"/>
                  </a:cubicBezTo>
                  <a:cubicBezTo>
                    <a:pt x="4801" y="1733"/>
                    <a:pt x="4801" y="1702"/>
                    <a:pt x="4771" y="1642"/>
                  </a:cubicBezTo>
                  <a:cubicBezTo>
                    <a:pt x="4771" y="1611"/>
                    <a:pt x="4741" y="1490"/>
                    <a:pt x="4710" y="1399"/>
                  </a:cubicBezTo>
                  <a:cubicBezTo>
                    <a:pt x="4680" y="1338"/>
                    <a:pt x="4649" y="1247"/>
                    <a:pt x="4589" y="1156"/>
                  </a:cubicBezTo>
                  <a:cubicBezTo>
                    <a:pt x="4558" y="1095"/>
                    <a:pt x="4528" y="1034"/>
                    <a:pt x="4498" y="973"/>
                  </a:cubicBezTo>
                  <a:lnTo>
                    <a:pt x="4437" y="912"/>
                  </a:lnTo>
                  <a:lnTo>
                    <a:pt x="4437" y="882"/>
                  </a:lnTo>
                  <a:cubicBezTo>
                    <a:pt x="4406" y="821"/>
                    <a:pt x="4376" y="730"/>
                    <a:pt x="4346" y="669"/>
                  </a:cubicBezTo>
                  <a:cubicBezTo>
                    <a:pt x="4315" y="578"/>
                    <a:pt x="4285" y="518"/>
                    <a:pt x="4254" y="457"/>
                  </a:cubicBezTo>
                  <a:cubicBezTo>
                    <a:pt x="4194" y="366"/>
                    <a:pt x="4133" y="305"/>
                    <a:pt x="4072" y="244"/>
                  </a:cubicBezTo>
                  <a:cubicBezTo>
                    <a:pt x="4042" y="214"/>
                    <a:pt x="3981" y="214"/>
                    <a:pt x="3951" y="183"/>
                  </a:cubicBezTo>
                  <a:cubicBezTo>
                    <a:pt x="3890" y="153"/>
                    <a:pt x="3829" y="123"/>
                    <a:pt x="3768" y="92"/>
                  </a:cubicBezTo>
                  <a:lnTo>
                    <a:pt x="3708" y="62"/>
                  </a:lnTo>
                  <a:cubicBezTo>
                    <a:pt x="3647" y="62"/>
                    <a:pt x="3616" y="31"/>
                    <a:pt x="3556" y="31"/>
                  </a:cubicBezTo>
                  <a:cubicBezTo>
                    <a:pt x="3465" y="1"/>
                    <a:pt x="3404" y="1"/>
                    <a:pt x="3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" name="Google Shape;344;p17"/>
          <p:cNvSpPr/>
          <p:nvPr/>
        </p:nvSpPr>
        <p:spPr>
          <a:xfrm>
            <a:off x="2988600" y="4402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F2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7"/>
          <p:cNvSpPr/>
          <p:nvPr/>
        </p:nvSpPr>
        <p:spPr>
          <a:xfrm>
            <a:off x="2906775" y="4315421"/>
            <a:ext cx="1004186" cy="925750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7"/>
          <p:cNvSpPr/>
          <p:nvPr/>
        </p:nvSpPr>
        <p:spPr>
          <a:xfrm>
            <a:off x="2572313" y="4312293"/>
            <a:ext cx="550047" cy="582694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7"/>
          <p:cNvSpPr/>
          <p:nvPr/>
        </p:nvSpPr>
        <p:spPr>
          <a:xfrm rot="4943404">
            <a:off x="-322276" y="2035862"/>
            <a:ext cx="1118591" cy="312359"/>
          </a:xfrm>
          <a:custGeom>
            <a:avLst/>
            <a:gdLst/>
            <a:ahLst/>
            <a:cxnLst/>
            <a:rect l="l" t="t" r="r" b="b"/>
            <a:pathLst>
              <a:path w="37645" h="10513" extrusionOk="0">
                <a:moveTo>
                  <a:pt x="20813" y="0"/>
                </a:moveTo>
                <a:lnTo>
                  <a:pt x="19385" y="30"/>
                </a:lnTo>
                <a:lnTo>
                  <a:pt x="19172" y="30"/>
                </a:lnTo>
                <a:cubicBezTo>
                  <a:pt x="18777" y="30"/>
                  <a:pt x="18382" y="61"/>
                  <a:pt x="17957" y="61"/>
                </a:cubicBezTo>
                <a:lnTo>
                  <a:pt x="17045" y="152"/>
                </a:lnTo>
                <a:cubicBezTo>
                  <a:pt x="16438" y="182"/>
                  <a:pt x="15800" y="243"/>
                  <a:pt x="15162" y="273"/>
                </a:cubicBezTo>
                <a:cubicBezTo>
                  <a:pt x="14615" y="304"/>
                  <a:pt x="14159" y="334"/>
                  <a:pt x="13764" y="365"/>
                </a:cubicBezTo>
                <a:cubicBezTo>
                  <a:pt x="13400" y="395"/>
                  <a:pt x="13035" y="425"/>
                  <a:pt x="12701" y="456"/>
                </a:cubicBezTo>
                <a:lnTo>
                  <a:pt x="12306" y="486"/>
                </a:lnTo>
                <a:cubicBezTo>
                  <a:pt x="11820" y="517"/>
                  <a:pt x="11364" y="577"/>
                  <a:pt x="10908" y="638"/>
                </a:cubicBezTo>
                <a:cubicBezTo>
                  <a:pt x="10604" y="668"/>
                  <a:pt x="10300" y="699"/>
                  <a:pt x="9997" y="729"/>
                </a:cubicBezTo>
                <a:lnTo>
                  <a:pt x="9511" y="820"/>
                </a:lnTo>
                <a:lnTo>
                  <a:pt x="8994" y="881"/>
                </a:lnTo>
                <a:cubicBezTo>
                  <a:pt x="8204" y="972"/>
                  <a:pt x="7414" y="1094"/>
                  <a:pt x="6655" y="1215"/>
                </a:cubicBezTo>
                <a:cubicBezTo>
                  <a:pt x="6260" y="1307"/>
                  <a:pt x="5834" y="1337"/>
                  <a:pt x="5439" y="1398"/>
                </a:cubicBezTo>
                <a:lnTo>
                  <a:pt x="5409" y="1398"/>
                </a:lnTo>
                <a:cubicBezTo>
                  <a:pt x="4923" y="1458"/>
                  <a:pt x="4406" y="1550"/>
                  <a:pt x="4042" y="1641"/>
                </a:cubicBezTo>
                <a:cubicBezTo>
                  <a:pt x="3130" y="1762"/>
                  <a:pt x="2279" y="2066"/>
                  <a:pt x="1520" y="2552"/>
                </a:cubicBezTo>
                <a:cubicBezTo>
                  <a:pt x="1064" y="2856"/>
                  <a:pt x="700" y="3251"/>
                  <a:pt x="396" y="3707"/>
                </a:cubicBezTo>
                <a:cubicBezTo>
                  <a:pt x="92" y="4162"/>
                  <a:pt x="1" y="4709"/>
                  <a:pt x="92" y="5256"/>
                </a:cubicBezTo>
                <a:cubicBezTo>
                  <a:pt x="122" y="5530"/>
                  <a:pt x="213" y="5773"/>
                  <a:pt x="305" y="6046"/>
                </a:cubicBezTo>
                <a:cubicBezTo>
                  <a:pt x="396" y="6259"/>
                  <a:pt x="487" y="6472"/>
                  <a:pt x="639" y="6745"/>
                </a:cubicBezTo>
                <a:cubicBezTo>
                  <a:pt x="851" y="7140"/>
                  <a:pt x="1094" y="7535"/>
                  <a:pt x="1398" y="7869"/>
                </a:cubicBezTo>
                <a:cubicBezTo>
                  <a:pt x="1489" y="7991"/>
                  <a:pt x="1581" y="8112"/>
                  <a:pt x="1702" y="8234"/>
                </a:cubicBezTo>
                <a:lnTo>
                  <a:pt x="1793" y="8386"/>
                </a:lnTo>
                <a:cubicBezTo>
                  <a:pt x="1945" y="8598"/>
                  <a:pt x="2128" y="8781"/>
                  <a:pt x="2340" y="8963"/>
                </a:cubicBezTo>
                <a:cubicBezTo>
                  <a:pt x="2735" y="9297"/>
                  <a:pt x="3161" y="9571"/>
                  <a:pt x="3616" y="9783"/>
                </a:cubicBezTo>
                <a:cubicBezTo>
                  <a:pt x="3859" y="9905"/>
                  <a:pt x="4133" y="9996"/>
                  <a:pt x="4376" y="10087"/>
                </a:cubicBezTo>
                <a:cubicBezTo>
                  <a:pt x="4619" y="10148"/>
                  <a:pt x="4832" y="10209"/>
                  <a:pt x="5044" y="10239"/>
                </a:cubicBezTo>
                <a:cubicBezTo>
                  <a:pt x="5287" y="10300"/>
                  <a:pt x="5530" y="10330"/>
                  <a:pt x="5743" y="10361"/>
                </a:cubicBezTo>
                <a:lnTo>
                  <a:pt x="6381" y="10421"/>
                </a:lnTo>
                <a:lnTo>
                  <a:pt x="6503" y="10421"/>
                </a:lnTo>
                <a:cubicBezTo>
                  <a:pt x="6958" y="10482"/>
                  <a:pt x="7444" y="10512"/>
                  <a:pt x="7900" y="10512"/>
                </a:cubicBezTo>
                <a:lnTo>
                  <a:pt x="7991" y="10512"/>
                </a:lnTo>
                <a:cubicBezTo>
                  <a:pt x="8447" y="10512"/>
                  <a:pt x="8933" y="10482"/>
                  <a:pt x="9450" y="10452"/>
                </a:cubicBezTo>
                <a:cubicBezTo>
                  <a:pt x="9966" y="10421"/>
                  <a:pt x="10452" y="10361"/>
                  <a:pt x="10939" y="10361"/>
                </a:cubicBezTo>
                <a:lnTo>
                  <a:pt x="11455" y="10330"/>
                </a:lnTo>
                <a:cubicBezTo>
                  <a:pt x="11728" y="10300"/>
                  <a:pt x="12032" y="10300"/>
                  <a:pt x="12336" y="10300"/>
                </a:cubicBezTo>
                <a:lnTo>
                  <a:pt x="15253" y="10300"/>
                </a:lnTo>
                <a:cubicBezTo>
                  <a:pt x="15739" y="10269"/>
                  <a:pt x="16195" y="10239"/>
                  <a:pt x="16650" y="10239"/>
                </a:cubicBezTo>
                <a:lnTo>
                  <a:pt x="18230" y="10239"/>
                </a:lnTo>
                <a:cubicBezTo>
                  <a:pt x="18595" y="10209"/>
                  <a:pt x="18960" y="10178"/>
                  <a:pt x="19324" y="10178"/>
                </a:cubicBezTo>
                <a:cubicBezTo>
                  <a:pt x="19810" y="10148"/>
                  <a:pt x="20296" y="10148"/>
                  <a:pt x="20752" y="10148"/>
                </a:cubicBezTo>
                <a:lnTo>
                  <a:pt x="21846" y="10148"/>
                </a:lnTo>
                <a:lnTo>
                  <a:pt x="22697" y="10178"/>
                </a:lnTo>
                <a:cubicBezTo>
                  <a:pt x="23213" y="10209"/>
                  <a:pt x="23699" y="10239"/>
                  <a:pt x="24185" y="10239"/>
                </a:cubicBezTo>
                <a:lnTo>
                  <a:pt x="24945" y="10300"/>
                </a:lnTo>
                <a:lnTo>
                  <a:pt x="25583" y="10330"/>
                </a:lnTo>
                <a:cubicBezTo>
                  <a:pt x="26039" y="10391"/>
                  <a:pt x="26434" y="10391"/>
                  <a:pt x="26798" y="10391"/>
                </a:cubicBezTo>
                <a:lnTo>
                  <a:pt x="27102" y="10391"/>
                </a:lnTo>
                <a:lnTo>
                  <a:pt x="28014" y="10361"/>
                </a:lnTo>
                <a:lnTo>
                  <a:pt x="28530" y="10330"/>
                </a:lnTo>
                <a:lnTo>
                  <a:pt x="28682" y="10330"/>
                </a:lnTo>
                <a:cubicBezTo>
                  <a:pt x="28864" y="10330"/>
                  <a:pt x="29077" y="10300"/>
                  <a:pt x="29290" y="10300"/>
                </a:cubicBezTo>
                <a:lnTo>
                  <a:pt x="29654" y="10300"/>
                </a:lnTo>
                <a:lnTo>
                  <a:pt x="30080" y="10239"/>
                </a:lnTo>
                <a:cubicBezTo>
                  <a:pt x="30535" y="10209"/>
                  <a:pt x="31022" y="10178"/>
                  <a:pt x="31538" y="10178"/>
                </a:cubicBezTo>
                <a:cubicBezTo>
                  <a:pt x="31933" y="10148"/>
                  <a:pt x="32450" y="10148"/>
                  <a:pt x="32966" y="10118"/>
                </a:cubicBezTo>
                <a:cubicBezTo>
                  <a:pt x="33452" y="10057"/>
                  <a:pt x="33969" y="9996"/>
                  <a:pt x="34424" y="9844"/>
                </a:cubicBezTo>
                <a:cubicBezTo>
                  <a:pt x="34941" y="9723"/>
                  <a:pt x="35427" y="9540"/>
                  <a:pt x="35883" y="9267"/>
                </a:cubicBezTo>
                <a:cubicBezTo>
                  <a:pt x="36095" y="9145"/>
                  <a:pt x="36278" y="9024"/>
                  <a:pt x="36460" y="8872"/>
                </a:cubicBezTo>
                <a:lnTo>
                  <a:pt x="36551" y="8811"/>
                </a:lnTo>
                <a:cubicBezTo>
                  <a:pt x="36703" y="8690"/>
                  <a:pt x="36885" y="8538"/>
                  <a:pt x="37007" y="8355"/>
                </a:cubicBezTo>
                <a:lnTo>
                  <a:pt x="37007" y="8325"/>
                </a:lnTo>
                <a:cubicBezTo>
                  <a:pt x="37128" y="8173"/>
                  <a:pt x="37250" y="7991"/>
                  <a:pt x="37341" y="7808"/>
                </a:cubicBezTo>
                <a:cubicBezTo>
                  <a:pt x="37554" y="7292"/>
                  <a:pt x="37645" y="6775"/>
                  <a:pt x="37645" y="6229"/>
                </a:cubicBezTo>
                <a:lnTo>
                  <a:pt x="37645" y="6077"/>
                </a:lnTo>
                <a:lnTo>
                  <a:pt x="37645" y="5530"/>
                </a:lnTo>
                <a:lnTo>
                  <a:pt x="37645" y="5287"/>
                </a:lnTo>
                <a:cubicBezTo>
                  <a:pt x="37645" y="5135"/>
                  <a:pt x="37645" y="4983"/>
                  <a:pt x="37645" y="4831"/>
                </a:cubicBezTo>
                <a:lnTo>
                  <a:pt x="37645" y="4770"/>
                </a:lnTo>
                <a:cubicBezTo>
                  <a:pt x="37615" y="4314"/>
                  <a:pt x="37584" y="3828"/>
                  <a:pt x="37493" y="3373"/>
                </a:cubicBezTo>
                <a:cubicBezTo>
                  <a:pt x="37432" y="3129"/>
                  <a:pt x="37372" y="2917"/>
                  <a:pt x="37250" y="2704"/>
                </a:cubicBezTo>
                <a:cubicBezTo>
                  <a:pt x="37159" y="2583"/>
                  <a:pt x="37068" y="2461"/>
                  <a:pt x="36946" y="2340"/>
                </a:cubicBezTo>
                <a:cubicBezTo>
                  <a:pt x="36885" y="2248"/>
                  <a:pt x="36825" y="2188"/>
                  <a:pt x="36764" y="2127"/>
                </a:cubicBezTo>
                <a:cubicBezTo>
                  <a:pt x="36369" y="1853"/>
                  <a:pt x="35944" y="1610"/>
                  <a:pt x="35518" y="1458"/>
                </a:cubicBezTo>
                <a:cubicBezTo>
                  <a:pt x="35184" y="1337"/>
                  <a:pt x="34850" y="1215"/>
                  <a:pt x="34516" y="1094"/>
                </a:cubicBezTo>
                <a:cubicBezTo>
                  <a:pt x="34333" y="942"/>
                  <a:pt x="34151" y="820"/>
                  <a:pt x="33969" y="699"/>
                </a:cubicBezTo>
                <a:cubicBezTo>
                  <a:pt x="33726" y="577"/>
                  <a:pt x="33452" y="486"/>
                  <a:pt x="33209" y="456"/>
                </a:cubicBezTo>
                <a:cubicBezTo>
                  <a:pt x="32814" y="395"/>
                  <a:pt x="32389" y="334"/>
                  <a:pt x="31963" y="273"/>
                </a:cubicBezTo>
                <a:lnTo>
                  <a:pt x="31265" y="213"/>
                </a:lnTo>
                <a:lnTo>
                  <a:pt x="30687" y="122"/>
                </a:lnTo>
                <a:lnTo>
                  <a:pt x="30353" y="91"/>
                </a:lnTo>
                <a:lnTo>
                  <a:pt x="30019" y="61"/>
                </a:lnTo>
                <a:cubicBezTo>
                  <a:pt x="29776" y="61"/>
                  <a:pt x="29502" y="0"/>
                  <a:pt x="291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7"/>
          <p:cNvSpPr/>
          <p:nvPr/>
        </p:nvSpPr>
        <p:spPr>
          <a:xfrm rot="4315122">
            <a:off x="-487297" y="2473125"/>
            <a:ext cx="1118618" cy="312368"/>
          </a:xfrm>
          <a:custGeom>
            <a:avLst/>
            <a:gdLst/>
            <a:ahLst/>
            <a:cxnLst/>
            <a:rect l="l" t="t" r="r" b="b"/>
            <a:pathLst>
              <a:path w="37645" h="10513" extrusionOk="0">
                <a:moveTo>
                  <a:pt x="20813" y="0"/>
                </a:moveTo>
                <a:lnTo>
                  <a:pt x="19385" y="30"/>
                </a:lnTo>
                <a:lnTo>
                  <a:pt x="19172" y="30"/>
                </a:lnTo>
                <a:cubicBezTo>
                  <a:pt x="18777" y="30"/>
                  <a:pt x="18382" y="61"/>
                  <a:pt x="17957" y="61"/>
                </a:cubicBezTo>
                <a:lnTo>
                  <a:pt x="17045" y="152"/>
                </a:lnTo>
                <a:cubicBezTo>
                  <a:pt x="16438" y="182"/>
                  <a:pt x="15800" y="243"/>
                  <a:pt x="15162" y="273"/>
                </a:cubicBezTo>
                <a:cubicBezTo>
                  <a:pt x="14615" y="304"/>
                  <a:pt x="14159" y="334"/>
                  <a:pt x="13764" y="365"/>
                </a:cubicBezTo>
                <a:cubicBezTo>
                  <a:pt x="13400" y="395"/>
                  <a:pt x="13035" y="425"/>
                  <a:pt x="12701" y="456"/>
                </a:cubicBezTo>
                <a:lnTo>
                  <a:pt x="12306" y="486"/>
                </a:lnTo>
                <a:cubicBezTo>
                  <a:pt x="11820" y="517"/>
                  <a:pt x="11364" y="577"/>
                  <a:pt x="10908" y="638"/>
                </a:cubicBezTo>
                <a:cubicBezTo>
                  <a:pt x="10604" y="668"/>
                  <a:pt x="10300" y="699"/>
                  <a:pt x="9997" y="729"/>
                </a:cubicBezTo>
                <a:lnTo>
                  <a:pt x="9511" y="820"/>
                </a:lnTo>
                <a:lnTo>
                  <a:pt x="8994" y="881"/>
                </a:lnTo>
                <a:cubicBezTo>
                  <a:pt x="8204" y="972"/>
                  <a:pt x="7414" y="1094"/>
                  <a:pt x="6655" y="1215"/>
                </a:cubicBezTo>
                <a:cubicBezTo>
                  <a:pt x="6260" y="1307"/>
                  <a:pt x="5834" y="1337"/>
                  <a:pt x="5439" y="1398"/>
                </a:cubicBezTo>
                <a:lnTo>
                  <a:pt x="5409" y="1398"/>
                </a:lnTo>
                <a:cubicBezTo>
                  <a:pt x="4923" y="1458"/>
                  <a:pt x="4406" y="1550"/>
                  <a:pt x="4042" y="1641"/>
                </a:cubicBezTo>
                <a:cubicBezTo>
                  <a:pt x="3130" y="1762"/>
                  <a:pt x="2279" y="2066"/>
                  <a:pt x="1520" y="2552"/>
                </a:cubicBezTo>
                <a:cubicBezTo>
                  <a:pt x="1064" y="2856"/>
                  <a:pt x="700" y="3251"/>
                  <a:pt x="396" y="3707"/>
                </a:cubicBezTo>
                <a:cubicBezTo>
                  <a:pt x="92" y="4162"/>
                  <a:pt x="1" y="4709"/>
                  <a:pt x="92" y="5256"/>
                </a:cubicBezTo>
                <a:cubicBezTo>
                  <a:pt x="122" y="5530"/>
                  <a:pt x="213" y="5773"/>
                  <a:pt x="305" y="6046"/>
                </a:cubicBezTo>
                <a:cubicBezTo>
                  <a:pt x="396" y="6259"/>
                  <a:pt x="487" y="6472"/>
                  <a:pt x="639" y="6745"/>
                </a:cubicBezTo>
                <a:cubicBezTo>
                  <a:pt x="851" y="7140"/>
                  <a:pt x="1094" y="7535"/>
                  <a:pt x="1398" y="7869"/>
                </a:cubicBezTo>
                <a:cubicBezTo>
                  <a:pt x="1489" y="7991"/>
                  <a:pt x="1581" y="8112"/>
                  <a:pt x="1702" y="8234"/>
                </a:cubicBezTo>
                <a:lnTo>
                  <a:pt x="1793" y="8386"/>
                </a:lnTo>
                <a:cubicBezTo>
                  <a:pt x="1945" y="8598"/>
                  <a:pt x="2128" y="8781"/>
                  <a:pt x="2340" y="8963"/>
                </a:cubicBezTo>
                <a:cubicBezTo>
                  <a:pt x="2735" y="9297"/>
                  <a:pt x="3161" y="9571"/>
                  <a:pt x="3616" y="9783"/>
                </a:cubicBezTo>
                <a:cubicBezTo>
                  <a:pt x="3859" y="9905"/>
                  <a:pt x="4133" y="9996"/>
                  <a:pt x="4376" y="10087"/>
                </a:cubicBezTo>
                <a:cubicBezTo>
                  <a:pt x="4619" y="10148"/>
                  <a:pt x="4832" y="10209"/>
                  <a:pt x="5044" y="10239"/>
                </a:cubicBezTo>
                <a:cubicBezTo>
                  <a:pt x="5287" y="10300"/>
                  <a:pt x="5530" y="10330"/>
                  <a:pt x="5743" y="10361"/>
                </a:cubicBezTo>
                <a:lnTo>
                  <a:pt x="6381" y="10421"/>
                </a:lnTo>
                <a:lnTo>
                  <a:pt x="6503" y="10421"/>
                </a:lnTo>
                <a:cubicBezTo>
                  <a:pt x="6958" y="10482"/>
                  <a:pt x="7444" y="10512"/>
                  <a:pt x="7900" y="10512"/>
                </a:cubicBezTo>
                <a:lnTo>
                  <a:pt x="7991" y="10512"/>
                </a:lnTo>
                <a:cubicBezTo>
                  <a:pt x="8447" y="10512"/>
                  <a:pt x="8933" y="10482"/>
                  <a:pt x="9450" y="10452"/>
                </a:cubicBezTo>
                <a:cubicBezTo>
                  <a:pt x="9966" y="10421"/>
                  <a:pt x="10452" y="10361"/>
                  <a:pt x="10939" y="10361"/>
                </a:cubicBezTo>
                <a:lnTo>
                  <a:pt x="11455" y="10330"/>
                </a:lnTo>
                <a:cubicBezTo>
                  <a:pt x="11728" y="10300"/>
                  <a:pt x="12032" y="10300"/>
                  <a:pt x="12336" y="10300"/>
                </a:cubicBezTo>
                <a:lnTo>
                  <a:pt x="15253" y="10300"/>
                </a:lnTo>
                <a:cubicBezTo>
                  <a:pt x="15739" y="10269"/>
                  <a:pt x="16195" y="10239"/>
                  <a:pt x="16650" y="10239"/>
                </a:cubicBezTo>
                <a:lnTo>
                  <a:pt x="18230" y="10239"/>
                </a:lnTo>
                <a:cubicBezTo>
                  <a:pt x="18595" y="10209"/>
                  <a:pt x="18960" y="10178"/>
                  <a:pt x="19324" y="10178"/>
                </a:cubicBezTo>
                <a:cubicBezTo>
                  <a:pt x="19810" y="10148"/>
                  <a:pt x="20296" y="10148"/>
                  <a:pt x="20752" y="10148"/>
                </a:cubicBezTo>
                <a:lnTo>
                  <a:pt x="21846" y="10148"/>
                </a:lnTo>
                <a:lnTo>
                  <a:pt x="22697" y="10178"/>
                </a:lnTo>
                <a:cubicBezTo>
                  <a:pt x="23213" y="10209"/>
                  <a:pt x="23699" y="10239"/>
                  <a:pt x="24185" y="10239"/>
                </a:cubicBezTo>
                <a:lnTo>
                  <a:pt x="24945" y="10300"/>
                </a:lnTo>
                <a:lnTo>
                  <a:pt x="25583" y="10330"/>
                </a:lnTo>
                <a:cubicBezTo>
                  <a:pt x="26039" y="10391"/>
                  <a:pt x="26434" y="10391"/>
                  <a:pt x="26798" y="10391"/>
                </a:cubicBezTo>
                <a:lnTo>
                  <a:pt x="27102" y="10391"/>
                </a:lnTo>
                <a:lnTo>
                  <a:pt x="28014" y="10361"/>
                </a:lnTo>
                <a:lnTo>
                  <a:pt x="28530" y="10330"/>
                </a:lnTo>
                <a:lnTo>
                  <a:pt x="28682" y="10330"/>
                </a:lnTo>
                <a:cubicBezTo>
                  <a:pt x="28864" y="10330"/>
                  <a:pt x="29077" y="10300"/>
                  <a:pt x="29290" y="10300"/>
                </a:cubicBezTo>
                <a:lnTo>
                  <a:pt x="29654" y="10300"/>
                </a:lnTo>
                <a:lnTo>
                  <a:pt x="30080" y="10239"/>
                </a:lnTo>
                <a:cubicBezTo>
                  <a:pt x="30535" y="10209"/>
                  <a:pt x="31022" y="10178"/>
                  <a:pt x="31538" y="10178"/>
                </a:cubicBezTo>
                <a:cubicBezTo>
                  <a:pt x="31933" y="10148"/>
                  <a:pt x="32450" y="10148"/>
                  <a:pt x="32966" y="10118"/>
                </a:cubicBezTo>
                <a:cubicBezTo>
                  <a:pt x="33452" y="10057"/>
                  <a:pt x="33969" y="9996"/>
                  <a:pt x="34424" y="9844"/>
                </a:cubicBezTo>
                <a:cubicBezTo>
                  <a:pt x="34941" y="9723"/>
                  <a:pt x="35427" y="9540"/>
                  <a:pt x="35883" y="9267"/>
                </a:cubicBezTo>
                <a:cubicBezTo>
                  <a:pt x="36095" y="9145"/>
                  <a:pt x="36278" y="9024"/>
                  <a:pt x="36460" y="8872"/>
                </a:cubicBezTo>
                <a:lnTo>
                  <a:pt x="36551" y="8811"/>
                </a:lnTo>
                <a:cubicBezTo>
                  <a:pt x="36703" y="8690"/>
                  <a:pt x="36885" y="8538"/>
                  <a:pt x="37007" y="8355"/>
                </a:cubicBezTo>
                <a:lnTo>
                  <a:pt x="37007" y="8325"/>
                </a:lnTo>
                <a:cubicBezTo>
                  <a:pt x="37128" y="8173"/>
                  <a:pt x="37250" y="7991"/>
                  <a:pt x="37341" y="7808"/>
                </a:cubicBezTo>
                <a:cubicBezTo>
                  <a:pt x="37554" y="7292"/>
                  <a:pt x="37645" y="6775"/>
                  <a:pt x="37645" y="6229"/>
                </a:cubicBezTo>
                <a:lnTo>
                  <a:pt x="37645" y="6077"/>
                </a:lnTo>
                <a:lnTo>
                  <a:pt x="37645" y="5530"/>
                </a:lnTo>
                <a:lnTo>
                  <a:pt x="37645" y="5287"/>
                </a:lnTo>
                <a:cubicBezTo>
                  <a:pt x="37645" y="5135"/>
                  <a:pt x="37645" y="4983"/>
                  <a:pt x="37645" y="4831"/>
                </a:cubicBezTo>
                <a:lnTo>
                  <a:pt x="37645" y="4770"/>
                </a:lnTo>
                <a:cubicBezTo>
                  <a:pt x="37615" y="4314"/>
                  <a:pt x="37584" y="3828"/>
                  <a:pt x="37493" y="3373"/>
                </a:cubicBezTo>
                <a:cubicBezTo>
                  <a:pt x="37432" y="3129"/>
                  <a:pt x="37372" y="2917"/>
                  <a:pt x="37250" y="2704"/>
                </a:cubicBezTo>
                <a:cubicBezTo>
                  <a:pt x="37159" y="2583"/>
                  <a:pt x="37068" y="2461"/>
                  <a:pt x="36946" y="2340"/>
                </a:cubicBezTo>
                <a:cubicBezTo>
                  <a:pt x="36885" y="2248"/>
                  <a:pt x="36825" y="2188"/>
                  <a:pt x="36764" y="2127"/>
                </a:cubicBezTo>
                <a:cubicBezTo>
                  <a:pt x="36369" y="1853"/>
                  <a:pt x="35944" y="1610"/>
                  <a:pt x="35518" y="1458"/>
                </a:cubicBezTo>
                <a:cubicBezTo>
                  <a:pt x="35184" y="1337"/>
                  <a:pt x="34850" y="1215"/>
                  <a:pt x="34516" y="1094"/>
                </a:cubicBezTo>
                <a:cubicBezTo>
                  <a:pt x="34333" y="942"/>
                  <a:pt x="34151" y="820"/>
                  <a:pt x="33969" y="699"/>
                </a:cubicBezTo>
                <a:cubicBezTo>
                  <a:pt x="33726" y="577"/>
                  <a:pt x="33452" y="486"/>
                  <a:pt x="33209" y="456"/>
                </a:cubicBezTo>
                <a:cubicBezTo>
                  <a:pt x="32814" y="395"/>
                  <a:pt x="32389" y="334"/>
                  <a:pt x="31963" y="273"/>
                </a:cubicBezTo>
                <a:lnTo>
                  <a:pt x="31265" y="213"/>
                </a:lnTo>
                <a:lnTo>
                  <a:pt x="30687" y="122"/>
                </a:lnTo>
                <a:lnTo>
                  <a:pt x="30353" y="91"/>
                </a:lnTo>
                <a:lnTo>
                  <a:pt x="30019" y="61"/>
                </a:lnTo>
                <a:cubicBezTo>
                  <a:pt x="29776" y="61"/>
                  <a:pt x="29502" y="0"/>
                  <a:pt x="291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7"/>
          <p:cNvSpPr txBox="1">
            <a:spLocks noGrp="1"/>
          </p:cNvSpPr>
          <p:nvPr>
            <p:ph type="title"/>
          </p:nvPr>
        </p:nvSpPr>
        <p:spPr>
          <a:xfrm>
            <a:off x="2290050" y="3136538"/>
            <a:ext cx="4563900" cy="46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0" name="Google Shape;350;p17"/>
          <p:cNvSpPr txBox="1">
            <a:spLocks noGrp="1"/>
          </p:cNvSpPr>
          <p:nvPr>
            <p:ph type="subTitle" idx="1"/>
          </p:nvPr>
        </p:nvSpPr>
        <p:spPr>
          <a:xfrm>
            <a:off x="1604250" y="1541963"/>
            <a:ext cx="5935500" cy="15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0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1"/>
          <p:cNvSpPr/>
          <p:nvPr/>
        </p:nvSpPr>
        <p:spPr>
          <a:xfrm flipH="1">
            <a:off x="-221367" y="362188"/>
            <a:ext cx="572399" cy="606373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6" name="Google Shape;426;p21"/>
          <p:cNvGrpSpPr/>
          <p:nvPr/>
        </p:nvGrpSpPr>
        <p:grpSpPr>
          <a:xfrm rot="-9323888" flipH="1">
            <a:off x="91998" y="-383180"/>
            <a:ext cx="1270568" cy="1053595"/>
            <a:chOff x="-142022" y="90588"/>
            <a:chExt cx="1270599" cy="1053621"/>
          </a:xfrm>
        </p:grpSpPr>
        <p:sp>
          <p:nvSpPr>
            <p:cNvPr id="427" name="Google Shape;427;p21"/>
            <p:cNvSpPr/>
            <p:nvPr/>
          </p:nvSpPr>
          <p:spPr>
            <a:xfrm rot="-910317">
              <a:off x="653620" y="479091"/>
              <a:ext cx="294920" cy="250005"/>
            </a:xfrm>
            <a:custGeom>
              <a:avLst/>
              <a:gdLst/>
              <a:ahLst/>
              <a:cxnLst/>
              <a:rect l="l" t="t" r="r" b="b"/>
              <a:pathLst>
                <a:path w="7597" h="6440" extrusionOk="0">
                  <a:moveTo>
                    <a:pt x="2986" y="0"/>
                  </a:moveTo>
                  <a:cubicBezTo>
                    <a:pt x="2508" y="0"/>
                    <a:pt x="2033" y="93"/>
                    <a:pt x="1581" y="280"/>
                  </a:cubicBezTo>
                  <a:cubicBezTo>
                    <a:pt x="1490" y="340"/>
                    <a:pt x="1368" y="371"/>
                    <a:pt x="1307" y="431"/>
                  </a:cubicBezTo>
                  <a:cubicBezTo>
                    <a:pt x="1034" y="553"/>
                    <a:pt x="821" y="705"/>
                    <a:pt x="609" y="887"/>
                  </a:cubicBezTo>
                  <a:cubicBezTo>
                    <a:pt x="396" y="1100"/>
                    <a:pt x="244" y="1343"/>
                    <a:pt x="153" y="1616"/>
                  </a:cubicBezTo>
                  <a:lnTo>
                    <a:pt x="123" y="1708"/>
                  </a:lnTo>
                  <a:cubicBezTo>
                    <a:pt x="92" y="1859"/>
                    <a:pt x="62" y="2011"/>
                    <a:pt x="31" y="2163"/>
                  </a:cubicBezTo>
                  <a:cubicBezTo>
                    <a:pt x="1" y="2437"/>
                    <a:pt x="1" y="2710"/>
                    <a:pt x="31" y="2984"/>
                  </a:cubicBezTo>
                  <a:cubicBezTo>
                    <a:pt x="62" y="3105"/>
                    <a:pt x="92" y="3227"/>
                    <a:pt x="153" y="3348"/>
                  </a:cubicBezTo>
                  <a:lnTo>
                    <a:pt x="153" y="3409"/>
                  </a:lnTo>
                  <a:cubicBezTo>
                    <a:pt x="214" y="3530"/>
                    <a:pt x="244" y="3622"/>
                    <a:pt x="305" y="3743"/>
                  </a:cubicBezTo>
                  <a:cubicBezTo>
                    <a:pt x="426" y="3986"/>
                    <a:pt x="578" y="4229"/>
                    <a:pt x="761" y="4442"/>
                  </a:cubicBezTo>
                  <a:cubicBezTo>
                    <a:pt x="912" y="4624"/>
                    <a:pt x="1034" y="4807"/>
                    <a:pt x="1216" y="5019"/>
                  </a:cubicBezTo>
                  <a:cubicBezTo>
                    <a:pt x="1399" y="5232"/>
                    <a:pt x="1611" y="5414"/>
                    <a:pt x="1824" y="5597"/>
                  </a:cubicBezTo>
                  <a:cubicBezTo>
                    <a:pt x="2219" y="5931"/>
                    <a:pt x="2705" y="6143"/>
                    <a:pt x="3191" y="6265"/>
                  </a:cubicBezTo>
                  <a:cubicBezTo>
                    <a:pt x="3465" y="6326"/>
                    <a:pt x="3738" y="6386"/>
                    <a:pt x="4012" y="6417"/>
                  </a:cubicBezTo>
                  <a:cubicBezTo>
                    <a:pt x="4133" y="6432"/>
                    <a:pt x="4262" y="6440"/>
                    <a:pt x="4395" y="6440"/>
                  </a:cubicBezTo>
                  <a:cubicBezTo>
                    <a:pt x="4528" y="6440"/>
                    <a:pt x="4665" y="6432"/>
                    <a:pt x="4801" y="6417"/>
                  </a:cubicBezTo>
                  <a:cubicBezTo>
                    <a:pt x="5014" y="6417"/>
                    <a:pt x="5227" y="6386"/>
                    <a:pt x="5440" y="6326"/>
                  </a:cubicBezTo>
                  <a:cubicBezTo>
                    <a:pt x="5713" y="6265"/>
                    <a:pt x="5956" y="6174"/>
                    <a:pt x="6229" y="6083"/>
                  </a:cubicBezTo>
                  <a:cubicBezTo>
                    <a:pt x="6351" y="6022"/>
                    <a:pt x="6473" y="5931"/>
                    <a:pt x="6533" y="5809"/>
                  </a:cubicBezTo>
                  <a:cubicBezTo>
                    <a:pt x="6776" y="5657"/>
                    <a:pt x="6989" y="5445"/>
                    <a:pt x="7171" y="5232"/>
                  </a:cubicBezTo>
                  <a:cubicBezTo>
                    <a:pt x="7293" y="5019"/>
                    <a:pt x="7384" y="4807"/>
                    <a:pt x="7475" y="4563"/>
                  </a:cubicBezTo>
                  <a:cubicBezTo>
                    <a:pt x="7566" y="4260"/>
                    <a:pt x="7597" y="3925"/>
                    <a:pt x="7536" y="3622"/>
                  </a:cubicBezTo>
                  <a:cubicBezTo>
                    <a:pt x="7475" y="3409"/>
                    <a:pt x="7414" y="3196"/>
                    <a:pt x="7323" y="3014"/>
                  </a:cubicBezTo>
                  <a:cubicBezTo>
                    <a:pt x="7202" y="2832"/>
                    <a:pt x="7080" y="2680"/>
                    <a:pt x="6959" y="2497"/>
                  </a:cubicBezTo>
                  <a:cubicBezTo>
                    <a:pt x="6867" y="2376"/>
                    <a:pt x="6716" y="2315"/>
                    <a:pt x="6594" y="2285"/>
                  </a:cubicBezTo>
                  <a:cubicBezTo>
                    <a:pt x="6351" y="1951"/>
                    <a:pt x="6108" y="1677"/>
                    <a:pt x="5834" y="1404"/>
                  </a:cubicBezTo>
                  <a:lnTo>
                    <a:pt x="5713" y="1313"/>
                  </a:lnTo>
                  <a:cubicBezTo>
                    <a:pt x="5561" y="1161"/>
                    <a:pt x="5409" y="1009"/>
                    <a:pt x="5257" y="887"/>
                  </a:cubicBezTo>
                  <a:cubicBezTo>
                    <a:pt x="5075" y="735"/>
                    <a:pt x="4923" y="614"/>
                    <a:pt x="4710" y="492"/>
                  </a:cubicBezTo>
                  <a:cubicBezTo>
                    <a:pt x="4498" y="371"/>
                    <a:pt x="4255" y="249"/>
                    <a:pt x="4012" y="188"/>
                  </a:cubicBezTo>
                  <a:lnTo>
                    <a:pt x="3708" y="97"/>
                  </a:lnTo>
                  <a:cubicBezTo>
                    <a:pt x="3525" y="36"/>
                    <a:pt x="3373" y="6"/>
                    <a:pt x="3191" y="6"/>
                  </a:cubicBezTo>
                  <a:cubicBezTo>
                    <a:pt x="3123" y="2"/>
                    <a:pt x="3054" y="0"/>
                    <a:pt x="29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1"/>
            <p:cNvSpPr/>
            <p:nvPr/>
          </p:nvSpPr>
          <p:spPr>
            <a:xfrm rot="-910317">
              <a:off x="628495" y="771788"/>
              <a:ext cx="238320" cy="198800"/>
            </a:xfrm>
            <a:custGeom>
              <a:avLst/>
              <a:gdLst/>
              <a:ahLst/>
              <a:cxnLst/>
              <a:rect l="l" t="t" r="r" b="b"/>
              <a:pathLst>
                <a:path w="6139" h="5121" extrusionOk="0">
                  <a:moveTo>
                    <a:pt x="1793" y="1"/>
                  </a:moveTo>
                  <a:cubicBezTo>
                    <a:pt x="1695" y="1"/>
                    <a:pt x="1596" y="9"/>
                    <a:pt x="1490" y="24"/>
                  </a:cubicBezTo>
                  <a:cubicBezTo>
                    <a:pt x="1277" y="24"/>
                    <a:pt x="1064" y="85"/>
                    <a:pt x="882" y="145"/>
                  </a:cubicBezTo>
                  <a:cubicBezTo>
                    <a:pt x="578" y="236"/>
                    <a:pt x="305" y="419"/>
                    <a:pt x="122" y="692"/>
                  </a:cubicBezTo>
                  <a:cubicBezTo>
                    <a:pt x="92" y="753"/>
                    <a:pt x="62" y="814"/>
                    <a:pt x="31" y="874"/>
                  </a:cubicBezTo>
                  <a:cubicBezTo>
                    <a:pt x="1" y="996"/>
                    <a:pt x="1" y="1087"/>
                    <a:pt x="31" y="1209"/>
                  </a:cubicBezTo>
                  <a:cubicBezTo>
                    <a:pt x="31" y="1300"/>
                    <a:pt x="92" y="1391"/>
                    <a:pt x="153" y="1482"/>
                  </a:cubicBezTo>
                  <a:cubicBezTo>
                    <a:pt x="122" y="1512"/>
                    <a:pt x="92" y="1543"/>
                    <a:pt x="92" y="1573"/>
                  </a:cubicBezTo>
                  <a:cubicBezTo>
                    <a:pt x="62" y="1695"/>
                    <a:pt x="62" y="1786"/>
                    <a:pt x="62" y="1907"/>
                  </a:cubicBezTo>
                  <a:lnTo>
                    <a:pt x="62" y="2029"/>
                  </a:lnTo>
                  <a:cubicBezTo>
                    <a:pt x="62" y="2090"/>
                    <a:pt x="62" y="2151"/>
                    <a:pt x="92" y="2211"/>
                  </a:cubicBezTo>
                  <a:cubicBezTo>
                    <a:pt x="122" y="2424"/>
                    <a:pt x="183" y="2637"/>
                    <a:pt x="305" y="2849"/>
                  </a:cubicBezTo>
                  <a:lnTo>
                    <a:pt x="396" y="2971"/>
                  </a:lnTo>
                  <a:cubicBezTo>
                    <a:pt x="487" y="3153"/>
                    <a:pt x="608" y="3366"/>
                    <a:pt x="730" y="3518"/>
                  </a:cubicBezTo>
                  <a:cubicBezTo>
                    <a:pt x="821" y="3700"/>
                    <a:pt x="973" y="3882"/>
                    <a:pt x="1125" y="4034"/>
                  </a:cubicBezTo>
                  <a:cubicBezTo>
                    <a:pt x="1338" y="4247"/>
                    <a:pt x="1550" y="4399"/>
                    <a:pt x="1793" y="4551"/>
                  </a:cubicBezTo>
                  <a:cubicBezTo>
                    <a:pt x="2036" y="4703"/>
                    <a:pt x="2310" y="4855"/>
                    <a:pt x="2583" y="4946"/>
                  </a:cubicBezTo>
                  <a:cubicBezTo>
                    <a:pt x="2857" y="5007"/>
                    <a:pt x="3130" y="5067"/>
                    <a:pt x="3434" y="5098"/>
                  </a:cubicBezTo>
                  <a:cubicBezTo>
                    <a:pt x="3571" y="5113"/>
                    <a:pt x="3707" y="5120"/>
                    <a:pt x="3844" y="5120"/>
                  </a:cubicBezTo>
                  <a:cubicBezTo>
                    <a:pt x="3981" y="5120"/>
                    <a:pt x="4118" y="5113"/>
                    <a:pt x="4254" y="5098"/>
                  </a:cubicBezTo>
                  <a:cubicBezTo>
                    <a:pt x="4497" y="5067"/>
                    <a:pt x="4771" y="5007"/>
                    <a:pt x="5014" y="4915"/>
                  </a:cubicBezTo>
                  <a:cubicBezTo>
                    <a:pt x="5287" y="4794"/>
                    <a:pt x="5500" y="4612"/>
                    <a:pt x="5682" y="4429"/>
                  </a:cubicBezTo>
                  <a:cubicBezTo>
                    <a:pt x="5834" y="4247"/>
                    <a:pt x="5956" y="4034"/>
                    <a:pt x="6017" y="3791"/>
                  </a:cubicBezTo>
                  <a:lnTo>
                    <a:pt x="6047" y="3761"/>
                  </a:lnTo>
                  <a:cubicBezTo>
                    <a:pt x="6108" y="3518"/>
                    <a:pt x="6138" y="3244"/>
                    <a:pt x="6077" y="2971"/>
                  </a:cubicBezTo>
                  <a:cubicBezTo>
                    <a:pt x="6047" y="2819"/>
                    <a:pt x="6017" y="2667"/>
                    <a:pt x="5956" y="2515"/>
                  </a:cubicBezTo>
                  <a:cubicBezTo>
                    <a:pt x="5773" y="2029"/>
                    <a:pt x="5470" y="1604"/>
                    <a:pt x="5075" y="1300"/>
                  </a:cubicBezTo>
                  <a:cubicBezTo>
                    <a:pt x="4923" y="1148"/>
                    <a:pt x="4771" y="1026"/>
                    <a:pt x="4589" y="905"/>
                  </a:cubicBezTo>
                  <a:cubicBezTo>
                    <a:pt x="4376" y="783"/>
                    <a:pt x="4133" y="662"/>
                    <a:pt x="3890" y="571"/>
                  </a:cubicBezTo>
                  <a:cubicBezTo>
                    <a:pt x="3707" y="479"/>
                    <a:pt x="3525" y="419"/>
                    <a:pt x="3282" y="328"/>
                  </a:cubicBezTo>
                  <a:cubicBezTo>
                    <a:pt x="3100" y="236"/>
                    <a:pt x="2887" y="176"/>
                    <a:pt x="2705" y="115"/>
                  </a:cubicBezTo>
                  <a:cubicBezTo>
                    <a:pt x="2492" y="85"/>
                    <a:pt x="2310" y="24"/>
                    <a:pt x="2097" y="24"/>
                  </a:cubicBezTo>
                  <a:cubicBezTo>
                    <a:pt x="1991" y="9"/>
                    <a:pt x="1892" y="1"/>
                    <a:pt x="17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1"/>
            <p:cNvSpPr/>
            <p:nvPr/>
          </p:nvSpPr>
          <p:spPr>
            <a:xfrm rot="-910317">
              <a:off x="318740" y="560929"/>
              <a:ext cx="272482" cy="223995"/>
            </a:xfrm>
            <a:custGeom>
              <a:avLst/>
              <a:gdLst/>
              <a:ahLst/>
              <a:cxnLst/>
              <a:rect l="l" t="t" r="r" b="b"/>
              <a:pathLst>
                <a:path w="7019" h="5770" extrusionOk="0">
                  <a:moveTo>
                    <a:pt x="2083" y="1"/>
                  </a:moveTo>
                  <a:cubicBezTo>
                    <a:pt x="1766" y="1"/>
                    <a:pt x="1442" y="82"/>
                    <a:pt x="1155" y="202"/>
                  </a:cubicBezTo>
                  <a:cubicBezTo>
                    <a:pt x="1125" y="202"/>
                    <a:pt x="1064" y="263"/>
                    <a:pt x="1033" y="263"/>
                  </a:cubicBezTo>
                  <a:cubicBezTo>
                    <a:pt x="851" y="354"/>
                    <a:pt x="699" y="445"/>
                    <a:pt x="547" y="567"/>
                  </a:cubicBezTo>
                  <a:cubicBezTo>
                    <a:pt x="335" y="779"/>
                    <a:pt x="183" y="1022"/>
                    <a:pt x="92" y="1296"/>
                  </a:cubicBezTo>
                  <a:cubicBezTo>
                    <a:pt x="61" y="1387"/>
                    <a:pt x="61" y="1478"/>
                    <a:pt x="31" y="1569"/>
                  </a:cubicBezTo>
                  <a:cubicBezTo>
                    <a:pt x="0" y="1721"/>
                    <a:pt x="0" y="1873"/>
                    <a:pt x="0" y="2055"/>
                  </a:cubicBezTo>
                  <a:cubicBezTo>
                    <a:pt x="0" y="2268"/>
                    <a:pt x="31" y="2481"/>
                    <a:pt x="122" y="2693"/>
                  </a:cubicBezTo>
                  <a:cubicBezTo>
                    <a:pt x="213" y="2906"/>
                    <a:pt x="335" y="3119"/>
                    <a:pt x="486" y="3301"/>
                  </a:cubicBezTo>
                  <a:cubicBezTo>
                    <a:pt x="638" y="3514"/>
                    <a:pt x="821" y="3696"/>
                    <a:pt x="973" y="3878"/>
                  </a:cubicBezTo>
                  <a:cubicBezTo>
                    <a:pt x="1276" y="4182"/>
                    <a:pt x="1611" y="4456"/>
                    <a:pt x="1945" y="4699"/>
                  </a:cubicBezTo>
                  <a:cubicBezTo>
                    <a:pt x="2097" y="4790"/>
                    <a:pt x="2249" y="4911"/>
                    <a:pt x="2431" y="5002"/>
                  </a:cubicBezTo>
                  <a:cubicBezTo>
                    <a:pt x="2644" y="5124"/>
                    <a:pt x="2856" y="5215"/>
                    <a:pt x="3069" y="5337"/>
                  </a:cubicBezTo>
                  <a:cubicBezTo>
                    <a:pt x="3464" y="5489"/>
                    <a:pt x="3859" y="5640"/>
                    <a:pt x="4315" y="5701"/>
                  </a:cubicBezTo>
                  <a:cubicBezTo>
                    <a:pt x="4497" y="5747"/>
                    <a:pt x="4695" y="5770"/>
                    <a:pt x="4892" y="5770"/>
                  </a:cubicBezTo>
                  <a:cubicBezTo>
                    <a:pt x="5089" y="5770"/>
                    <a:pt x="5287" y="5747"/>
                    <a:pt x="5469" y="5701"/>
                  </a:cubicBezTo>
                  <a:cubicBezTo>
                    <a:pt x="5591" y="5671"/>
                    <a:pt x="5712" y="5640"/>
                    <a:pt x="5834" y="5580"/>
                  </a:cubicBezTo>
                  <a:cubicBezTo>
                    <a:pt x="5925" y="5519"/>
                    <a:pt x="5986" y="5489"/>
                    <a:pt x="6077" y="5428"/>
                  </a:cubicBezTo>
                  <a:cubicBezTo>
                    <a:pt x="6168" y="5367"/>
                    <a:pt x="6259" y="5306"/>
                    <a:pt x="6381" y="5215"/>
                  </a:cubicBezTo>
                  <a:cubicBezTo>
                    <a:pt x="6472" y="5154"/>
                    <a:pt x="6533" y="5063"/>
                    <a:pt x="6563" y="4942"/>
                  </a:cubicBezTo>
                  <a:lnTo>
                    <a:pt x="6654" y="4850"/>
                  </a:lnTo>
                  <a:cubicBezTo>
                    <a:pt x="6958" y="4395"/>
                    <a:pt x="7019" y="3848"/>
                    <a:pt x="6836" y="3362"/>
                  </a:cubicBezTo>
                  <a:cubicBezTo>
                    <a:pt x="6776" y="3088"/>
                    <a:pt x="6685" y="2815"/>
                    <a:pt x="6563" y="2572"/>
                  </a:cubicBezTo>
                  <a:cubicBezTo>
                    <a:pt x="6472" y="2389"/>
                    <a:pt x="6350" y="2238"/>
                    <a:pt x="6229" y="2086"/>
                  </a:cubicBezTo>
                  <a:cubicBezTo>
                    <a:pt x="6168" y="2025"/>
                    <a:pt x="6107" y="1964"/>
                    <a:pt x="6047" y="1934"/>
                  </a:cubicBezTo>
                  <a:cubicBezTo>
                    <a:pt x="5986" y="1843"/>
                    <a:pt x="5925" y="1751"/>
                    <a:pt x="5864" y="1691"/>
                  </a:cubicBezTo>
                  <a:cubicBezTo>
                    <a:pt x="5682" y="1478"/>
                    <a:pt x="5469" y="1296"/>
                    <a:pt x="5257" y="1113"/>
                  </a:cubicBezTo>
                  <a:cubicBezTo>
                    <a:pt x="5165" y="1053"/>
                    <a:pt x="5074" y="992"/>
                    <a:pt x="4983" y="931"/>
                  </a:cubicBezTo>
                  <a:cubicBezTo>
                    <a:pt x="4892" y="840"/>
                    <a:pt x="4770" y="779"/>
                    <a:pt x="4679" y="718"/>
                  </a:cubicBezTo>
                  <a:cubicBezTo>
                    <a:pt x="4436" y="597"/>
                    <a:pt x="4163" y="475"/>
                    <a:pt x="3920" y="384"/>
                  </a:cubicBezTo>
                  <a:cubicBezTo>
                    <a:pt x="3403" y="202"/>
                    <a:pt x="2887" y="80"/>
                    <a:pt x="2340" y="20"/>
                  </a:cubicBezTo>
                  <a:cubicBezTo>
                    <a:pt x="2255" y="7"/>
                    <a:pt x="2170" y="1"/>
                    <a:pt x="20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1"/>
            <p:cNvSpPr/>
            <p:nvPr/>
          </p:nvSpPr>
          <p:spPr>
            <a:xfrm rot="-910317">
              <a:off x="554058" y="159577"/>
              <a:ext cx="267785" cy="266309"/>
            </a:xfrm>
            <a:custGeom>
              <a:avLst/>
              <a:gdLst/>
              <a:ahLst/>
              <a:cxnLst/>
              <a:rect l="l" t="t" r="r" b="b"/>
              <a:pathLst>
                <a:path w="6898" h="6860" extrusionOk="0">
                  <a:moveTo>
                    <a:pt x="2158" y="0"/>
                  </a:moveTo>
                  <a:cubicBezTo>
                    <a:pt x="1915" y="31"/>
                    <a:pt x="1702" y="91"/>
                    <a:pt x="1459" y="183"/>
                  </a:cubicBezTo>
                  <a:cubicBezTo>
                    <a:pt x="1185" y="304"/>
                    <a:pt x="912" y="486"/>
                    <a:pt x="669" y="699"/>
                  </a:cubicBezTo>
                  <a:cubicBezTo>
                    <a:pt x="426" y="942"/>
                    <a:pt x="213" y="1216"/>
                    <a:pt x="92" y="1550"/>
                  </a:cubicBezTo>
                  <a:cubicBezTo>
                    <a:pt x="92" y="1580"/>
                    <a:pt x="92" y="1611"/>
                    <a:pt x="61" y="1641"/>
                  </a:cubicBezTo>
                  <a:cubicBezTo>
                    <a:pt x="31" y="1823"/>
                    <a:pt x="0" y="2005"/>
                    <a:pt x="0" y="2188"/>
                  </a:cubicBezTo>
                  <a:cubicBezTo>
                    <a:pt x="0" y="2309"/>
                    <a:pt x="0" y="2431"/>
                    <a:pt x="0" y="2522"/>
                  </a:cubicBezTo>
                  <a:cubicBezTo>
                    <a:pt x="0" y="2644"/>
                    <a:pt x="31" y="2765"/>
                    <a:pt x="61" y="2856"/>
                  </a:cubicBezTo>
                  <a:cubicBezTo>
                    <a:pt x="122" y="3099"/>
                    <a:pt x="213" y="3282"/>
                    <a:pt x="274" y="3494"/>
                  </a:cubicBezTo>
                  <a:cubicBezTo>
                    <a:pt x="395" y="3737"/>
                    <a:pt x="517" y="3950"/>
                    <a:pt x="638" y="4163"/>
                  </a:cubicBezTo>
                  <a:cubicBezTo>
                    <a:pt x="730" y="4284"/>
                    <a:pt x="821" y="4406"/>
                    <a:pt x="942" y="4527"/>
                  </a:cubicBezTo>
                  <a:cubicBezTo>
                    <a:pt x="1185" y="4861"/>
                    <a:pt x="1489" y="5135"/>
                    <a:pt x="1793" y="5408"/>
                  </a:cubicBezTo>
                  <a:cubicBezTo>
                    <a:pt x="1945" y="5560"/>
                    <a:pt x="2066" y="5682"/>
                    <a:pt x="2218" y="5803"/>
                  </a:cubicBezTo>
                  <a:cubicBezTo>
                    <a:pt x="2492" y="6046"/>
                    <a:pt x="2826" y="6229"/>
                    <a:pt x="3130" y="6381"/>
                  </a:cubicBezTo>
                  <a:cubicBezTo>
                    <a:pt x="3342" y="6502"/>
                    <a:pt x="3525" y="6563"/>
                    <a:pt x="3737" y="6654"/>
                  </a:cubicBezTo>
                  <a:cubicBezTo>
                    <a:pt x="3981" y="6745"/>
                    <a:pt x="4224" y="6806"/>
                    <a:pt x="4467" y="6836"/>
                  </a:cubicBezTo>
                  <a:cubicBezTo>
                    <a:pt x="4603" y="6852"/>
                    <a:pt x="4748" y="6859"/>
                    <a:pt x="4896" y="6859"/>
                  </a:cubicBezTo>
                  <a:cubicBezTo>
                    <a:pt x="5044" y="6859"/>
                    <a:pt x="5196" y="6852"/>
                    <a:pt x="5348" y="6836"/>
                  </a:cubicBezTo>
                  <a:cubicBezTo>
                    <a:pt x="5469" y="6806"/>
                    <a:pt x="5591" y="6745"/>
                    <a:pt x="5682" y="6654"/>
                  </a:cubicBezTo>
                  <a:cubicBezTo>
                    <a:pt x="5743" y="6624"/>
                    <a:pt x="5804" y="6593"/>
                    <a:pt x="5864" y="6563"/>
                  </a:cubicBezTo>
                  <a:cubicBezTo>
                    <a:pt x="5986" y="6472"/>
                    <a:pt x="6077" y="6381"/>
                    <a:pt x="6168" y="6259"/>
                  </a:cubicBezTo>
                  <a:cubicBezTo>
                    <a:pt x="6229" y="6198"/>
                    <a:pt x="6259" y="6138"/>
                    <a:pt x="6320" y="6046"/>
                  </a:cubicBezTo>
                  <a:cubicBezTo>
                    <a:pt x="6381" y="5955"/>
                    <a:pt x="6442" y="5834"/>
                    <a:pt x="6502" y="5712"/>
                  </a:cubicBezTo>
                  <a:cubicBezTo>
                    <a:pt x="6533" y="5621"/>
                    <a:pt x="6563" y="5530"/>
                    <a:pt x="6593" y="5439"/>
                  </a:cubicBezTo>
                  <a:cubicBezTo>
                    <a:pt x="6624" y="5317"/>
                    <a:pt x="6654" y="5196"/>
                    <a:pt x="6685" y="5105"/>
                  </a:cubicBezTo>
                  <a:lnTo>
                    <a:pt x="6685" y="5044"/>
                  </a:lnTo>
                  <a:cubicBezTo>
                    <a:pt x="6685" y="5044"/>
                    <a:pt x="6685" y="5044"/>
                    <a:pt x="6685" y="5013"/>
                  </a:cubicBezTo>
                  <a:cubicBezTo>
                    <a:pt x="6715" y="4892"/>
                    <a:pt x="6745" y="4740"/>
                    <a:pt x="6776" y="4588"/>
                  </a:cubicBezTo>
                  <a:cubicBezTo>
                    <a:pt x="6897" y="3828"/>
                    <a:pt x="6533" y="3130"/>
                    <a:pt x="6138" y="2522"/>
                  </a:cubicBezTo>
                  <a:cubicBezTo>
                    <a:pt x="6016" y="2309"/>
                    <a:pt x="5895" y="2127"/>
                    <a:pt x="5773" y="1914"/>
                  </a:cubicBezTo>
                  <a:cubicBezTo>
                    <a:pt x="5621" y="1732"/>
                    <a:pt x="5469" y="1580"/>
                    <a:pt x="5287" y="1398"/>
                  </a:cubicBezTo>
                  <a:cubicBezTo>
                    <a:pt x="5105" y="1185"/>
                    <a:pt x="4892" y="1003"/>
                    <a:pt x="4649" y="821"/>
                  </a:cubicBezTo>
                  <a:cubicBezTo>
                    <a:pt x="4436" y="669"/>
                    <a:pt x="4193" y="517"/>
                    <a:pt x="3950" y="395"/>
                  </a:cubicBezTo>
                  <a:cubicBezTo>
                    <a:pt x="3768" y="304"/>
                    <a:pt x="3616" y="243"/>
                    <a:pt x="3434" y="183"/>
                  </a:cubicBezTo>
                  <a:cubicBezTo>
                    <a:pt x="3282" y="152"/>
                    <a:pt x="3069" y="91"/>
                    <a:pt x="2887" y="61"/>
                  </a:cubicBezTo>
                  <a:cubicBezTo>
                    <a:pt x="2674" y="0"/>
                    <a:pt x="2401" y="0"/>
                    <a:pt x="2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1"/>
            <p:cNvSpPr/>
            <p:nvPr/>
          </p:nvSpPr>
          <p:spPr>
            <a:xfrm rot="-910317">
              <a:off x="344302" y="309639"/>
              <a:ext cx="247753" cy="224538"/>
            </a:xfrm>
            <a:custGeom>
              <a:avLst/>
              <a:gdLst/>
              <a:ahLst/>
              <a:cxnLst/>
              <a:rect l="l" t="t" r="r" b="b"/>
              <a:pathLst>
                <a:path w="6382" h="5784" extrusionOk="0">
                  <a:moveTo>
                    <a:pt x="1847" y="0"/>
                  </a:moveTo>
                  <a:cubicBezTo>
                    <a:pt x="1669" y="0"/>
                    <a:pt x="1490" y="14"/>
                    <a:pt x="1307" y="41"/>
                  </a:cubicBezTo>
                  <a:cubicBezTo>
                    <a:pt x="912" y="132"/>
                    <a:pt x="548" y="315"/>
                    <a:pt x="305" y="649"/>
                  </a:cubicBezTo>
                  <a:cubicBezTo>
                    <a:pt x="214" y="771"/>
                    <a:pt x="122" y="892"/>
                    <a:pt x="92" y="1044"/>
                  </a:cubicBezTo>
                  <a:cubicBezTo>
                    <a:pt x="31" y="1196"/>
                    <a:pt x="1" y="1348"/>
                    <a:pt x="1" y="1500"/>
                  </a:cubicBezTo>
                  <a:lnTo>
                    <a:pt x="1" y="1925"/>
                  </a:lnTo>
                  <a:cubicBezTo>
                    <a:pt x="31" y="2077"/>
                    <a:pt x="62" y="2229"/>
                    <a:pt x="122" y="2350"/>
                  </a:cubicBezTo>
                  <a:cubicBezTo>
                    <a:pt x="153" y="2472"/>
                    <a:pt x="214" y="2593"/>
                    <a:pt x="274" y="2715"/>
                  </a:cubicBezTo>
                  <a:cubicBezTo>
                    <a:pt x="426" y="2958"/>
                    <a:pt x="578" y="3201"/>
                    <a:pt x="730" y="3444"/>
                  </a:cubicBezTo>
                  <a:cubicBezTo>
                    <a:pt x="1034" y="3839"/>
                    <a:pt x="1368" y="4204"/>
                    <a:pt x="1733" y="4568"/>
                  </a:cubicBezTo>
                  <a:cubicBezTo>
                    <a:pt x="1945" y="4720"/>
                    <a:pt x="2158" y="4903"/>
                    <a:pt x="2371" y="5054"/>
                  </a:cubicBezTo>
                  <a:cubicBezTo>
                    <a:pt x="2583" y="5176"/>
                    <a:pt x="2796" y="5298"/>
                    <a:pt x="3009" y="5419"/>
                  </a:cubicBezTo>
                  <a:cubicBezTo>
                    <a:pt x="3191" y="5510"/>
                    <a:pt x="3373" y="5571"/>
                    <a:pt x="3556" y="5601"/>
                  </a:cubicBezTo>
                  <a:cubicBezTo>
                    <a:pt x="3859" y="5693"/>
                    <a:pt x="4194" y="5753"/>
                    <a:pt x="4497" y="5784"/>
                  </a:cubicBezTo>
                  <a:cubicBezTo>
                    <a:pt x="4801" y="5784"/>
                    <a:pt x="5105" y="5723"/>
                    <a:pt x="5379" y="5601"/>
                  </a:cubicBezTo>
                  <a:cubicBezTo>
                    <a:pt x="5591" y="5449"/>
                    <a:pt x="5774" y="5267"/>
                    <a:pt x="5925" y="5054"/>
                  </a:cubicBezTo>
                  <a:cubicBezTo>
                    <a:pt x="5986" y="4933"/>
                    <a:pt x="6017" y="4811"/>
                    <a:pt x="6017" y="4690"/>
                  </a:cubicBezTo>
                  <a:lnTo>
                    <a:pt x="6047" y="4659"/>
                  </a:lnTo>
                  <a:cubicBezTo>
                    <a:pt x="6138" y="4568"/>
                    <a:pt x="6169" y="4447"/>
                    <a:pt x="6229" y="4356"/>
                  </a:cubicBezTo>
                  <a:cubicBezTo>
                    <a:pt x="6290" y="4234"/>
                    <a:pt x="6320" y="4113"/>
                    <a:pt x="6351" y="3961"/>
                  </a:cubicBezTo>
                  <a:cubicBezTo>
                    <a:pt x="6381" y="3809"/>
                    <a:pt x="6381" y="3626"/>
                    <a:pt x="6351" y="3475"/>
                  </a:cubicBezTo>
                  <a:cubicBezTo>
                    <a:pt x="6351" y="3292"/>
                    <a:pt x="6290" y="3140"/>
                    <a:pt x="6229" y="2988"/>
                  </a:cubicBezTo>
                  <a:cubicBezTo>
                    <a:pt x="6199" y="2928"/>
                    <a:pt x="6169" y="2867"/>
                    <a:pt x="6138" y="2806"/>
                  </a:cubicBezTo>
                  <a:cubicBezTo>
                    <a:pt x="6077" y="2715"/>
                    <a:pt x="6017" y="2624"/>
                    <a:pt x="5956" y="2533"/>
                  </a:cubicBezTo>
                  <a:cubicBezTo>
                    <a:pt x="5622" y="2107"/>
                    <a:pt x="5257" y="1743"/>
                    <a:pt x="4892" y="1409"/>
                  </a:cubicBezTo>
                  <a:cubicBezTo>
                    <a:pt x="4680" y="1226"/>
                    <a:pt x="4497" y="1044"/>
                    <a:pt x="4285" y="892"/>
                  </a:cubicBezTo>
                  <a:cubicBezTo>
                    <a:pt x="4133" y="740"/>
                    <a:pt x="3951" y="649"/>
                    <a:pt x="3768" y="558"/>
                  </a:cubicBezTo>
                  <a:cubicBezTo>
                    <a:pt x="3556" y="406"/>
                    <a:pt x="3313" y="315"/>
                    <a:pt x="3070" y="224"/>
                  </a:cubicBezTo>
                  <a:cubicBezTo>
                    <a:pt x="2665" y="75"/>
                    <a:pt x="2261" y="0"/>
                    <a:pt x="18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1"/>
            <p:cNvSpPr/>
            <p:nvPr/>
          </p:nvSpPr>
          <p:spPr>
            <a:xfrm rot="-910317">
              <a:off x="398209" y="840518"/>
              <a:ext cx="126245" cy="126245"/>
            </a:xfrm>
            <a:custGeom>
              <a:avLst/>
              <a:gdLst/>
              <a:ahLst/>
              <a:cxnLst/>
              <a:rect l="l" t="t" r="r" b="b"/>
              <a:pathLst>
                <a:path w="3252" h="3252" extrusionOk="0">
                  <a:moveTo>
                    <a:pt x="1337" y="0"/>
                  </a:moveTo>
                  <a:cubicBezTo>
                    <a:pt x="1034" y="0"/>
                    <a:pt x="730" y="91"/>
                    <a:pt x="517" y="274"/>
                  </a:cubicBezTo>
                  <a:cubicBezTo>
                    <a:pt x="426" y="334"/>
                    <a:pt x="335" y="425"/>
                    <a:pt x="274" y="517"/>
                  </a:cubicBezTo>
                  <a:cubicBezTo>
                    <a:pt x="244" y="547"/>
                    <a:pt x="244" y="577"/>
                    <a:pt x="213" y="608"/>
                  </a:cubicBezTo>
                  <a:cubicBezTo>
                    <a:pt x="152" y="668"/>
                    <a:pt x="92" y="760"/>
                    <a:pt x="31" y="851"/>
                  </a:cubicBezTo>
                  <a:lnTo>
                    <a:pt x="31" y="881"/>
                  </a:lnTo>
                  <a:cubicBezTo>
                    <a:pt x="61" y="912"/>
                    <a:pt x="61" y="942"/>
                    <a:pt x="31" y="972"/>
                  </a:cubicBezTo>
                  <a:cubicBezTo>
                    <a:pt x="0" y="1063"/>
                    <a:pt x="0" y="1185"/>
                    <a:pt x="0" y="1307"/>
                  </a:cubicBezTo>
                  <a:cubicBezTo>
                    <a:pt x="31" y="1367"/>
                    <a:pt x="31" y="1428"/>
                    <a:pt x="31" y="1489"/>
                  </a:cubicBezTo>
                  <a:cubicBezTo>
                    <a:pt x="61" y="1610"/>
                    <a:pt x="122" y="1732"/>
                    <a:pt x="183" y="1853"/>
                  </a:cubicBezTo>
                  <a:cubicBezTo>
                    <a:pt x="304" y="2096"/>
                    <a:pt x="456" y="2340"/>
                    <a:pt x="639" y="2552"/>
                  </a:cubicBezTo>
                  <a:cubicBezTo>
                    <a:pt x="882" y="2795"/>
                    <a:pt x="1155" y="3008"/>
                    <a:pt x="1489" y="3129"/>
                  </a:cubicBezTo>
                  <a:cubicBezTo>
                    <a:pt x="1580" y="3160"/>
                    <a:pt x="1702" y="3190"/>
                    <a:pt x="1793" y="3221"/>
                  </a:cubicBezTo>
                  <a:cubicBezTo>
                    <a:pt x="1915" y="3221"/>
                    <a:pt x="2006" y="3251"/>
                    <a:pt x="2097" y="3251"/>
                  </a:cubicBezTo>
                  <a:cubicBezTo>
                    <a:pt x="2340" y="3221"/>
                    <a:pt x="2553" y="3129"/>
                    <a:pt x="2735" y="3008"/>
                  </a:cubicBezTo>
                  <a:cubicBezTo>
                    <a:pt x="2948" y="2856"/>
                    <a:pt x="3069" y="2643"/>
                    <a:pt x="3160" y="2431"/>
                  </a:cubicBezTo>
                  <a:cubicBezTo>
                    <a:pt x="3251" y="2188"/>
                    <a:pt x="3251" y="1914"/>
                    <a:pt x="3221" y="1671"/>
                  </a:cubicBezTo>
                  <a:cubicBezTo>
                    <a:pt x="3221" y="1610"/>
                    <a:pt x="3221" y="1550"/>
                    <a:pt x="3191" y="1489"/>
                  </a:cubicBezTo>
                  <a:cubicBezTo>
                    <a:pt x="3160" y="1367"/>
                    <a:pt x="3130" y="1276"/>
                    <a:pt x="3069" y="1185"/>
                  </a:cubicBezTo>
                  <a:cubicBezTo>
                    <a:pt x="2978" y="942"/>
                    <a:pt x="2826" y="760"/>
                    <a:pt x="2644" y="577"/>
                  </a:cubicBezTo>
                  <a:cubicBezTo>
                    <a:pt x="2431" y="395"/>
                    <a:pt x="2188" y="274"/>
                    <a:pt x="1945" y="152"/>
                  </a:cubicBezTo>
                  <a:cubicBezTo>
                    <a:pt x="1732" y="61"/>
                    <a:pt x="1550" y="0"/>
                    <a:pt x="13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1"/>
            <p:cNvSpPr/>
            <p:nvPr/>
          </p:nvSpPr>
          <p:spPr>
            <a:xfrm rot="-910317">
              <a:off x="84138" y="399517"/>
              <a:ext cx="192317" cy="179312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1"/>
            <p:cNvSpPr/>
            <p:nvPr/>
          </p:nvSpPr>
          <p:spPr>
            <a:xfrm rot="-910317">
              <a:off x="134999" y="655430"/>
              <a:ext cx="166346" cy="217240"/>
            </a:xfrm>
            <a:custGeom>
              <a:avLst/>
              <a:gdLst/>
              <a:ahLst/>
              <a:cxnLst/>
              <a:rect l="l" t="t" r="r" b="b"/>
              <a:pathLst>
                <a:path w="4285" h="5596" extrusionOk="0">
                  <a:moveTo>
                    <a:pt x="1174" y="0"/>
                  </a:moveTo>
                  <a:cubicBezTo>
                    <a:pt x="1094" y="0"/>
                    <a:pt x="1019" y="8"/>
                    <a:pt x="943" y="23"/>
                  </a:cubicBezTo>
                  <a:cubicBezTo>
                    <a:pt x="821" y="23"/>
                    <a:pt x="730" y="54"/>
                    <a:pt x="639" y="84"/>
                  </a:cubicBezTo>
                  <a:cubicBezTo>
                    <a:pt x="548" y="145"/>
                    <a:pt x="487" y="175"/>
                    <a:pt x="396" y="236"/>
                  </a:cubicBezTo>
                  <a:cubicBezTo>
                    <a:pt x="335" y="297"/>
                    <a:pt x="274" y="357"/>
                    <a:pt x="213" y="449"/>
                  </a:cubicBezTo>
                  <a:cubicBezTo>
                    <a:pt x="183" y="509"/>
                    <a:pt x="122" y="600"/>
                    <a:pt x="92" y="692"/>
                  </a:cubicBezTo>
                  <a:lnTo>
                    <a:pt x="92" y="722"/>
                  </a:lnTo>
                  <a:cubicBezTo>
                    <a:pt x="61" y="813"/>
                    <a:pt x="61" y="904"/>
                    <a:pt x="31" y="995"/>
                  </a:cubicBezTo>
                  <a:cubicBezTo>
                    <a:pt x="31" y="1087"/>
                    <a:pt x="31" y="1178"/>
                    <a:pt x="1" y="1269"/>
                  </a:cubicBezTo>
                  <a:cubicBezTo>
                    <a:pt x="1" y="1451"/>
                    <a:pt x="1" y="1633"/>
                    <a:pt x="31" y="1816"/>
                  </a:cubicBezTo>
                  <a:cubicBezTo>
                    <a:pt x="61" y="1846"/>
                    <a:pt x="61" y="1877"/>
                    <a:pt x="61" y="1907"/>
                  </a:cubicBezTo>
                  <a:cubicBezTo>
                    <a:pt x="92" y="2150"/>
                    <a:pt x="122" y="2363"/>
                    <a:pt x="183" y="2606"/>
                  </a:cubicBezTo>
                  <a:cubicBezTo>
                    <a:pt x="274" y="2879"/>
                    <a:pt x="396" y="3183"/>
                    <a:pt x="517" y="3426"/>
                  </a:cubicBezTo>
                  <a:cubicBezTo>
                    <a:pt x="608" y="3578"/>
                    <a:pt x="699" y="3700"/>
                    <a:pt x="760" y="3851"/>
                  </a:cubicBezTo>
                  <a:cubicBezTo>
                    <a:pt x="1034" y="4277"/>
                    <a:pt x="1338" y="4672"/>
                    <a:pt x="1702" y="5036"/>
                  </a:cubicBezTo>
                  <a:cubicBezTo>
                    <a:pt x="1915" y="5279"/>
                    <a:pt x="2188" y="5462"/>
                    <a:pt x="2492" y="5553"/>
                  </a:cubicBezTo>
                  <a:cubicBezTo>
                    <a:pt x="2574" y="5580"/>
                    <a:pt x="2662" y="5595"/>
                    <a:pt x="2751" y="5595"/>
                  </a:cubicBezTo>
                  <a:cubicBezTo>
                    <a:pt x="2859" y="5595"/>
                    <a:pt x="2969" y="5573"/>
                    <a:pt x="3069" y="5522"/>
                  </a:cubicBezTo>
                  <a:cubicBezTo>
                    <a:pt x="3160" y="5462"/>
                    <a:pt x="3252" y="5371"/>
                    <a:pt x="3312" y="5249"/>
                  </a:cubicBezTo>
                  <a:cubicBezTo>
                    <a:pt x="3312" y="5219"/>
                    <a:pt x="3343" y="5219"/>
                    <a:pt x="3373" y="5188"/>
                  </a:cubicBezTo>
                  <a:cubicBezTo>
                    <a:pt x="3464" y="5158"/>
                    <a:pt x="3525" y="5128"/>
                    <a:pt x="3616" y="5097"/>
                  </a:cubicBezTo>
                  <a:cubicBezTo>
                    <a:pt x="3829" y="4976"/>
                    <a:pt x="4011" y="4824"/>
                    <a:pt x="4102" y="4611"/>
                  </a:cubicBezTo>
                  <a:cubicBezTo>
                    <a:pt x="4163" y="4520"/>
                    <a:pt x="4224" y="4429"/>
                    <a:pt x="4254" y="4338"/>
                  </a:cubicBezTo>
                  <a:cubicBezTo>
                    <a:pt x="4254" y="4216"/>
                    <a:pt x="4285" y="4094"/>
                    <a:pt x="4285" y="4003"/>
                  </a:cubicBezTo>
                  <a:lnTo>
                    <a:pt x="4285" y="3730"/>
                  </a:lnTo>
                  <a:cubicBezTo>
                    <a:pt x="4285" y="2818"/>
                    <a:pt x="3981" y="1907"/>
                    <a:pt x="3434" y="1117"/>
                  </a:cubicBezTo>
                  <a:cubicBezTo>
                    <a:pt x="3252" y="904"/>
                    <a:pt x="3069" y="692"/>
                    <a:pt x="2826" y="509"/>
                  </a:cubicBezTo>
                  <a:cubicBezTo>
                    <a:pt x="2614" y="327"/>
                    <a:pt x="2340" y="175"/>
                    <a:pt x="2067" y="114"/>
                  </a:cubicBezTo>
                  <a:cubicBezTo>
                    <a:pt x="1915" y="54"/>
                    <a:pt x="1763" y="54"/>
                    <a:pt x="1611" y="23"/>
                  </a:cubicBezTo>
                  <a:lnTo>
                    <a:pt x="1429" y="23"/>
                  </a:lnTo>
                  <a:cubicBezTo>
                    <a:pt x="1338" y="8"/>
                    <a:pt x="1254" y="0"/>
                    <a:pt x="1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1"/>
            <p:cNvSpPr/>
            <p:nvPr/>
          </p:nvSpPr>
          <p:spPr>
            <a:xfrm rot="-910317">
              <a:off x="262351" y="113524"/>
              <a:ext cx="195811" cy="154234"/>
            </a:xfrm>
            <a:custGeom>
              <a:avLst/>
              <a:gdLst/>
              <a:ahLst/>
              <a:cxnLst/>
              <a:rect l="l" t="t" r="r" b="b"/>
              <a:pathLst>
                <a:path w="5044" h="3973" extrusionOk="0">
                  <a:moveTo>
                    <a:pt x="1443" y="0"/>
                  </a:moveTo>
                  <a:cubicBezTo>
                    <a:pt x="1337" y="0"/>
                    <a:pt x="1231" y="8"/>
                    <a:pt x="1124" y="23"/>
                  </a:cubicBezTo>
                  <a:cubicBezTo>
                    <a:pt x="942" y="53"/>
                    <a:pt x="760" y="114"/>
                    <a:pt x="608" y="175"/>
                  </a:cubicBezTo>
                  <a:cubicBezTo>
                    <a:pt x="395" y="296"/>
                    <a:pt x="213" y="479"/>
                    <a:pt x="122" y="722"/>
                  </a:cubicBezTo>
                  <a:lnTo>
                    <a:pt x="91" y="782"/>
                  </a:lnTo>
                  <a:cubicBezTo>
                    <a:pt x="0" y="1147"/>
                    <a:pt x="61" y="1542"/>
                    <a:pt x="243" y="1876"/>
                  </a:cubicBezTo>
                  <a:cubicBezTo>
                    <a:pt x="517" y="2423"/>
                    <a:pt x="972" y="2909"/>
                    <a:pt x="1519" y="3183"/>
                  </a:cubicBezTo>
                  <a:lnTo>
                    <a:pt x="1671" y="3243"/>
                  </a:lnTo>
                  <a:lnTo>
                    <a:pt x="1793" y="3335"/>
                  </a:lnTo>
                  <a:cubicBezTo>
                    <a:pt x="2097" y="3547"/>
                    <a:pt x="2461" y="3730"/>
                    <a:pt x="2826" y="3851"/>
                  </a:cubicBezTo>
                  <a:cubicBezTo>
                    <a:pt x="2947" y="3912"/>
                    <a:pt x="3099" y="3942"/>
                    <a:pt x="3221" y="3973"/>
                  </a:cubicBezTo>
                  <a:lnTo>
                    <a:pt x="3676" y="3973"/>
                  </a:lnTo>
                  <a:cubicBezTo>
                    <a:pt x="3707" y="3973"/>
                    <a:pt x="3737" y="3942"/>
                    <a:pt x="3768" y="3942"/>
                  </a:cubicBezTo>
                  <a:cubicBezTo>
                    <a:pt x="3859" y="3912"/>
                    <a:pt x="3950" y="3881"/>
                    <a:pt x="4011" y="3851"/>
                  </a:cubicBezTo>
                  <a:cubicBezTo>
                    <a:pt x="4132" y="3790"/>
                    <a:pt x="4223" y="3730"/>
                    <a:pt x="4314" y="3638"/>
                  </a:cubicBezTo>
                  <a:cubicBezTo>
                    <a:pt x="4406" y="3578"/>
                    <a:pt x="4497" y="3456"/>
                    <a:pt x="4527" y="3335"/>
                  </a:cubicBezTo>
                  <a:lnTo>
                    <a:pt x="4588" y="3304"/>
                  </a:lnTo>
                  <a:cubicBezTo>
                    <a:pt x="4649" y="3243"/>
                    <a:pt x="4740" y="3152"/>
                    <a:pt x="4801" y="3061"/>
                  </a:cubicBezTo>
                  <a:cubicBezTo>
                    <a:pt x="4922" y="2848"/>
                    <a:pt x="5013" y="2636"/>
                    <a:pt x="5044" y="2393"/>
                  </a:cubicBezTo>
                  <a:cubicBezTo>
                    <a:pt x="5044" y="2302"/>
                    <a:pt x="5044" y="2180"/>
                    <a:pt x="5044" y="2089"/>
                  </a:cubicBezTo>
                  <a:cubicBezTo>
                    <a:pt x="5044" y="2028"/>
                    <a:pt x="5044" y="1998"/>
                    <a:pt x="5013" y="1937"/>
                  </a:cubicBezTo>
                  <a:cubicBezTo>
                    <a:pt x="4983" y="1785"/>
                    <a:pt x="4952" y="1664"/>
                    <a:pt x="4892" y="1542"/>
                  </a:cubicBezTo>
                  <a:cubicBezTo>
                    <a:pt x="4801" y="1390"/>
                    <a:pt x="4679" y="1269"/>
                    <a:pt x="4558" y="1117"/>
                  </a:cubicBezTo>
                  <a:cubicBezTo>
                    <a:pt x="4375" y="934"/>
                    <a:pt x="4163" y="752"/>
                    <a:pt x="3950" y="600"/>
                  </a:cubicBezTo>
                  <a:cubicBezTo>
                    <a:pt x="3737" y="479"/>
                    <a:pt x="3525" y="387"/>
                    <a:pt x="3312" y="266"/>
                  </a:cubicBezTo>
                  <a:cubicBezTo>
                    <a:pt x="3221" y="236"/>
                    <a:pt x="3160" y="205"/>
                    <a:pt x="3099" y="205"/>
                  </a:cubicBezTo>
                  <a:cubicBezTo>
                    <a:pt x="2917" y="114"/>
                    <a:pt x="2735" y="53"/>
                    <a:pt x="2522" y="23"/>
                  </a:cubicBezTo>
                  <a:cubicBezTo>
                    <a:pt x="2400" y="8"/>
                    <a:pt x="2279" y="0"/>
                    <a:pt x="2153" y="0"/>
                  </a:cubicBezTo>
                  <a:cubicBezTo>
                    <a:pt x="2028" y="0"/>
                    <a:pt x="1899" y="8"/>
                    <a:pt x="1762" y="23"/>
                  </a:cubicBezTo>
                  <a:cubicBezTo>
                    <a:pt x="1656" y="8"/>
                    <a:pt x="1550" y="0"/>
                    <a:pt x="1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1"/>
            <p:cNvSpPr/>
            <p:nvPr/>
          </p:nvSpPr>
          <p:spPr>
            <a:xfrm rot="-910317">
              <a:off x="36445" y="192103"/>
              <a:ext cx="205245" cy="186378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1"/>
            <p:cNvSpPr/>
            <p:nvPr/>
          </p:nvSpPr>
          <p:spPr>
            <a:xfrm rot="-910317">
              <a:off x="-24602" y="530970"/>
              <a:ext cx="116772" cy="133659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1"/>
            <p:cNvSpPr/>
            <p:nvPr/>
          </p:nvSpPr>
          <p:spPr>
            <a:xfrm rot="-910317">
              <a:off x="881508" y="944861"/>
              <a:ext cx="228847" cy="169724"/>
            </a:xfrm>
            <a:custGeom>
              <a:avLst/>
              <a:gdLst/>
              <a:ahLst/>
              <a:cxnLst/>
              <a:rect l="l" t="t" r="r" b="b"/>
              <a:pathLst>
                <a:path w="5895" h="4372" extrusionOk="0">
                  <a:moveTo>
                    <a:pt x="2151" y="1"/>
                  </a:moveTo>
                  <a:cubicBezTo>
                    <a:pt x="1903" y="1"/>
                    <a:pt x="1660" y="22"/>
                    <a:pt x="1429" y="80"/>
                  </a:cubicBezTo>
                  <a:cubicBezTo>
                    <a:pt x="1186" y="141"/>
                    <a:pt x="942" y="262"/>
                    <a:pt x="730" y="414"/>
                  </a:cubicBezTo>
                  <a:cubicBezTo>
                    <a:pt x="639" y="445"/>
                    <a:pt x="578" y="505"/>
                    <a:pt x="517" y="566"/>
                  </a:cubicBezTo>
                  <a:cubicBezTo>
                    <a:pt x="456" y="627"/>
                    <a:pt x="396" y="688"/>
                    <a:pt x="365" y="779"/>
                  </a:cubicBezTo>
                  <a:cubicBezTo>
                    <a:pt x="304" y="839"/>
                    <a:pt x="274" y="900"/>
                    <a:pt x="244" y="991"/>
                  </a:cubicBezTo>
                  <a:cubicBezTo>
                    <a:pt x="183" y="1052"/>
                    <a:pt x="152" y="1174"/>
                    <a:pt x="122" y="1265"/>
                  </a:cubicBezTo>
                  <a:cubicBezTo>
                    <a:pt x="92" y="1356"/>
                    <a:pt x="61" y="1447"/>
                    <a:pt x="31" y="1538"/>
                  </a:cubicBezTo>
                  <a:cubicBezTo>
                    <a:pt x="31" y="1599"/>
                    <a:pt x="31" y="1660"/>
                    <a:pt x="31" y="1721"/>
                  </a:cubicBezTo>
                  <a:cubicBezTo>
                    <a:pt x="1" y="1872"/>
                    <a:pt x="1" y="2055"/>
                    <a:pt x="61" y="2237"/>
                  </a:cubicBezTo>
                  <a:cubicBezTo>
                    <a:pt x="152" y="2571"/>
                    <a:pt x="335" y="2875"/>
                    <a:pt x="608" y="3088"/>
                  </a:cubicBezTo>
                  <a:cubicBezTo>
                    <a:pt x="851" y="3361"/>
                    <a:pt x="1155" y="3574"/>
                    <a:pt x="1459" y="3756"/>
                  </a:cubicBezTo>
                  <a:cubicBezTo>
                    <a:pt x="1763" y="3939"/>
                    <a:pt x="2097" y="4090"/>
                    <a:pt x="2462" y="4212"/>
                  </a:cubicBezTo>
                  <a:cubicBezTo>
                    <a:pt x="2789" y="4313"/>
                    <a:pt x="3116" y="4372"/>
                    <a:pt x="3460" y="4372"/>
                  </a:cubicBezTo>
                  <a:cubicBezTo>
                    <a:pt x="3532" y="4372"/>
                    <a:pt x="3604" y="4369"/>
                    <a:pt x="3677" y="4364"/>
                  </a:cubicBezTo>
                  <a:cubicBezTo>
                    <a:pt x="3981" y="4333"/>
                    <a:pt x="4315" y="4242"/>
                    <a:pt x="4588" y="4090"/>
                  </a:cubicBezTo>
                  <a:cubicBezTo>
                    <a:pt x="4771" y="4030"/>
                    <a:pt x="4892" y="3939"/>
                    <a:pt x="5044" y="3817"/>
                  </a:cubicBezTo>
                  <a:cubicBezTo>
                    <a:pt x="5105" y="3787"/>
                    <a:pt x="5135" y="3726"/>
                    <a:pt x="5196" y="3665"/>
                  </a:cubicBezTo>
                  <a:cubicBezTo>
                    <a:pt x="5348" y="3513"/>
                    <a:pt x="5439" y="3392"/>
                    <a:pt x="5561" y="3209"/>
                  </a:cubicBezTo>
                  <a:cubicBezTo>
                    <a:pt x="5621" y="3149"/>
                    <a:pt x="5682" y="3057"/>
                    <a:pt x="5713" y="2966"/>
                  </a:cubicBezTo>
                  <a:cubicBezTo>
                    <a:pt x="5773" y="2906"/>
                    <a:pt x="5773" y="2845"/>
                    <a:pt x="5804" y="2784"/>
                  </a:cubicBezTo>
                  <a:cubicBezTo>
                    <a:pt x="5895" y="2419"/>
                    <a:pt x="5895" y="2024"/>
                    <a:pt x="5743" y="1690"/>
                  </a:cubicBezTo>
                  <a:cubicBezTo>
                    <a:pt x="5652" y="1478"/>
                    <a:pt x="5500" y="1265"/>
                    <a:pt x="5348" y="1113"/>
                  </a:cubicBezTo>
                  <a:cubicBezTo>
                    <a:pt x="5226" y="1022"/>
                    <a:pt x="5135" y="931"/>
                    <a:pt x="5044" y="839"/>
                  </a:cubicBezTo>
                  <a:cubicBezTo>
                    <a:pt x="4892" y="718"/>
                    <a:pt x="4740" y="627"/>
                    <a:pt x="4558" y="536"/>
                  </a:cubicBezTo>
                  <a:cubicBezTo>
                    <a:pt x="4285" y="414"/>
                    <a:pt x="3981" y="323"/>
                    <a:pt x="3647" y="232"/>
                  </a:cubicBezTo>
                  <a:cubicBezTo>
                    <a:pt x="3373" y="171"/>
                    <a:pt x="3100" y="110"/>
                    <a:pt x="2826" y="50"/>
                  </a:cubicBezTo>
                  <a:cubicBezTo>
                    <a:pt x="2735" y="50"/>
                    <a:pt x="2644" y="19"/>
                    <a:pt x="2583" y="19"/>
                  </a:cubicBezTo>
                  <a:cubicBezTo>
                    <a:pt x="2439" y="8"/>
                    <a:pt x="2294" y="1"/>
                    <a:pt x="2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1"/>
            <p:cNvSpPr/>
            <p:nvPr/>
          </p:nvSpPr>
          <p:spPr>
            <a:xfrm rot="-910317">
              <a:off x="608745" y="986030"/>
              <a:ext cx="174576" cy="137735"/>
            </a:xfrm>
            <a:custGeom>
              <a:avLst/>
              <a:gdLst/>
              <a:ahLst/>
              <a:cxnLst/>
              <a:rect l="l" t="t" r="r" b="b"/>
              <a:pathLst>
                <a:path w="4497" h="3548" extrusionOk="0">
                  <a:moveTo>
                    <a:pt x="1489" y="1"/>
                  </a:moveTo>
                  <a:cubicBezTo>
                    <a:pt x="1337" y="1"/>
                    <a:pt x="1185" y="1"/>
                    <a:pt x="1033" y="31"/>
                  </a:cubicBezTo>
                  <a:cubicBezTo>
                    <a:pt x="821" y="61"/>
                    <a:pt x="638" y="152"/>
                    <a:pt x="486" y="274"/>
                  </a:cubicBezTo>
                  <a:cubicBezTo>
                    <a:pt x="304" y="395"/>
                    <a:pt x="152" y="578"/>
                    <a:pt x="91" y="821"/>
                  </a:cubicBezTo>
                  <a:cubicBezTo>
                    <a:pt x="61" y="882"/>
                    <a:pt x="31" y="942"/>
                    <a:pt x="31" y="1003"/>
                  </a:cubicBezTo>
                  <a:cubicBezTo>
                    <a:pt x="0" y="1125"/>
                    <a:pt x="0" y="1246"/>
                    <a:pt x="31" y="1368"/>
                  </a:cubicBezTo>
                  <a:cubicBezTo>
                    <a:pt x="31" y="1398"/>
                    <a:pt x="31" y="1459"/>
                    <a:pt x="31" y="1489"/>
                  </a:cubicBezTo>
                  <a:cubicBezTo>
                    <a:pt x="31" y="1702"/>
                    <a:pt x="91" y="1915"/>
                    <a:pt x="183" y="2127"/>
                  </a:cubicBezTo>
                  <a:cubicBezTo>
                    <a:pt x="213" y="2218"/>
                    <a:pt x="274" y="2310"/>
                    <a:pt x="335" y="2401"/>
                  </a:cubicBezTo>
                  <a:lnTo>
                    <a:pt x="456" y="2553"/>
                  </a:lnTo>
                  <a:cubicBezTo>
                    <a:pt x="547" y="2705"/>
                    <a:pt x="699" y="2826"/>
                    <a:pt x="821" y="2917"/>
                  </a:cubicBezTo>
                  <a:cubicBezTo>
                    <a:pt x="973" y="3039"/>
                    <a:pt x="1155" y="3130"/>
                    <a:pt x="1307" y="3191"/>
                  </a:cubicBezTo>
                  <a:cubicBezTo>
                    <a:pt x="1459" y="3282"/>
                    <a:pt x="1611" y="3343"/>
                    <a:pt x="1763" y="3373"/>
                  </a:cubicBezTo>
                  <a:cubicBezTo>
                    <a:pt x="1945" y="3434"/>
                    <a:pt x="2127" y="3495"/>
                    <a:pt x="2309" y="3525"/>
                  </a:cubicBezTo>
                  <a:cubicBezTo>
                    <a:pt x="2416" y="3540"/>
                    <a:pt x="2522" y="3548"/>
                    <a:pt x="2632" y="3548"/>
                  </a:cubicBezTo>
                  <a:cubicBezTo>
                    <a:pt x="2742" y="3548"/>
                    <a:pt x="2856" y="3540"/>
                    <a:pt x="2978" y="3525"/>
                  </a:cubicBezTo>
                  <a:cubicBezTo>
                    <a:pt x="3130" y="3525"/>
                    <a:pt x="3282" y="3495"/>
                    <a:pt x="3403" y="3434"/>
                  </a:cubicBezTo>
                  <a:cubicBezTo>
                    <a:pt x="3525" y="3373"/>
                    <a:pt x="3646" y="3312"/>
                    <a:pt x="3737" y="3251"/>
                  </a:cubicBezTo>
                  <a:cubicBezTo>
                    <a:pt x="3798" y="3221"/>
                    <a:pt x="3889" y="3160"/>
                    <a:pt x="3950" y="3100"/>
                  </a:cubicBezTo>
                  <a:cubicBezTo>
                    <a:pt x="4072" y="2978"/>
                    <a:pt x="4193" y="2856"/>
                    <a:pt x="4284" y="2735"/>
                  </a:cubicBezTo>
                  <a:cubicBezTo>
                    <a:pt x="4497" y="2431"/>
                    <a:pt x="4436" y="2067"/>
                    <a:pt x="4193" y="1854"/>
                  </a:cubicBezTo>
                  <a:cubicBezTo>
                    <a:pt x="4193" y="1793"/>
                    <a:pt x="4163" y="1732"/>
                    <a:pt x="4132" y="1702"/>
                  </a:cubicBezTo>
                  <a:cubicBezTo>
                    <a:pt x="4102" y="1611"/>
                    <a:pt x="4041" y="1520"/>
                    <a:pt x="3980" y="1459"/>
                  </a:cubicBezTo>
                  <a:cubicBezTo>
                    <a:pt x="3859" y="1216"/>
                    <a:pt x="3677" y="1034"/>
                    <a:pt x="3464" y="882"/>
                  </a:cubicBezTo>
                  <a:cubicBezTo>
                    <a:pt x="3130" y="578"/>
                    <a:pt x="2765" y="365"/>
                    <a:pt x="2370" y="213"/>
                  </a:cubicBezTo>
                  <a:cubicBezTo>
                    <a:pt x="2097" y="92"/>
                    <a:pt x="1793" y="31"/>
                    <a:pt x="14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1"/>
            <p:cNvSpPr/>
            <p:nvPr/>
          </p:nvSpPr>
          <p:spPr>
            <a:xfrm rot="-910317">
              <a:off x="-128759" y="334499"/>
              <a:ext cx="125080" cy="118015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1" name="Google Shape;441;p21"/>
          <p:cNvSpPr/>
          <p:nvPr/>
        </p:nvSpPr>
        <p:spPr>
          <a:xfrm rot="5102664" flipH="1">
            <a:off x="7962354" y="4127698"/>
            <a:ext cx="1216489" cy="1121459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21"/>
          <p:cNvGrpSpPr/>
          <p:nvPr/>
        </p:nvGrpSpPr>
        <p:grpSpPr>
          <a:xfrm flipH="1">
            <a:off x="8001506" y="4646475"/>
            <a:ext cx="315649" cy="349878"/>
            <a:chOff x="488377" y="2897975"/>
            <a:chExt cx="315649" cy="349878"/>
          </a:xfrm>
        </p:grpSpPr>
        <p:sp>
          <p:nvSpPr>
            <p:cNvPr id="443" name="Google Shape;443;p21"/>
            <p:cNvSpPr/>
            <p:nvPr/>
          </p:nvSpPr>
          <p:spPr>
            <a:xfrm>
              <a:off x="632870" y="3068125"/>
              <a:ext cx="155011" cy="144529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638596" y="2897975"/>
              <a:ext cx="165430" cy="150223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526425" y="3140122"/>
              <a:ext cx="94120" cy="107731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488377" y="2966404"/>
              <a:ext cx="100816" cy="95122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7" name="Google Shape;447;p21"/>
          <p:cNvSpPr/>
          <p:nvPr/>
        </p:nvSpPr>
        <p:spPr>
          <a:xfrm>
            <a:off x="-457600" y="4151813"/>
            <a:ext cx="1444204" cy="1473790"/>
          </a:xfrm>
          <a:custGeom>
            <a:avLst/>
            <a:gdLst/>
            <a:ahLst/>
            <a:cxnLst/>
            <a:rect l="l" t="t" r="r" b="b"/>
            <a:pathLst>
              <a:path w="40167" h="40987" extrusionOk="0">
                <a:moveTo>
                  <a:pt x="25006" y="0"/>
                </a:moveTo>
                <a:cubicBezTo>
                  <a:pt x="24033" y="0"/>
                  <a:pt x="23122" y="31"/>
                  <a:pt x="22302" y="61"/>
                </a:cubicBezTo>
                <a:cubicBezTo>
                  <a:pt x="21815" y="91"/>
                  <a:pt x="21360" y="152"/>
                  <a:pt x="20995" y="183"/>
                </a:cubicBezTo>
                <a:cubicBezTo>
                  <a:pt x="20782" y="183"/>
                  <a:pt x="20600" y="213"/>
                  <a:pt x="20387" y="243"/>
                </a:cubicBezTo>
                <a:lnTo>
                  <a:pt x="20205" y="274"/>
                </a:lnTo>
                <a:lnTo>
                  <a:pt x="19780" y="334"/>
                </a:lnTo>
                <a:lnTo>
                  <a:pt x="19658" y="365"/>
                </a:lnTo>
                <a:cubicBezTo>
                  <a:pt x="19233" y="456"/>
                  <a:pt x="18808" y="547"/>
                  <a:pt x="18382" y="638"/>
                </a:cubicBezTo>
                <a:cubicBezTo>
                  <a:pt x="18200" y="699"/>
                  <a:pt x="17957" y="760"/>
                  <a:pt x="17744" y="821"/>
                </a:cubicBezTo>
                <a:cubicBezTo>
                  <a:pt x="17501" y="881"/>
                  <a:pt x="17288" y="942"/>
                  <a:pt x="17076" y="1033"/>
                </a:cubicBezTo>
                <a:cubicBezTo>
                  <a:pt x="16924" y="1064"/>
                  <a:pt x="16802" y="1124"/>
                  <a:pt x="16650" y="1155"/>
                </a:cubicBezTo>
                <a:lnTo>
                  <a:pt x="16498" y="1216"/>
                </a:lnTo>
                <a:lnTo>
                  <a:pt x="16286" y="1276"/>
                </a:lnTo>
                <a:lnTo>
                  <a:pt x="15921" y="1428"/>
                </a:lnTo>
                <a:lnTo>
                  <a:pt x="15769" y="1459"/>
                </a:lnTo>
                <a:lnTo>
                  <a:pt x="15283" y="1641"/>
                </a:lnTo>
                <a:lnTo>
                  <a:pt x="14615" y="1914"/>
                </a:lnTo>
                <a:lnTo>
                  <a:pt x="13794" y="2279"/>
                </a:lnTo>
                <a:lnTo>
                  <a:pt x="13369" y="2431"/>
                </a:lnTo>
                <a:cubicBezTo>
                  <a:pt x="13035" y="2583"/>
                  <a:pt x="12670" y="2735"/>
                  <a:pt x="12366" y="2917"/>
                </a:cubicBezTo>
                <a:lnTo>
                  <a:pt x="12275" y="2947"/>
                </a:lnTo>
                <a:lnTo>
                  <a:pt x="12154" y="3008"/>
                </a:lnTo>
                <a:cubicBezTo>
                  <a:pt x="11759" y="3190"/>
                  <a:pt x="11394" y="3373"/>
                  <a:pt x="10999" y="3585"/>
                </a:cubicBezTo>
                <a:lnTo>
                  <a:pt x="10635" y="3768"/>
                </a:lnTo>
                <a:lnTo>
                  <a:pt x="9784" y="4223"/>
                </a:lnTo>
                <a:cubicBezTo>
                  <a:pt x="9358" y="4436"/>
                  <a:pt x="9024" y="4618"/>
                  <a:pt x="8690" y="4831"/>
                </a:cubicBezTo>
                <a:lnTo>
                  <a:pt x="7536" y="5500"/>
                </a:lnTo>
                <a:cubicBezTo>
                  <a:pt x="6837" y="5925"/>
                  <a:pt x="6108" y="6381"/>
                  <a:pt x="5348" y="6897"/>
                </a:cubicBezTo>
                <a:cubicBezTo>
                  <a:pt x="4923" y="7171"/>
                  <a:pt x="4588" y="7414"/>
                  <a:pt x="4285" y="7657"/>
                </a:cubicBezTo>
                <a:cubicBezTo>
                  <a:pt x="4042" y="7839"/>
                  <a:pt x="3798" y="8021"/>
                  <a:pt x="3586" y="8234"/>
                </a:cubicBezTo>
                <a:lnTo>
                  <a:pt x="3312" y="8477"/>
                </a:lnTo>
                <a:cubicBezTo>
                  <a:pt x="2614" y="9054"/>
                  <a:pt x="1975" y="9692"/>
                  <a:pt x="1459" y="10422"/>
                </a:cubicBezTo>
                <a:cubicBezTo>
                  <a:pt x="1307" y="10665"/>
                  <a:pt x="1155" y="10847"/>
                  <a:pt x="1064" y="11060"/>
                </a:cubicBezTo>
                <a:lnTo>
                  <a:pt x="1034" y="11151"/>
                </a:lnTo>
                <a:cubicBezTo>
                  <a:pt x="942" y="11303"/>
                  <a:pt x="851" y="11455"/>
                  <a:pt x="791" y="11606"/>
                </a:cubicBezTo>
                <a:lnTo>
                  <a:pt x="639" y="11910"/>
                </a:lnTo>
                <a:cubicBezTo>
                  <a:pt x="608" y="12001"/>
                  <a:pt x="578" y="12062"/>
                  <a:pt x="547" y="12153"/>
                </a:cubicBezTo>
                <a:cubicBezTo>
                  <a:pt x="547" y="12184"/>
                  <a:pt x="547" y="12214"/>
                  <a:pt x="517" y="12245"/>
                </a:cubicBezTo>
                <a:cubicBezTo>
                  <a:pt x="426" y="12488"/>
                  <a:pt x="365" y="12731"/>
                  <a:pt x="304" y="12974"/>
                </a:cubicBezTo>
                <a:cubicBezTo>
                  <a:pt x="244" y="13217"/>
                  <a:pt x="183" y="13399"/>
                  <a:pt x="153" y="13551"/>
                </a:cubicBezTo>
                <a:cubicBezTo>
                  <a:pt x="153" y="13581"/>
                  <a:pt x="153" y="13612"/>
                  <a:pt x="153" y="13673"/>
                </a:cubicBezTo>
                <a:cubicBezTo>
                  <a:pt x="153" y="13733"/>
                  <a:pt x="122" y="13794"/>
                  <a:pt x="92" y="13885"/>
                </a:cubicBezTo>
                <a:lnTo>
                  <a:pt x="61" y="14250"/>
                </a:lnTo>
                <a:cubicBezTo>
                  <a:pt x="61" y="14311"/>
                  <a:pt x="61" y="14402"/>
                  <a:pt x="61" y="14462"/>
                </a:cubicBezTo>
                <a:lnTo>
                  <a:pt x="61" y="14554"/>
                </a:lnTo>
                <a:cubicBezTo>
                  <a:pt x="61" y="14706"/>
                  <a:pt x="61" y="14827"/>
                  <a:pt x="31" y="14979"/>
                </a:cubicBezTo>
                <a:lnTo>
                  <a:pt x="31" y="15070"/>
                </a:lnTo>
                <a:cubicBezTo>
                  <a:pt x="31" y="15252"/>
                  <a:pt x="31" y="15435"/>
                  <a:pt x="1" y="15617"/>
                </a:cubicBezTo>
                <a:cubicBezTo>
                  <a:pt x="1" y="15799"/>
                  <a:pt x="1" y="16073"/>
                  <a:pt x="1" y="16316"/>
                </a:cubicBezTo>
                <a:cubicBezTo>
                  <a:pt x="1" y="16528"/>
                  <a:pt x="1" y="16711"/>
                  <a:pt x="31" y="16893"/>
                </a:cubicBezTo>
                <a:lnTo>
                  <a:pt x="31" y="16954"/>
                </a:lnTo>
                <a:cubicBezTo>
                  <a:pt x="31" y="17258"/>
                  <a:pt x="92" y="17561"/>
                  <a:pt x="122" y="17865"/>
                </a:cubicBezTo>
                <a:cubicBezTo>
                  <a:pt x="122" y="18017"/>
                  <a:pt x="153" y="18169"/>
                  <a:pt x="153" y="18291"/>
                </a:cubicBezTo>
                <a:cubicBezTo>
                  <a:pt x="183" y="18746"/>
                  <a:pt x="244" y="19141"/>
                  <a:pt x="304" y="19506"/>
                </a:cubicBezTo>
                <a:cubicBezTo>
                  <a:pt x="365" y="19779"/>
                  <a:pt x="396" y="20083"/>
                  <a:pt x="456" y="20357"/>
                </a:cubicBezTo>
                <a:lnTo>
                  <a:pt x="547" y="20843"/>
                </a:lnTo>
                <a:cubicBezTo>
                  <a:pt x="608" y="21116"/>
                  <a:pt x="639" y="21420"/>
                  <a:pt x="699" y="21694"/>
                </a:cubicBezTo>
                <a:cubicBezTo>
                  <a:pt x="730" y="21845"/>
                  <a:pt x="730" y="21967"/>
                  <a:pt x="760" y="22089"/>
                </a:cubicBezTo>
                <a:cubicBezTo>
                  <a:pt x="821" y="22484"/>
                  <a:pt x="912" y="22970"/>
                  <a:pt x="973" y="23456"/>
                </a:cubicBezTo>
                <a:lnTo>
                  <a:pt x="1064" y="23911"/>
                </a:lnTo>
                <a:cubicBezTo>
                  <a:pt x="1094" y="24155"/>
                  <a:pt x="1125" y="24398"/>
                  <a:pt x="1186" y="24641"/>
                </a:cubicBezTo>
                <a:cubicBezTo>
                  <a:pt x="1216" y="24884"/>
                  <a:pt x="1246" y="25188"/>
                  <a:pt x="1307" y="25461"/>
                </a:cubicBezTo>
                <a:cubicBezTo>
                  <a:pt x="1337" y="25613"/>
                  <a:pt x="1368" y="25795"/>
                  <a:pt x="1368" y="25947"/>
                </a:cubicBezTo>
                <a:cubicBezTo>
                  <a:pt x="1459" y="26433"/>
                  <a:pt x="1550" y="26889"/>
                  <a:pt x="1641" y="27314"/>
                </a:cubicBezTo>
                <a:lnTo>
                  <a:pt x="1641" y="27436"/>
                </a:lnTo>
                <a:cubicBezTo>
                  <a:pt x="1732" y="27800"/>
                  <a:pt x="1824" y="28195"/>
                  <a:pt x="1915" y="28590"/>
                </a:cubicBezTo>
                <a:cubicBezTo>
                  <a:pt x="1975" y="28803"/>
                  <a:pt x="2036" y="29046"/>
                  <a:pt x="2097" y="29259"/>
                </a:cubicBezTo>
                <a:cubicBezTo>
                  <a:pt x="2158" y="29502"/>
                  <a:pt x="2249" y="29715"/>
                  <a:pt x="2310" y="29958"/>
                </a:cubicBezTo>
                <a:cubicBezTo>
                  <a:pt x="2431" y="30292"/>
                  <a:pt x="2553" y="30656"/>
                  <a:pt x="2735" y="31082"/>
                </a:cubicBezTo>
                <a:cubicBezTo>
                  <a:pt x="2887" y="31507"/>
                  <a:pt x="3069" y="31963"/>
                  <a:pt x="3221" y="32388"/>
                </a:cubicBezTo>
                <a:cubicBezTo>
                  <a:pt x="3403" y="32814"/>
                  <a:pt x="3555" y="33209"/>
                  <a:pt x="3707" y="33543"/>
                </a:cubicBezTo>
                <a:cubicBezTo>
                  <a:pt x="3768" y="33695"/>
                  <a:pt x="3829" y="33847"/>
                  <a:pt x="3890" y="33999"/>
                </a:cubicBezTo>
                <a:cubicBezTo>
                  <a:pt x="4011" y="34242"/>
                  <a:pt x="4102" y="34485"/>
                  <a:pt x="4193" y="34728"/>
                </a:cubicBezTo>
                <a:cubicBezTo>
                  <a:pt x="4376" y="35123"/>
                  <a:pt x="4558" y="35548"/>
                  <a:pt x="4740" y="35973"/>
                </a:cubicBezTo>
                <a:cubicBezTo>
                  <a:pt x="4923" y="36399"/>
                  <a:pt x="5105" y="36763"/>
                  <a:pt x="5287" y="37098"/>
                </a:cubicBezTo>
                <a:cubicBezTo>
                  <a:pt x="5378" y="37310"/>
                  <a:pt x="5469" y="37523"/>
                  <a:pt x="5621" y="37736"/>
                </a:cubicBezTo>
                <a:lnTo>
                  <a:pt x="5713" y="37918"/>
                </a:lnTo>
                <a:cubicBezTo>
                  <a:pt x="5773" y="38070"/>
                  <a:pt x="5834" y="38191"/>
                  <a:pt x="5925" y="38313"/>
                </a:cubicBezTo>
                <a:lnTo>
                  <a:pt x="6077" y="38556"/>
                </a:lnTo>
                <a:lnTo>
                  <a:pt x="6108" y="38647"/>
                </a:lnTo>
                <a:cubicBezTo>
                  <a:pt x="6290" y="38890"/>
                  <a:pt x="6472" y="39133"/>
                  <a:pt x="6685" y="39346"/>
                </a:cubicBezTo>
                <a:cubicBezTo>
                  <a:pt x="6928" y="39589"/>
                  <a:pt x="7171" y="39771"/>
                  <a:pt x="7444" y="39954"/>
                </a:cubicBezTo>
                <a:cubicBezTo>
                  <a:pt x="7687" y="40106"/>
                  <a:pt x="7930" y="40257"/>
                  <a:pt x="8204" y="40379"/>
                </a:cubicBezTo>
                <a:cubicBezTo>
                  <a:pt x="8660" y="40592"/>
                  <a:pt x="9146" y="40713"/>
                  <a:pt x="9632" y="40804"/>
                </a:cubicBezTo>
                <a:cubicBezTo>
                  <a:pt x="9875" y="40865"/>
                  <a:pt x="10088" y="40865"/>
                  <a:pt x="10331" y="40895"/>
                </a:cubicBezTo>
                <a:cubicBezTo>
                  <a:pt x="10543" y="40926"/>
                  <a:pt x="10786" y="40956"/>
                  <a:pt x="10999" y="40956"/>
                </a:cubicBezTo>
                <a:cubicBezTo>
                  <a:pt x="11242" y="40956"/>
                  <a:pt x="11455" y="40987"/>
                  <a:pt x="11698" y="40987"/>
                </a:cubicBezTo>
                <a:lnTo>
                  <a:pt x="13004" y="40987"/>
                </a:lnTo>
                <a:cubicBezTo>
                  <a:pt x="13430" y="40956"/>
                  <a:pt x="13825" y="40926"/>
                  <a:pt x="14250" y="40865"/>
                </a:cubicBezTo>
                <a:lnTo>
                  <a:pt x="14341" y="40865"/>
                </a:lnTo>
                <a:lnTo>
                  <a:pt x="14888" y="40774"/>
                </a:lnTo>
                <a:lnTo>
                  <a:pt x="14949" y="40774"/>
                </a:lnTo>
                <a:lnTo>
                  <a:pt x="15557" y="40683"/>
                </a:lnTo>
                <a:cubicBezTo>
                  <a:pt x="15891" y="40592"/>
                  <a:pt x="16225" y="40561"/>
                  <a:pt x="16529" y="40500"/>
                </a:cubicBezTo>
                <a:cubicBezTo>
                  <a:pt x="17076" y="40409"/>
                  <a:pt x="17592" y="40318"/>
                  <a:pt x="18109" y="40197"/>
                </a:cubicBezTo>
                <a:lnTo>
                  <a:pt x="18352" y="40166"/>
                </a:lnTo>
                <a:cubicBezTo>
                  <a:pt x="18747" y="40075"/>
                  <a:pt x="19111" y="39984"/>
                  <a:pt x="19506" y="39893"/>
                </a:cubicBezTo>
                <a:lnTo>
                  <a:pt x="19841" y="39832"/>
                </a:lnTo>
                <a:cubicBezTo>
                  <a:pt x="20175" y="39741"/>
                  <a:pt x="20479" y="39650"/>
                  <a:pt x="20782" y="39589"/>
                </a:cubicBezTo>
                <a:lnTo>
                  <a:pt x="21876" y="39346"/>
                </a:lnTo>
                <a:lnTo>
                  <a:pt x="23365" y="39012"/>
                </a:lnTo>
                <a:cubicBezTo>
                  <a:pt x="24125" y="38860"/>
                  <a:pt x="24884" y="38678"/>
                  <a:pt x="25644" y="38526"/>
                </a:cubicBezTo>
                <a:lnTo>
                  <a:pt x="25917" y="38465"/>
                </a:lnTo>
                <a:cubicBezTo>
                  <a:pt x="26768" y="38252"/>
                  <a:pt x="27619" y="38070"/>
                  <a:pt x="28530" y="37796"/>
                </a:cubicBezTo>
                <a:lnTo>
                  <a:pt x="28621" y="37796"/>
                </a:lnTo>
                <a:cubicBezTo>
                  <a:pt x="28955" y="37705"/>
                  <a:pt x="29350" y="37584"/>
                  <a:pt x="29685" y="37493"/>
                </a:cubicBezTo>
                <a:cubicBezTo>
                  <a:pt x="30049" y="37371"/>
                  <a:pt x="30475" y="37219"/>
                  <a:pt x="30869" y="37098"/>
                </a:cubicBezTo>
                <a:lnTo>
                  <a:pt x="31021" y="37037"/>
                </a:lnTo>
                <a:cubicBezTo>
                  <a:pt x="31416" y="36915"/>
                  <a:pt x="31781" y="36763"/>
                  <a:pt x="32176" y="36611"/>
                </a:cubicBezTo>
                <a:lnTo>
                  <a:pt x="32328" y="36551"/>
                </a:lnTo>
                <a:cubicBezTo>
                  <a:pt x="32662" y="36429"/>
                  <a:pt x="33027" y="36277"/>
                  <a:pt x="33361" y="36125"/>
                </a:cubicBezTo>
                <a:cubicBezTo>
                  <a:pt x="33786" y="35943"/>
                  <a:pt x="34212" y="35730"/>
                  <a:pt x="34607" y="35457"/>
                </a:cubicBezTo>
                <a:cubicBezTo>
                  <a:pt x="34789" y="35366"/>
                  <a:pt x="34971" y="35214"/>
                  <a:pt x="35123" y="35092"/>
                </a:cubicBezTo>
                <a:cubicBezTo>
                  <a:pt x="35366" y="34910"/>
                  <a:pt x="35548" y="34697"/>
                  <a:pt x="35731" y="34545"/>
                </a:cubicBezTo>
                <a:cubicBezTo>
                  <a:pt x="35883" y="34424"/>
                  <a:pt x="35974" y="34302"/>
                  <a:pt x="36095" y="34150"/>
                </a:cubicBezTo>
                <a:lnTo>
                  <a:pt x="36186" y="34059"/>
                </a:lnTo>
                <a:cubicBezTo>
                  <a:pt x="36338" y="33907"/>
                  <a:pt x="36460" y="33756"/>
                  <a:pt x="36581" y="33573"/>
                </a:cubicBezTo>
                <a:cubicBezTo>
                  <a:pt x="37128" y="32874"/>
                  <a:pt x="37614" y="32145"/>
                  <a:pt x="38009" y="31355"/>
                </a:cubicBezTo>
                <a:lnTo>
                  <a:pt x="38101" y="31203"/>
                </a:lnTo>
                <a:cubicBezTo>
                  <a:pt x="38283" y="30869"/>
                  <a:pt x="38435" y="30565"/>
                  <a:pt x="38556" y="30231"/>
                </a:cubicBezTo>
                <a:cubicBezTo>
                  <a:pt x="38739" y="29806"/>
                  <a:pt x="38891" y="29380"/>
                  <a:pt x="39012" y="28894"/>
                </a:cubicBezTo>
                <a:cubicBezTo>
                  <a:pt x="39042" y="28803"/>
                  <a:pt x="39073" y="28712"/>
                  <a:pt x="39103" y="28590"/>
                </a:cubicBezTo>
                <a:cubicBezTo>
                  <a:pt x="39194" y="28287"/>
                  <a:pt x="39316" y="27952"/>
                  <a:pt x="39377" y="27649"/>
                </a:cubicBezTo>
                <a:cubicBezTo>
                  <a:pt x="39589" y="26798"/>
                  <a:pt x="39772" y="25947"/>
                  <a:pt x="39893" y="25127"/>
                </a:cubicBezTo>
                <a:cubicBezTo>
                  <a:pt x="39954" y="24641"/>
                  <a:pt x="40015" y="24215"/>
                  <a:pt x="40045" y="23851"/>
                </a:cubicBezTo>
                <a:cubicBezTo>
                  <a:pt x="40075" y="23668"/>
                  <a:pt x="40075" y="23486"/>
                  <a:pt x="40106" y="23304"/>
                </a:cubicBezTo>
                <a:lnTo>
                  <a:pt x="40106" y="23182"/>
                </a:lnTo>
                <a:lnTo>
                  <a:pt x="40106" y="23061"/>
                </a:lnTo>
                <a:cubicBezTo>
                  <a:pt x="40106" y="22878"/>
                  <a:pt x="40136" y="22666"/>
                  <a:pt x="40136" y="22453"/>
                </a:cubicBezTo>
                <a:cubicBezTo>
                  <a:pt x="40167" y="21937"/>
                  <a:pt x="40167" y="21511"/>
                  <a:pt x="40167" y="21086"/>
                </a:cubicBezTo>
                <a:cubicBezTo>
                  <a:pt x="40167" y="20904"/>
                  <a:pt x="40167" y="20691"/>
                  <a:pt x="40136" y="20509"/>
                </a:cubicBezTo>
                <a:lnTo>
                  <a:pt x="40136" y="20387"/>
                </a:lnTo>
                <a:cubicBezTo>
                  <a:pt x="40136" y="20235"/>
                  <a:pt x="40106" y="20053"/>
                  <a:pt x="40106" y="19871"/>
                </a:cubicBezTo>
                <a:cubicBezTo>
                  <a:pt x="40075" y="19719"/>
                  <a:pt x="40045" y="19445"/>
                  <a:pt x="39984" y="19202"/>
                </a:cubicBezTo>
                <a:cubicBezTo>
                  <a:pt x="39954" y="18989"/>
                  <a:pt x="39893" y="18716"/>
                  <a:pt x="39832" y="18443"/>
                </a:cubicBezTo>
                <a:cubicBezTo>
                  <a:pt x="39741" y="18139"/>
                  <a:pt x="39650" y="17835"/>
                  <a:pt x="39498" y="17531"/>
                </a:cubicBezTo>
                <a:cubicBezTo>
                  <a:pt x="39468" y="17470"/>
                  <a:pt x="39437" y="17379"/>
                  <a:pt x="39437" y="17318"/>
                </a:cubicBezTo>
                <a:cubicBezTo>
                  <a:pt x="39286" y="16923"/>
                  <a:pt x="39164" y="16559"/>
                  <a:pt x="39073" y="16164"/>
                </a:cubicBezTo>
                <a:cubicBezTo>
                  <a:pt x="39012" y="15799"/>
                  <a:pt x="38951" y="15404"/>
                  <a:pt x="38921" y="15040"/>
                </a:cubicBezTo>
                <a:cubicBezTo>
                  <a:pt x="38860" y="14706"/>
                  <a:pt x="38799" y="14219"/>
                  <a:pt x="38739" y="13794"/>
                </a:cubicBezTo>
                <a:cubicBezTo>
                  <a:pt x="38647" y="13369"/>
                  <a:pt x="38556" y="12974"/>
                  <a:pt x="38526" y="12518"/>
                </a:cubicBezTo>
                <a:cubicBezTo>
                  <a:pt x="38496" y="12305"/>
                  <a:pt x="38465" y="12093"/>
                  <a:pt x="38465" y="11850"/>
                </a:cubicBezTo>
                <a:cubicBezTo>
                  <a:pt x="38465" y="11698"/>
                  <a:pt x="38435" y="11515"/>
                  <a:pt x="38404" y="11363"/>
                </a:cubicBezTo>
                <a:cubicBezTo>
                  <a:pt x="38404" y="11211"/>
                  <a:pt x="38374" y="10968"/>
                  <a:pt x="38344" y="10786"/>
                </a:cubicBezTo>
                <a:cubicBezTo>
                  <a:pt x="38313" y="10573"/>
                  <a:pt x="38283" y="10361"/>
                  <a:pt x="38252" y="10178"/>
                </a:cubicBezTo>
                <a:cubicBezTo>
                  <a:pt x="38222" y="9966"/>
                  <a:pt x="38222" y="9844"/>
                  <a:pt x="38222" y="9692"/>
                </a:cubicBezTo>
                <a:lnTo>
                  <a:pt x="38222" y="9510"/>
                </a:lnTo>
                <a:cubicBezTo>
                  <a:pt x="38222" y="9297"/>
                  <a:pt x="38192" y="9085"/>
                  <a:pt x="38192" y="8902"/>
                </a:cubicBezTo>
                <a:cubicBezTo>
                  <a:pt x="38161" y="8538"/>
                  <a:pt x="38131" y="8112"/>
                  <a:pt x="38070" y="7717"/>
                </a:cubicBezTo>
                <a:cubicBezTo>
                  <a:pt x="38070" y="7535"/>
                  <a:pt x="38040" y="7353"/>
                  <a:pt x="38009" y="7171"/>
                </a:cubicBezTo>
                <a:lnTo>
                  <a:pt x="38009" y="7049"/>
                </a:lnTo>
                <a:cubicBezTo>
                  <a:pt x="37979" y="6867"/>
                  <a:pt x="37949" y="6684"/>
                  <a:pt x="37918" y="6502"/>
                </a:cubicBezTo>
                <a:cubicBezTo>
                  <a:pt x="37888" y="6320"/>
                  <a:pt x="37827" y="6138"/>
                  <a:pt x="37736" y="5955"/>
                </a:cubicBezTo>
                <a:cubicBezTo>
                  <a:pt x="37706" y="5864"/>
                  <a:pt x="37645" y="5743"/>
                  <a:pt x="37584" y="5651"/>
                </a:cubicBezTo>
                <a:lnTo>
                  <a:pt x="37554" y="5621"/>
                </a:lnTo>
                <a:cubicBezTo>
                  <a:pt x="37523" y="5530"/>
                  <a:pt x="37463" y="5439"/>
                  <a:pt x="37432" y="5348"/>
                </a:cubicBezTo>
                <a:cubicBezTo>
                  <a:pt x="37371" y="5317"/>
                  <a:pt x="37341" y="5256"/>
                  <a:pt x="37311" y="5196"/>
                </a:cubicBezTo>
                <a:cubicBezTo>
                  <a:pt x="37219" y="5135"/>
                  <a:pt x="37159" y="5044"/>
                  <a:pt x="37098" y="4953"/>
                </a:cubicBezTo>
                <a:lnTo>
                  <a:pt x="37068" y="4861"/>
                </a:lnTo>
                <a:cubicBezTo>
                  <a:pt x="37037" y="4801"/>
                  <a:pt x="37007" y="4770"/>
                  <a:pt x="36976" y="4710"/>
                </a:cubicBezTo>
                <a:cubicBezTo>
                  <a:pt x="36916" y="4618"/>
                  <a:pt x="36825" y="4527"/>
                  <a:pt x="36733" y="4406"/>
                </a:cubicBezTo>
                <a:lnTo>
                  <a:pt x="36703" y="4375"/>
                </a:lnTo>
                <a:cubicBezTo>
                  <a:pt x="36612" y="4284"/>
                  <a:pt x="36521" y="4193"/>
                  <a:pt x="36430" y="4072"/>
                </a:cubicBezTo>
                <a:lnTo>
                  <a:pt x="36338" y="3980"/>
                </a:lnTo>
                <a:lnTo>
                  <a:pt x="36247" y="3889"/>
                </a:lnTo>
                <a:cubicBezTo>
                  <a:pt x="36156" y="3798"/>
                  <a:pt x="36065" y="3707"/>
                  <a:pt x="35974" y="3646"/>
                </a:cubicBezTo>
                <a:cubicBezTo>
                  <a:pt x="35700" y="3403"/>
                  <a:pt x="35397" y="3190"/>
                  <a:pt x="35062" y="3008"/>
                </a:cubicBezTo>
                <a:cubicBezTo>
                  <a:pt x="34698" y="2735"/>
                  <a:pt x="34303" y="2492"/>
                  <a:pt x="33908" y="2249"/>
                </a:cubicBezTo>
                <a:cubicBezTo>
                  <a:pt x="33574" y="2066"/>
                  <a:pt x="33239" y="1884"/>
                  <a:pt x="32753" y="1641"/>
                </a:cubicBezTo>
                <a:cubicBezTo>
                  <a:pt x="32571" y="1550"/>
                  <a:pt x="32358" y="1459"/>
                  <a:pt x="32206" y="1367"/>
                </a:cubicBezTo>
                <a:cubicBezTo>
                  <a:pt x="31963" y="1276"/>
                  <a:pt x="31751" y="1185"/>
                  <a:pt x="31538" y="1124"/>
                </a:cubicBezTo>
                <a:cubicBezTo>
                  <a:pt x="31325" y="1033"/>
                  <a:pt x="31204" y="1003"/>
                  <a:pt x="31052" y="942"/>
                </a:cubicBezTo>
                <a:lnTo>
                  <a:pt x="30839" y="881"/>
                </a:lnTo>
                <a:cubicBezTo>
                  <a:pt x="30657" y="821"/>
                  <a:pt x="30444" y="760"/>
                  <a:pt x="30292" y="729"/>
                </a:cubicBezTo>
                <a:lnTo>
                  <a:pt x="30171" y="699"/>
                </a:lnTo>
                <a:cubicBezTo>
                  <a:pt x="29988" y="638"/>
                  <a:pt x="29806" y="608"/>
                  <a:pt x="29624" y="547"/>
                </a:cubicBezTo>
                <a:lnTo>
                  <a:pt x="28955" y="426"/>
                </a:lnTo>
                <a:cubicBezTo>
                  <a:pt x="28530" y="334"/>
                  <a:pt x="28105" y="274"/>
                  <a:pt x="27619" y="183"/>
                </a:cubicBezTo>
                <a:lnTo>
                  <a:pt x="27224" y="122"/>
                </a:lnTo>
                <a:lnTo>
                  <a:pt x="27041" y="122"/>
                </a:lnTo>
                <a:cubicBezTo>
                  <a:pt x="26798" y="91"/>
                  <a:pt x="26616" y="61"/>
                  <a:pt x="26434" y="61"/>
                </a:cubicBezTo>
                <a:lnTo>
                  <a:pt x="26282" y="61"/>
                </a:lnTo>
                <a:cubicBezTo>
                  <a:pt x="25917" y="31"/>
                  <a:pt x="25553" y="0"/>
                  <a:pt x="2518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1"/>
          <p:cNvSpPr/>
          <p:nvPr/>
        </p:nvSpPr>
        <p:spPr>
          <a:xfrm rot="5665102">
            <a:off x="8339758" y="-407010"/>
            <a:ext cx="373565" cy="1285516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1"/>
          <p:cNvSpPr/>
          <p:nvPr/>
        </p:nvSpPr>
        <p:spPr>
          <a:xfrm rot="4497319">
            <a:off x="8229920" y="-70421"/>
            <a:ext cx="373560" cy="1285500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0" name="Google Shape;450;p21"/>
          <p:cNvGrpSpPr/>
          <p:nvPr/>
        </p:nvGrpSpPr>
        <p:grpSpPr>
          <a:xfrm rot="457519" flipH="1">
            <a:off x="661331" y="4531785"/>
            <a:ext cx="878904" cy="1093489"/>
            <a:chOff x="-82550" y="4170314"/>
            <a:chExt cx="878866" cy="1093442"/>
          </a:xfrm>
        </p:grpSpPr>
        <p:sp>
          <p:nvSpPr>
            <p:cNvPr id="451" name="Google Shape;451;p21"/>
            <p:cNvSpPr/>
            <p:nvPr/>
          </p:nvSpPr>
          <p:spPr>
            <a:xfrm rot="-507344">
              <a:off x="-12368" y="4281354"/>
              <a:ext cx="224678" cy="971162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 rot="-507344">
              <a:off x="284285" y="4231407"/>
              <a:ext cx="196202" cy="968224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1"/>
            <p:cNvSpPr/>
            <p:nvPr/>
          </p:nvSpPr>
          <p:spPr>
            <a:xfrm rot="-507344">
              <a:off x="519013" y="4180541"/>
              <a:ext cx="208955" cy="945075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4" name="Google Shape;454;p21"/>
          <p:cNvSpPr txBox="1">
            <a:spLocks noGrp="1"/>
          </p:cNvSpPr>
          <p:nvPr>
            <p:ph type="title"/>
          </p:nvPr>
        </p:nvSpPr>
        <p:spPr>
          <a:xfrm>
            <a:off x="727300" y="539850"/>
            <a:ext cx="76893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1"/>
          <p:cNvSpPr txBox="1">
            <a:spLocks noGrp="1"/>
          </p:cNvSpPr>
          <p:nvPr>
            <p:ph type="title" idx="2"/>
          </p:nvPr>
        </p:nvSpPr>
        <p:spPr>
          <a:xfrm>
            <a:off x="1098400" y="3348825"/>
            <a:ext cx="22125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56" name="Google Shape;456;p21"/>
          <p:cNvSpPr txBox="1">
            <a:spLocks noGrp="1"/>
          </p:cNvSpPr>
          <p:nvPr>
            <p:ph type="title" idx="3" hasCustomPrompt="1"/>
          </p:nvPr>
        </p:nvSpPr>
        <p:spPr>
          <a:xfrm>
            <a:off x="1538050" y="2484891"/>
            <a:ext cx="1333200" cy="5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7" name="Google Shape;457;p21"/>
          <p:cNvSpPr txBox="1">
            <a:spLocks noGrp="1"/>
          </p:cNvSpPr>
          <p:nvPr>
            <p:ph type="subTitle" idx="1"/>
          </p:nvPr>
        </p:nvSpPr>
        <p:spPr>
          <a:xfrm>
            <a:off x="1098400" y="3777900"/>
            <a:ext cx="2212500" cy="5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21"/>
          <p:cNvSpPr txBox="1">
            <a:spLocks noGrp="1"/>
          </p:cNvSpPr>
          <p:nvPr>
            <p:ph type="title" idx="4"/>
          </p:nvPr>
        </p:nvSpPr>
        <p:spPr>
          <a:xfrm>
            <a:off x="3465744" y="3348825"/>
            <a:ext cx="22125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59" name="Google Shape;459;p21"/>
          <p:cNvSpPr txBox="1">
            <a:spLocks noGrp="1"/>
          </p:cNvSpPr>
          <p:nvPr>
            <p:ph type="title" idx="5" hasCustomPrompt="1"/>
          </p:nvPr>
        </p:nvSpPr>
        <p:spPr>
          <a:xfrm>
            <a:off x="3905394" y="2523900"/>
            <a:ext cx="1333200" cy="5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0" name="Google Shape;460;p21"/>
          <p:cNvSpPr txBox="1">
            <a:spLocks noGrp="1"/>
          </p:cNvSpPr>
          <p:nvPr>
            <p:ph type="subTitle" idx="6"/>
          </p:nvPr>
        </p:nvSpPr>
        <p:spPr>
          <a:xfrm>
            <a:off x="3465744" y="3777900"/>
            <a:ext cx="2212500" cy="5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21"/>
          <p:cNvSpPr txBox="1">
            <a:spLocks noGrp="1"/>
          </p:cNvSpPr>
          <p:nvPr>
            <p:ph type="title" idx="7"/>
          </p:nvPr>
        </p:nvSpPr>
        <p:spPr>
          <a:xfrm>
            <a:off x="5937650" y="3348825"/>
            <a:ext cx="22125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62" name="Google Shape;462;p21"/>
          <p:cNvSpPr txBox="1">
            <a:spLocks noGrp="1"/>
          </p:cNvSpPr>
          <p:nvPr>
            <p:ph type="title" idx="8" hasCustomPrompt="1"/>
          </p:nvPr>
        </p:nvSpPr>
        <p:spPr>
          <a:xfrm>
            <a:off x="6377300" y="2523900"/>
            <a:ext cx="1333200" cy="5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21"/>
          <p:cNvSpPr txBox="1">
            <a:spLocks noGrp="1"/>
          </p:cNvSpPr>
          <p:nvPr>
            <p:ph type="subTitle" idx="9"/>
          </p:nvPr>
        </p:nvSpPr>
        <p:spPr>
          <a:xfrm>
            <a:off x="5937650" y="3777900"/>
            <a:ext cx="2212500" cy="5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0"/>
          <p:cNvSpPr/>
          <p:nvPr/>
        </p:nvSpPr>
        <p:spPr>
          <a:xfrm rot="-8506666">
            <a:off x="8091477" y="4506138"/>
            <a:ext cx="1004153" cy="1024653"/>
          </a:xfrm>
          <a:custGeom>
            <a:avLst/>
            <a:gdLst/>
            <a:ahLst/>
            <a:cxnLst/>
            <a:rect l="l" t="t" r="r" b="b"/>
            <a:pathLst>
              <a:path w="40167" h="40987" extrusionOk="0">
                <a:moveTo>
                  <a:pt x="25006" y="0"/>
                </a:moveTo>
                <a:cubicBezTo>
                  <a:pt x="24033" y="0"/>
                  <a:pt x="23122" y="31"/>
                  <a:pt x="22302" y="61"/>
                </a:cubicBezTo>
                <a:cubicBezTo>
                  <a:pt x="21815" y="91"/>
                  <a:pt x="21360" y="152"/>
                  <a:pt x="20995" y="183"/>
                </a:cubicBezTo>
                <a:cubicBezTo>
                  <a:pt x="20782" y="183"/>
                  <a:pt x="20600" y="213"/>
                  <a:pt x="20387" y="243"/>
                </a:cubicBezTo>
                <a:lnTo>
                  <a:pt x="20205" y="274"/>
                </a:lnTo>
                <a:lnTo>
                  <a:pt x="19780" y="334"/>
                </a:lnTo>
                <a:lnTo>
                  <a:pt x="19658" y="365"/>
                </a:lnTo>
                <a:cubicBezTo>
                  <a:pt x="19233" y="456"/>
                  <a:pt x="18808" y="547"/>
                  <a:pt x="18382" y="638"/>
                </a:cubicBezTo>
                <a:cubicBezTo>
                  <a:pt x="18200" y="699"/>
                  <a:pt x="17957" y="760"/>
                  <a:pt x="17744" y="821"/>
                </a:cubicBezTo>
                <a:cubicBezTo>
                  <a:pt x="17501" y="881"/>
                  <a:pt x="17288" y="942"/>
                  <a:pt x="17076" y="1033"/>
                </a:cubicBezTo>
                <a:cubicBezTo>
                  <a:pt x="16924" y="1064"/>
                  <a:pt x="16802" y="1124"/>
                  <a:pt x="16650" y="1155"/>
                </a:cubicBezTo>
                <a:lnTo>
                  <a:pt x="16498" y="1216"/>
                </a:lnTo>
                <a:lnTo>
                  <a:pt x="16286" y="1276"/>
                </a:lnTo>
                <a:lnTo>
                  <a:pt x="15921" y="1428"/>
                </a:lnTo>
                <a:lnTo>
                  <a:pt x="15769" y="1459"/>
                </a:lnTo>
                <a:lnTo>
                  <a:pt x="15283" y="1641"/>
                </a:lnTo>
                <a:lnTo>
                  <a:pt x="14615" y="1914"/>
                </a:lnTo>
                <a:lnTo>
                  <a:pt x="13794" y="2279"/>
                </a:lnTo>
                <a:lnTo>
                  <a:pt x="13369" y="2431"/>
                </a:lnTo>
                <a:cubicBezTo>
                  <a:pt x="13035" y="2583"/>
                  <a:pt x="12670" y="2735"/>
                  <a:pt x="12366" y="2917"/>
                </a:cubicBezTo>
                <a:lnTo>
                  <a:pt x="12275" y="2947"/>
                </a:lnTo>
                <a:lnTo>
                  <a:pt x="12154" y="3008"/>
                </a:lnTo>
                <a:cubicBezTo>
                  <a:pt x="11759" y="3190"/>
                  <a:pt x="11394" y="3373"/>
                  <a:pt x="10999" y="3585"/>
                </a:cubicBezTo>
                <a:lnTo>
                  <a:pt x="10635" y="3768"/>
                </a:lnTo>
                <a:lnTo>
                  <a:pt x="9784" y="4223"/>
                </a:lnTo>
                <a:cubicBezTo>
                  <a:pt x="9358" y="4436"/>
                  <a:pt x="9024" y="4618"/>
                  <a:pt x="8690" y="4831"/>
                </a:cubicBezTo>
                <a:lnTo>
                  <a:pt x="7536" y="5500"/>
                </a:lnTo>
                <a:cubicBezTo>
                  <a:pt x="6837" y="5925"/>
                  <a:pt x="6108" y="6381"/>
                  <a:pt x="5348" y="6897"/>
                </a:cubicBezTo>
                <a:cubicBezTo>
                  <a:pt x="4923" y="7171"/>
                  <a:pt x="4588" y="7414"/>
                  <a:pt x="4285" y="7657"/>
                </a:cubicBezTo>
                <a:cubicBezTo>
                  <a:pt x="4042" y="7839"/>
                  <a:pt x="3798" y="8021"/>
                  <a:pt x="3586" y="8234"/>
                </a:cubicBezTo>
                <a:lnTo>
                  <a:pt x="3312" y="8477"/>
                </a:lnTo>
                <a:cubicBezTo>
                  <a:pt x="2614" y="9054"/>
                  <a:pt x="1975" y="9692"/>
                  <a:pt x="1459" y="10422"/>
                </a:cubicBezTo>
                <a:cubicBezTo>
                  <a:pt x="1307" y="10665"/>
                  <a:pt x="1155" y="10847"/>
                  <a:pt x="1064" y="11060"/>
                </a:cubicBezTo>
                <a:lnTo>
                  <a:pt x="1034" y="11151"/>
                </a:lnTo>
                <a:cubicBezTo>
                  <a:pt x="942" y="11303"/>
                  <a:pt x="851" y="11455"/>
                  <a:pt x="791" y="11606"/>
                </a:cubicBezTo>
                <a:lnTo>
                  <a:pt x="639" y="11910"/>
                </a:lnTo>
                <a:cubicBezTo>
                  <a:pt x="608" y="12001"/>
                  <a:pt x="578" y="12062"/>
                  <a:pt x="547" y="12153"/>
                </a:cubicBezTo>
                <a:cubicBezTo>
                  <a:pt x="547" y="12184"/>
                  <a:pt x="547" y="12214"/>
                  <a:pt x="517" y="12245"/>
                </a:cubicBezTo>
                <a:cubicBezTo>
                  <a:pt x="426" y="12488"/>
                  <a:pt x="365" y="12731"/>
                  <a:pt x="304" y="12974"/>
                </a:cubicBezTo>
                <a:cubicBezTo>
                  <a:pt x="244" y="13217"/>
                  <a:pt x="183" y="13399"/>
                  <a:pt x="153" y="13551"/>
                </a:cubicBezTo>
                <a:cubicBezTo>
                  <a:pt x="153" y="13581"/>
                  <a:pt x="153" y="13612"/>
                  <a:pt x="153" y="13673"/>
                </a:cubicBezTo>
                <a:cubicBezTo>
                  <a:pt x="153" y="13733"/>
                  <a:pt x="122" y="13794"/>
                  <a:pt x="92" y="13885"/>
                </a:cubicBezTo>
                <a:lnTo>
                  <a:pt x="61" y="14250"/>
                </a:lnTo>
                <a:cubicBezTo>
                  <a:pt x="61" y="14311"/>
                  <a:pt x="61" y="14402"/>
                  <a:pt x="61" y="14462"/>
                </a:cubicBezTo>
                <a:lnTo>
                  <a:pt x="61" y="14554"/>
                </a:lnTo>
                <a:cubicBezTo>
                  <a:pt x="61" y="14706"/>
                  <a:pt x="61" y="14827"/>
                  <a:pt x="31" y="14979"/>
                </a:cubicBezTo>
                <a:lnTo>
                  <a:pt x="31" y="15070"/>
                </a:lnTo>
                <a:cubicBezTo>
                  <a:pt x="31" y="15252"/>
                  <a:pt x="31" y="15435"/>
                  <a:pt x="1" y="15617"/>
                </a:cubicBezTo>
                <a:cubicBezTo>
                  <a:pt x="1" y="15799"/>
                  <a:pt x="1" y="16073"/>
                  <a:pt x="1" y="16316"/>
                </a:cubicBezTo>
                <a:cubicBezTo>
                  <a:pt x="1" y="16528"/>
                  <a:pt x="1" y="16711"/>
                  <a:pt x="31" y="16893"/>
                </a:cubicBezTo>
                <a:lnTo>
                  <a:pt x="31" y="16954"/>
                </a:lnTo>
                <a:cubicBezTo>
                  <a:pt x="31" y="17258"/>
                  <a:pt x="92" y="17561"/>
                  <a:pt x="122" y="17865"/>
                </a:cubicBezTo>
                <a:cubicBezTo>
                  <a:pt x="122" y="18017"/>
                  <a:pt x="153" y="18169"/>
                  <a:pt x="153" y="18291"/>
                </a:cubicBezTo>
                <a:cubicBezTo>
                  <a:pt x="183" y="18746"/>
                  <a:pt x="244" y="19141"/>
                  <a:pt x="304" y="19506"/>
                </a:cubicBezTo>
                <a:cubicBezTo>
                  <a:pt x="365" y="19779"/>
                  <a:pt x="396" y="20083"/>
                  <a:pt x="456" y="20357"/>
                </a:cubicBezTo>
                <a:lnTo>
                  <a:pt x="547" y="20843"/>
                </a:lnTo>
                <a:cubicBezTo>
                  <a:pt x="608" y="21116"/>
                  <a:pt x="639" y="21420"/>
                  <a:pt x="699" y="21694"/>
                </a:cubicBezTo>
                <a:cubicBezTo>
                  <a:pt x="730" y="21845"/>
                  <a:pt x="730" y="21967"/>
                  <a:pt x="760" y="22089"/>
                </a:cubicBezTo>
                <a:cubicBezTo>
                  <a:pt x="821" y="22484"/>
                  <a:pt x="912" y="22970"/>
                  <a:pt x="973" y="23456"/>
                </a:cubicBezTo>
                <a:lnTo>
                  <a:pt x="1064" y="23911"/>
                </a:lnTo>
                <a:cubicBezTo>
                  <a:pt x="1094" y="24155"/>
                  <a:pt x="1125" y="24398"/>
                  <a:pt x="1186" y="24641"/>
                </a:cubicBezTo>
                <a:cubicBezTo>
                  <a:pt x="1216" y="24884"/>
                  <a:pt x="1246" y="25188"/>
                  <a:pt x="1307" y="25461"/>
                </a:cubicBezTo>
                <a:cubicBezTo>
                  <a:pt x="1337" y="25613"/>
                  <a:pt x="1368" y="25795"/>
                  <a:pt x="1368" y="25947"/>
                </a:cubicBezTo>
                <a:cubicBezTo>
                  <a:pt x="1459" y="26433"/>
                  <a:pt x="1550" y="26889"/>
                  <a:pt x="1641" y="27314"/>
                </a:cubicBezTo>
                <a:lnTo>
                  <a:pt x="1641" y="27436"/>
                </a:lnTo>
                <a:cubicBezTo>
                  <a:pt x="1732" y="27800"/>
                  <a:pt x="1824" y="28195"/>
                  <a:pt x="1915" y="28590"/>
                </a:cubicBezTo>
                <a:cubicBezTo>
                  <a:pt x="1975" y="28803"/>
                  <a:pt x="2036" y="29046"/>
                  <a:pt x="2097" y="29259"/>
                </a:cubicBezTo>
                <a:cubicBezTo>
                  <a:pt x="2158" y="29502"/>
                  <a:pt x="2249" y="29715"/>
                  <a:pt x="2310" y="29958"/>
                </a:cubicBezTo>
                <a:cubicBezTo>
                  <a:pt x="2431" y="30292"/>
                  <a:pt x="2553" y="30656"/>
                  <a:pt x="2735" y="31082"/>
                </a:cubicBezTo>
                <a:cubicBezTo>
                  <a:pt x="2887" y="31507"/>
                  <a:pt x="3069" y="31963"/>
                  <a:pt x="3221" y="32388"/>
                </a:cubicBezTo>
                <a:cubicBezTo>
                  <a:pt x="3403" y="32814"/>
                  <a:pt x="3555" y="33209"/>
                  <a:pt x="3707" y="33543"/>
                </a:cubicBezTo>
                <a:cubicBezTo>
                  <a:pt x="3768" y="33695"/>
                  <a:pt x="3829" y="33847"/>
                  <a:pt x="3890" y="33999"/>
                </a:cubicBezTo>
                <a:cubicBezTo>
                  <a:pt x="4011" y="34242"/>
                  <a:pt x="4102" y="34485"/>
                  <a:pt x="4193" y="34728"/>
                </a:cubicBezTo>
                <a:cubicBezTo>
                  <a:pt x="4376" y="35123"/>
                  <a:pt x="4558" y="35548"/>
                  <a:pt x="4740" y="35973"/>
                </a:cubicBezTo>
                <a:cubicBezTo>
                  <a:pt x="4923" y="36399"/>
                  <a:pt x="5105" y="36763"/>
                  <a:pt x="5287" y="37098"/>
                </a:cubicBezTo>
                <a:cubicBezTo>
                  <a:pt x="5378" y="37310"/>
                  <a:pt x="5469" y="37523"/>
                  <a:pt x="5621" y="37736"/>
                </a:cubicBezTo>
                <a:lnTo>
                  <a:pt x="5713" y="37918"/>
                </a:lnTo>
                <a:cubicBezTo>
                  <a:pt x="5773" y="38070"/>
                  <a:pt x="5834" y="38191"/>
                  <a:pt x="5925" y="38313"/>
                </a:cubicBezTo>
                <a:lnTo>
                  <a:pt x="6077" y="38556"/>
                </a:lnTo>
                <a:lnTo>
                  <a:pt x="6108" y="38647"/>
                </a:lnTo>
                <a:cubicBezTo>
                  <a:pt x="6290" y="38890"/>
                  <a:pt x="6472" y="39133"/>
                  <a:pt x="6685" y="39346"/>
                </a:cubicBezTo>
                <a:cubicBezTo>
                  <a:pt x="6928" y="39589"/>
                  <a:pt x="7171" y="39771"/>
                  <a:pt x="7444" y="39954"/>
                </a:cubicBezTo>
                <a:cubicBezTo>
                  <a:pt x="7687" y="40106"/>
                  <a:pt x="7930" y="40257"/>
                  <a:pt x="8204" y="40379"/>
                </a:cubicBezTo>
                <a:cubicBezTo>
                  <a:pt x="8660" y="40592"/>
                  <a:pt x="9146" y="40713"/>
                  <a:pt x="9632" y="40804"/>
                </a:cubicBezTo>
                <a:cubicBezTo>
                  <a:pt x="9875" y="40865"/>
                  <a:pt x="10088" y="40865"/>
                  <a:pt x="10331" y="40895"/>
                </a:cubicBezTo>
                <a:cubicBezTo>
                  <a:pt x="10543" y="40926"/>
                  <a:pt x="10786" y="40956"/>
                  <a:pt x="10999" y="40956"/>
                </a:cubicBezTo>
                <a:cubicBezTo>
                  <a:pt x="11242" y="40956"/>
                  <a:pt x="11455" y="40987"/>
                  <a:pt x="11698" y="40987"/>
                </a:cubicBezTo>
                <a:lnTo>
                  <a:pt x="13004" y="40987"/>
                </a:lnTo>
                <a:cubicBezTo>
                  <a:pt x="13430" y="40956"/>
                  <a:pt x="13825" y="40926"/>
                  <a:pt x="14250" y="40865"/>
                </a:cubicBezTo>
                <a:lnTo>
                  <a:pt x="14341" y="40865"/>
                </a:lnTo>
                <a:lnTo>
                  <a:pt x="14888" y="40774"/>
                </a:lnTo>
                <a:lnTo>
                  <a:pt x="14949" y="40774"/>
                </a:lnTo>
                <a:lnTo>
                  <a:pt x="15557" y="40683"/>
                </a:lnTo>
                <a:cubicBezTo>
                  <a:pt x="15891" y="40592"/>
                  <a:pt x="16225" y="40561"/>
                  <a:pt x="16529" y="40500"/>
                </a:cubicBezTo>
                <a:cubicBezTo>
                  <a:pt x="17076" y="40409"/>
                  <a:pt x="17592" y="40318"/>
                  <a:pt x="18109" y="40197"/>
                </a:cubicBezTo>
                <a:lnTo>
                  <a:pt x="18352" y="40166"/>
                </a:lnTo>
                <a:cubicBezTo>
                  <a:pt x="18747" y="40075"/>
                  <a:pt x="19111" y="39984"/>
                  <a:pt x="19506" y="39893"/>
                </a:cubicBezTo>
                <a:lnTo>
                  <a:pt x="19841" y="39832"/>
                </a:lnTo>
                <a:cubicBezTo>
                  <a:pt x="20175" y="39741"/>
                  <a:pt x="20479" y="39650"/>
                  <a:pt x="20782" y="39589"/>
                </a:cubicBezTo>
                <a:lnTo>
                  <a:pt x="21876" y="39346"/>
                </a:lnTo>
                <a:lnTo>
                  <a:pt x="23365" y="39012"/>
                </a:lnTo>
                <a:cubicBezTo>
                  <a:pt x="24125" y="38860"/>
                  <a:pt x="24884" y="38678"/>
                  <a:pt x="25644" y="38526"/>
                </a:cubicBezTo>
                <a:lnTo>
                  <a:pt x="25917" y="38465"/>
                </a:lnTo>
                <a:cubicBezTo>
                  <a:pt x="26768" y="38252"/>
                  <a:pt x="27619" y="38070"/>
                  <a:pt x="28530" y="37796"/>
                </a:cubicBezTo>
                <a:lnTo>
                  <a:pt x="28621" y="37796"/>
                </a:lnTo>
                <a:cubicBezTo>
                  <a:pt x="28955" y="37705"/>
                  <a:pt x="29350" y="37584"/>
                  <a:pt x="29685" y="37493"/>
                </a:cubicBezTo>
                <a:cubicBezTo>
                  <a:pt x="30049" y="37371"/>
                  <a:pt x="30475" y="37219"/>
                  <a:pt x="30869" y="37098"/>
                </a:cubicBezTo>
                <a:lnTo>
                  <a:pt x="31021" y="37037"/>
                </a:lnTo>
                <a:cubicBezTo>
                  <a:pt x="31416" y="36915"/>
                  <a:pt x="31781" y="36763"/>
                  <a:pt x="32176" y="36611"/>
                </a:cubicBezTo>
                <a:lnTo>
                  <a:pt x="32328" y="36551"/>
                </a:lnTo>
                <a:cubicBezTo>
                  <a:pt x="32662" y="36429"/>
                  <a:pt x="33027" y="36277"/>
                  <a:pt x="33361" y="36125"/>
                </a:cubicBezTo>
                <a:cubicBezTo>
                  <a:pt x="33786" y="35943"/>
                  <a:pt x="34212" y="35730"/>
                  <a:pt x="34607" y="35457"/>
                </a:cubicBezTo>
                <a:cubicBezTo>
                  <a:pt x="34789" y="35366"/>
                  <a:pt x="34971" y="35214"/>
                  <a:pt x="35123" y="35092"/>
                </a:cubicBezTo>
                <a:cubicBezTo>
                  <a:pt x="35366" y="34910"/>
                  <a:pt x="35548" y="34697"/>
                  <a:pt x="35731" y="34545"/>
                </a:cubicBezTo>
                <a:cubicBezTo>
                  <a:pt x="35883" y="34424"/>
                  <a:pt x="35974" y="34302"/>
                  <a:pt x="36095" y="34150"/>
                </a:cubicBezTo>
                <a:lnTo>
                  <a:pt x="36186" y="34059"/>
                </a:lnTo>
                <a:cubicBezTo>
                  <a:pt x="36338" y="33907"/>
                  <a:pt x="36460" y="33756"/>
                  <a:pt x="36581" y="33573"/>
                </a:cubicBezTo>
                <a:cubicBezTo>
                  <a:pt x="37128" y="32874"/>
                  <a:pt x="37614" y="32145"/>
                  <a:pt x="38009" y="31355"/>
                </a:cubicBezTo>
                <a:lnTo>
                  <a:pt x="38101" y="31203"/>
                </a:lnTo>
                <a:cubicBezTo>
                  <a:pt x="38283" y="30869"/>
                  <a:pt x="38435" y="30565"/>
                  <a:pt x="38556" y="30231"/>
                </a:cubicBezTo>
                <a:cubicBezTo>
                  <a:pt x="38739" y="29806"/>
                  <a:pt x="38891" y="29380"/>
                  <a:pt x="39012" y="28894"/>
                </a:cubicBezTo>
                <a:cubicBezTo>
                  <a:pt x="39042" y="28803"/>
                  <a:pt x="39073" y="28712"/>
                  <a:pt x="39103" y="28590"/>
                </a:cubicBezTo>
                <a:cubicBezTo>
                  <a:pt x="39194" y="28287"/>
                  <a:pt x="39316" y="27952"/>
                  <a:pt x="39377" y="27649"/>
                </a:cubicBezTo>
                <a:cubicBezTo>
                  <a:pt x="39589" y="26798"/>
                  <a:pt x="39772" y="25947"/>
                  <a:pt x="39893" y="25127"/>
                </a:cubicBezTo>
                <a:cubicBezTo>
                  <a:pt x="39954" y="24641"/>
                  <a:pt x="40015" y="24215"/>
                  <a:pt x="40045" y="23851"/>
                </a:cubicBezTo>
                <a:cubicBezTo>
                  <a:pt x="40075" y="23668"/>
                  <a:pt x="40075" y="23486"/>
                  <a:pt x="40106" y="23304"/>
                </a:cubicBezTo>
                <a:lnTo>
                  <a:pt x="40106" y="23182"/>
                </a:lnTo>
                <a:lnTo>
                  <a:pt x="40106" y="23061"/>
                </a:lnTo>
                <a:cubicBezTo>
                  <a:pt x="40106" y="22878"/>
                  <a:pt x="40136" y="22666"/>
                  <a:pt x="40136" y="22453"/>
                </a:cubicBezTo>
                <a:cubicBezTo>
                  <a:pt x="40167" y="21937"/>
                  <a:pt x="40167" y="21511"/>
                  <a:pt x="40167" y="21086"/>
                </a:cubicBezTo>
                <a:cubicBezTo>
                  <a:pt x="40167" y="20904"/>
                  <a:pt x="40167" y="20691"/>
                  <a:pt x="40136" y="20509"/>
                </a:cubicBezTo>
                <a:lnTo>
                  <a:pt x="40136" y="20387"/>
                </a:lnTo>
                <a:cubicBezTo>
                  <a:pt x="40136" y="20235"/>
                  <a:pt x="40106" y="20053"/>
                  <a:pt x="40106" y="19871"/>
                </a:cubicBezTo>
                <a:cubicBezTo>
                  <a:pt x="40075" y="19719"/>
                  <a:pt x="40045" y="19445"/>
                  <a:pt x="39984" y="19202"/>
                </a:cubicBezTo>
                <a:cubicBezTo>
                  <a:pt x="39954" y="18989"/>
                  <a:pt x="39893" y="18716"/>
                  <a:pt x="39832" y="18443"/>
                </a:cubicBezTo>
                <a:cubicBezTo>
                  <a:pt x="39741" y="18139"/>
                  <a:pt x="39650" y="17835"/>
                  <a:pt x="39498" y="17531"/>
                </a:cubicBezTo>
                <a:cubicBezTo>
                  <a:pt x="39468" y="17470"/>
                  <a:pt x="39437" y="17379"/>
                  <a:pt x="39437" y="17318"/>
                </a:cubicBezTo>
                <a:cubicBezTo>
                  <a:pt x="39286" y="16923"/>
                  <a:pt x="39164" y="16559"/>
                  <a:pt x="39073" y="16164"/>
                </a:cubicBezTo>
                <a:cubicBezTo>
                  <a:pt x="39012" y="15799"/>
                  <a:pt x="38951" y="15404"/>
                  <a:pt x="38921" y="15040"/>
                </a:cubicBezTo>
                <a:cubicBezTo>
                  <a:pt x="38860" y="14706"/>
                  <a:pt x="38799" y="14219"/>
                  <a:pt x="38739" y="13794"/>
                </a:cubicBezTo>
                <a:cubicBezTo>
                  <a:pt x="38647" y="13369"/>
                  <a:pt x="38556" y="12974"/>
                  <a:pt x="38526" y="12518"/>
                </a:cubicBezTo>
                <a:cubicBezTo>
                  <a:pt x="38496" y="12305"/>
                  <a:pt x="38465" y="12093"/>
                  <a:pt x="38465" y="11850"/>
                </a:cubicBezTo>
                <a:cubicBezTo>
                  <a:pt x="38465" y="11698"/>
                  <a:pt x="38435" y="11515"/>
                  <a:pt x="38404" y="11363"/>
                </a:cubicBezTo>
                <a:cubicBezTo>
                  <a:pt x="38404" y="11211"/>
                  <a:pt x="38374" y="10968"/>
                  <a:pt x="38344" y="10786"/>
                </a:cubicBezTo>
                <a:cubicBezTo>
                  <a:pt x="38313" y="10573"/>
                  <a:pt x="38283" y="10361"/>
                  <a:pt x="38252" y="10178"/>
                </a:cubicBezTo>
                <a:cubicBezTo>
                  <a:pt x="38222" y="9966"/>
                  <a:pt x="38222" y="9844"/>
                  <a:pt x="38222" y="9692"/>
                </a:cubicBezTo>
                <a:lnTo>
                  <a:pt x="38222" y="9510"/>
                </a:lnTo>
                <a:cubicBezTo>
                  <a:pt x="38222" y="9297"/>
                  <a:pt x="38192" y="9085"/>
                  <a:pt x="38192" y="8902"/>
                </a:cubicBezTo>
                <a:cubicBezTo>
                  <a:pt x="38161" y="8538"/>
                  <a:pt x="38131" y="8112"/>
                  <a:pt x="38070" y="7717"/>
                </a:cubicBezTo>
                <a:cubicBezTo>
                  <a:pt x="38070" y="7535"/>
                  <a:pt x="38040" y="7353"/>
                  <a:pt x="38009" y="7171"/>
                </a:cubicBezTo>
                <a:lnTo>
                  <a:pt x="38009" y="7049"/>
                </a:lnTo>
                <a:cubicBezTo>
                  <a:pt x="37979" y="6867"/>
                  <a:pt x="37949" y="6684"/>
                  <a:pt x="37918" y="6502"/>
                </a:cubicBezTo>
                <a:cubicBezTo>
                  <a:pt x="37888" y="6320"/>
                  <a:pt x="37827" y="6138"/>
                  <a:pt x="37736" y="5955"/>
                </a:cubicBezTo>
                <a:cubicBezTo>
                  <a:pt x="37706" y="5864"/>
                  <a:pt x="37645" y="5743"/>
                  <a:pt x="37584" y="5651"/>
                </a:cubicBezTo>
                <a:lnTo>
                  <a:pt x="37554" y="5621"/>
                </a:lnTo>
                <a:cubicBezTo>
                  <a:pt x="37523" y="5530"/>
                  <a:pt x="37463" y="5439"/>
                  <a:pt x="37432" y="5348"/>
                </a:cubicBezTo>
                <a:cubicBezTo>
                  <a:pt x="37371" y="5317"/>
                  <a:pt x="37341" y="5256"/>
                  <a:pt x="37311" y="5196"/>
                </a:cubicBezTo>
                <a:cubicBezTo>
                  <a:pt x="37219" y="5135"/>
                  <a:pt x="37159" y="5044"/>
                  <a:pt x="37098" y="4953"/>
                </a:cubicBezTo>
                <a:lnTo>
                  <a:pt x="37068" y="4861"/>
                </a:lnTo>
                <a:cubicBezTo>
                  <a:pt x="37037" y="4801"/>
                  <a:pt x="37007" y="4770"/>
                  <a:pt x="36976" y="4710"/>
                </a:cubicBezTo>
                <a:cubicBezTo>
                  <a:pt x="36916" y="4618"/>
                  <a:pt x="36825" y="4527"/>
                  <a:pt x="36733" y="4406"/>
                </a:cubicBezTo>
                <a:lnTo>
                  <a:pt x="36703" y="4375"/>
                </a:lnTo>
                <a:cubicBezTo>
                  <a:pt x="36612" y="4284"/>
                  <a:pt x="36521" y="4193"/>
                  <a:pt x="36430" y="4072"/>
                </a:cubicBezTo>
                <a:lnTo>
                  <a:pt x="36338" y="3980"/>
                </a:lnTo>
                <a:lnTo>
                  <a:pt x="36247" y="3889"/>
                </a:lnTo>
                <a:cubicBezTo>
                  <a:pt x="36156" y="3798"/>
                  <a:pt x="36065" y="3707"/>
                  <a:pt x="35974" y="3646"/>
                </a:cubicBezTo>
                <a:cubicBezTo>
                  <a:pt x="35700" y="3403"/>
                  <a:pt x="35397" y="3190"/>
                  <a:pt x="35062" y="3008"/>
                </a:cubicBezTo>
                <a:cubicBezTo>
                  <a:pt x="34698" y="2735"/>
                  <a:pt x="34303" y="2492"/>
                  <a:pt x="33908" y="2249"/>
                </a:cubicBezTo>
                <a:cubicBezTo>
                  <a:pt x="33574" y="2066"/>
                  <a:pt x="33239" y="1884"/>
                  <a:pt x="32753" y="1641"/>
                </a:cubicBezTo>
                <a:cubicBezTo>
                  <a:pt x="32571" y="1550"/>
                  <a:pt x="32358" y="1459"/>
                  <a:pt x="32206" y="1367"/>
                </a:cubicBezTo>
                <a:cubicBezTo>
                  <a:pt x="31963" y="1276"/>
                  <a:pt x="31751" y="1185"/>
                  <a:pt x="31538" y="1124"/>
                </a:cubicBezTo>
                <a:cubicBezTo>
                  <a:pt x="31325" y="1033"/>
                  <a:pt x="31204" y="1003"/>
                  <a:pt x="31052" y="942"/>
                </a:cubicBezTo>
                <a:lnTo>
                  <a:pt x="30839" y="881"/>
                </a:lnTo>
                <a:cubicBezTo>
                  <a:pt x="30657" y="821"/>
                  <a:pt x="30444" y="760"/>
                  <a:pt x="30292" y="729"/>
                </a:cubicBezTo>
                <a:lnTo>
                  <a:pt x="30171" y="699"/>
                </a:lnTo>
                <a:cubicBezTo>
                  <a:pt x="29988" y="638"/>
                  <a:pt x="29806" y="608"/>
                  <a:pt x="29624" y="547"/>
                </a:cubicBezTo>
                <a:lnTo>
                  <a:pt x="28955" y="426"/>
                </a:lnTo>
                <a:cubicBezTo>
                  <a:pt x="28530" y="334"/>
                  <a:pt x="28105" y="274"/>
                  <a:pt x="27619" y="183"/>
                </a:cubicBezTo>
                <a:lnTo>
                  <a:pt x="27224" y="122"/>
                </a:lnTo>
                <a:lnTo>
                  <a:pt x="27041" y="122"/>
                </a:lnTo>
                <a:cubicBezTo>
                  <a:pt x="26798" y="91"/>
                  <a:pt x="26616" y="61"/>
                  <a:pt x="26434" y="61"/>
                </a:cubicBezTo>
                <a:lnTo>
                  <a:pt x="26282" y="61"/>
                </a:lnTo>
                <a:cubicBezTo>
                  <a:pt x="25917" y="31"/>
                  <a:pt x="25553" y="0"/>
                  <a:pt x="2518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0"/>
          <p:cNvSpPr/>
          <p:nvPr/>
        </p:nvSpPr>
        <p:spPr>
          <a:xfrm rot="-6067523" flipH="1">
            <a:off x="376721" y="4233330"/>
            <a:ext cx="339868" cy="1169559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2" name="Google Shape;652;p30"/>
          <p:cNvGrpSpPr/>
          <p:nvPr/>
        </p:nvGrpSpPr>
        <p:grpSpPr>
          <a:xfrm rot="3918966">
            <a:off x="8154140" y="-99940"/>
            <a:ext cx="878841" cy="1093411"/>
            <a:chOff x="-82550" y="4170314"/>
            <a:chExt cx="878866" cy="1093442"/>
          </a:xfrm>
        </p:grpSpPr>
        <p:sp>
          <p:nvSpPr>
            <p:cNvPr id="653" name="Google Shape;653;p30"/>
            <p:cNvSpPr/>
            <p:nvPr/>
          </p:nvSpPr>
          <p:spPr>
            <a:xfrm rot="-507344">
              <a:off x="-12368" y="4281354"/>
              <a:ext cx="224678" cy="971162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0"/>
            <p:cNvSpPr/>
            <p:nvPr/>
          </p:nvSpPr>
          <p:spPr>
            <a:xfrm rot="-507344">
              <a:off x="284285" y="4231407"/>
              <a:ext cx="196202" cy="968224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0"/>
            <p:cNvSpPr/>
            <p:nvPr/>
          </p:nvSpPr>
          <p:spPr>
            <a:xfrm rot="-507344">
              <a:off x="519013" y="4180541"/>
              <a:ext cx="208955" cy="945075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6" name="Google Shape;656;p30"/>
          <p:cNvSpPr/>
          <p:nvPr/>
        </p:nvSpPr>
        <p:spPr>
          <a:xfrm rot="-5400000" flipH="1">
            <a:off x="455956" y="4375714"/>
            <a:ext cx="373558" cy="1285491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7" name="Google Shape;657;p30"/>
          <p:cNvGrpSpPr/>
          <p:nvPr/>
        </p:nvGrpSpPr>
        <p:grpSpPr>
          <a:xfrm>
            <a:off x="282427" y="4385738"/>
            <a:ext cx="315649" cy="349878"/>
            <a:chOff x="4846427" y="-66500"/>
            <a:chExt cx="315649" cy="349878"/>
          </a:xfrm>
        </p:grpSpPr>
        <p:sp>
          <p:nvSpPr>
            <p:cNvPr id="658" name="Google Shape;658;p30"/>
            <p:cNvSpPr/>
            <p:nvPr/>
          </p:nvSpPr>
          <p:spPr>
            <a:xfrm>
              <a:off x="4990920" y="103650"/>
              <a:ext cx="155011" cy="144529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4996646" y="-66500"/>
              <a:ext cx="165430" cy="150223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4884475" y="175647"/>
              <a:ext cx="94120" cy="107731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>
              <a:off x="4846427" y="1929"/>
              <a:ext cx="100816" cy="95122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2" name="Google Shape;662;p30"/>
          <p:cNvSpPr/>
          <p:nvPr/>
        </p:nvSpPr>
        <p:spPr>
          <a:xfrm rot="-244539">
            <a:off x="-74454" y="21029"/>
            <a:ext cx="1894979" cy="1037627"/>
          </a:xfrm>
          <a:custGeom>
            <a:avLst/>
            <a:gdLst/>
            <a:ahLst/>
            <a:cxnLst/>
            <a:rect l="l" t="t" r="r" b="b"/>
            <a:pathLst>
              <a:path w="44086" h="24140" extrusionOk="0">
                <a:moveTo>
                  <a:pt x="29574" y="1"/>
                </a:moveTo>
                <a:cubicBezTo>
                  <a:pt x="29335" y="1"/>
                  <a:pt x="29092" y="8"/>
                  <a:pt x="28833" y="24"/>
                </a:cubicBezTo>
                <a:cubicBezTo>
                  <a:pt x="28347" y="24"/>
                  <a:pt x="27861" y="54"/>
                  <a:pt x="27375" y="115"/>
                </a:cubicBezTo>
                <a:lnTo>
                  <a:pt x="26737" y="176"/>
                </a:lnTo>
                <a:lnTo>
                  <a:pt x="25886" y="297"/>
                </a:lnTo>
                <a:lnTo>
                  <a:pt x="25218" y="388"/>
                </a:lnTo>
                <a:lnTo>
                  <a:pt x="24337" y="510"/>
                </a:lnTo>
                <a:lnTo>
                  <a:pt x="23881" y="571"/>
                </a:lnTo>
                <a:cubicBezTo>
                  <a:pt x="23547" y="601"/>
                  <a:pt x="23243" y="662"/>
                  <a:pt x="22909" y="692"/>
                </a:cubicBezTo>
                <a:cubicBezTo>
                  <a:pt x="22362" y="783"/>
                  <a:pt x="21815" y="905"/>
                  <a:pt x="21359" y="1026"/>
                </a:cubicBezTo>
                <a:lnTo>
                  <a:pt x="21268" y="1026"/>
                </a:lnTo>
                <a:cubicBezTo>
                  <a:pt x="21086" y="1057"/>
                  <a:pt x="20873" y="1117"/>
                  <a:pt x="20691" y="1178"/>
                </a:cubicBezTo>
                <a:cubicBezTo>
                  <a:pt x="20478" y="1209"/>
                  <a:pt x="20174" y="1330"/>
                  <a:pt x="19901" y="1421"/>
                </a:cubicBezTo>
                <a:lnTo>
                  <a:pt x="19050" y="1695"/>
                </a:lnTo>
                <a:lnTo>
                  <a:pt x="18503" y="1877"/>
                </a:lnTo>
                <a:cubicBezTo>
                  <a:pt x="18017" y="1999"/>
                  <a:pt x="17561" y="2181"/>
                  <a:pt x="17075" y="2363"/>
                </a:cubicBezTo>
                <a:lnTo>
                  <a:pt x="16194" y="2697"/>
                </a:lnTo>
                <a:lnTo>
                  <a:pt x="15708" y="2880"/>
                </a:lnTo>
                <a:lnTo>
                  <a:pt x="14736" y="3244"/>
                </a:lnTo>
                <a:lnTo>
                  <a:pt x="14341" y="3427"/>
                </a:lnTo>
                <a:lnTo>
                  <a:pt x="13824" y="3609"/>
                </a:lnTo>
                <a:cubicBezTo>
                  <a:pt x="13551" y="3730"/>
                  <a:pt x="13247" y="3821"/>
                  <a:pt x="12943" y="3943"/>
                </a:cubicBezTo>
                <a:cubicBezTo>
                  <a:pt x="12579" y="4125"/>
                  <a:pt x="12153" y="4308"/>
                  <a:pt x="11789" y="4490"/>
                </a:cubicBezTo>
                <a:lnTo>
                  <a:pt x="11606" y="4581"/>
                </a:lnTo>
                <a:cubicBezTo>
                  <a:pt x="11120" y="4794"/>
                  <a:pt x="10665" y="5037"/>
                  <a:pt x="10178" y="5341"/>
                </a:cubicBezTo>
                <a:cubicBezTo>
                  <a:pt x="9783" y="5584"/>
                  <a:pt x="9388" y="5827"/>
                  <a:pt x="9024" y="6100"/>
                </a:cubicBezTo>
                <a:lnTo>
                  <a:pt x="8994" y="6131"/>
                </a:lnTo>
                <a:lnTo>
                  <a:pt x="8811" y="6252"/>
                </a:lnTo>
                <a:cubicBezTo>
                  <a:pt x="8477" y="6495"/>
                  <a:pt x="8143" y="6708"/>
                  <a:pt x="7809" y="6951"/>
                </a:cubicBezTo>
                <a:cubicBezTo>
                  <a:pt x="6988" y="7589"/>
                  <a:pt x="6168" y="8257"/>
                  <a:pt x="5408" y="8987"/>
                </a:cubicBezTo>
                <a:cubicBezTo>
                  <a:pt x="5074" y="9321"/>
                  <a:pt x="4770" y="9655"/>
                  <a:pt x="4375" y="10050"/>
                </a:cubicBezTo>
                <a:cubicBezTo>
                  <a:pt x="4011" y="10445"/>
                  <a:pt x="3707" y="10779"/>
                  <a:pt x="3464" y="11083"/>
                </a:cubicBezTo>
                <a:cubicBezTo>
                  <a:pt x="3130" y="11478"/>
                  <a:pt x="2826" y="11903"/>
                  <a:pt x="2552" y="12359"/>
                </a:cubicBezTo>
                <a:cubicBezTo>
                  <a:pt x="2340" y="12693"/>
                  <a:pt x="2157" y="13058"/>
                  <a:pt x="1975" y="13422"/>
                </a:cubicBezTo>
                <a:lnTo>
                  <a:pt x="1914" y="13605"/>
                </a:lnTo>
                <a:lnTo>
                  <a:pt x="1702" y="13969"/>
                </a:lnTo>
                <a:cubicBezTo>
                  <a:pt x="1550" y="14273"/>
                  <a:pt x="1398" y="14577"/>
                  <a:pt x="1276" y="14881"/>
                </a:cubicBezTo>
                <a:cubicBezTo>
                  <a:pt x="1185" y="15154"/>
                  <a:pt x="1094" y="15397"/>
                  <a:pt x="1003" y="15671"/>
                </a:cubicBezTo>
                <a:lnTo>
                  <a:pt x="1003" y="15701"/>
                </a:lnTo>
                <a:lnTo>
                  <a:pt x="1003" y="15732"/>
                </a:lnTo>
                <a:cubicBezTo>
                  <a:pt x="972" y="15792"/>
                  <a:pt x="942" y="15853"/>
                  <a:pt x="912" y="15914"/>
                </a:cubicBezTo>
                <a:cubicBezTo>
                  <a:pt x="790" y="16096"/>
                  <a:pt x="699" y="16309"/>
                  <a:pt x="608" y="16521"/>
                </a:cubicBezTo>
                <a:lnTo>
                  <a:pt x="577" y="16613"/>
                </a:lnTo>
                <a:cubicBezTo>
                  <a:pt x="486" y="16856"/>
                  <a:pt x="395" y="17068"/>
                  <a:pt x="334" y="17311"/>
                </a:cubicBezTo>
                <a:cubicBezTo>
                  <a:pt x="274" y="17524"/>
                  <a:pt x="243" y="17737"/>
                  <a:pt x="213" y="17949"/>
                </a:cubicBezTo>
                <a:cubicBezTo>
                  <a:pt x="122" y="18436"/>
                  <a:pt x="31" y="18891"/>
                  <a:pt x="31" y="19377"/>
                </a:cubicBezTo>
                <a:lnTo>
                  <a:pt x="31" y="20046"/>
                </a:lnTo>
                <a:cubicBezTo>
                  <a:pt x="0" y="20289"/>
                  <a:pt x="31" y="20562"/>
                  <a:pt x="91" y="20805"/>
                </a:cubicBezTo>
                <a:cubicBezTo>
                  <a:pt x="183" y="21049"/>
                  <a:pt x="274" y="21261"/>
                  <a:pt x="426" y="21474"/>
                </a:cubicBezTo>
                <a:cubicBezTo>
                  <a:pt x="517" y="21687"/>
                  <a:pt x="638" y="21869"/>
                  <a:pt x="760" y="22051"/>
                </a:cubicBezTo>
                <a:cubicBezTo>
                  <a:pt x="1064" y="22416"/>
                  <a:pt x="1367" y="22780"/>
                  <a:pt x="1762" y="23084"/>
                </a:cubicBezTo>
                <a:cubicBezTo>
                  <a:pt x="1914" y="23236"/>
                  <a:pt x="2097" y="23388"/>
                  <a:pt x="2249" y="23510"/>
                </a:cubicBezTo>
                <a:cubicBezTo>
                  <a:pt x="2461" y="23661"/>
                  <a:pt x="2674" y="23783"/>
                  <a:pt x="2917" y="23874"/>
                </a:cubicBezTo>
                <a:cubicBezTo>
                  <a:pt x="3099" y="23965"/>
                  <a:pt x="3312" y="23996"/>
                  <a:pt x="3494" y="24056"/>
                </a:cubicBezTo>
                <a:cubicBezTo>
                  <a:pt x="3585" y="24056"/>
                  <a:pt x="3677" y="24087"/>
                  <a:pt x="3768" y="24117"/>
                </a:cubicBezTo>
                <a:lnTo>
                  <a:pt x="3950" y="24117"/>
                </a:lnTo>
                <a:cubicBezTo>
                  <a:pt x="4026" y="24132"/>
                  <a:pt x="4109" y="24140"/>
                  <a:pt x="4193" y="24140"/>
                </a:cubicBezTo>
                <a:cubicBezTo>
                  <a:pt x="4277" y="24140"/>
                  <a:pt x="4360" y="24132"/>
                  <a:pt x="4436" y="24117"/>
                </a:cubicBezTo>
                <a:cubicBezTo>
                  <a:pt x="4618" y="24117"/>
                  <a:pt x="4801" y="24056"/>
                  <a:pt x="4983" y="23996"/>
                </a:cubicBezTo>
                <a:cubicBezTo>
                  <a:pt x="5226" y="23904"/>
                  <a:pt x="5469" y="23813"/>
                  <a:pt x="5682" y="23692"/>
                </a:cubicBezTo>
                <a:lnTo>
                  <a:pt x="5803" y="23631"/>
                </a:lnTo>
                <a:lnTo>
                  <a:pt x="5743" y="23631"/>
                </a:lnTo>
                <a:cubicBezTo>
                  <a:pt x="5894" y="23570"/>
                  <a:pt x="6046" y="23510"/>
                  <a:pt x="6168" y="23418"/>
                </a:cubicBezTo>
                <a:lnTo>
                  <a:pt x="6229" y="23388"/>
                </a:lnTo>
                <a:cubicBezTo>
                  <a:pt x="6320" y="23327"/>
                  <a:pt x="6411" y="23266"/>
                  <a:pt x="6502" y="23206"/>
                </a:cubicBezTo>
                <a:cubicBezTo>
                  <a:pt x="6684" y="23084"/>
                  <a:pt x="6806" y="22963"/>
                  <a:pt x="6958" y="22871"/>
                </a:cubicBezTo>
                <a:lnTo>
                  <a:pt x="7140" y="22720"/>
                </a:lnTo>
                <a:cubicBezTo>
                  <a:pt x="7596" y="22355"/>
                  <a:pt x="7991" y="22051"/>
                  <a:pt x="8386" y="21717"/>
                </a:cubicBezTo>
                <a:cubicBezTo>
                  <a:pt x="8568" y="21535"/>
                  <a:pt x="8750" y="21383"/>
                  <a:pt x="8933" y="21231"/>
                </a:cubicBezTo>
                <a:cubicBezTo>
                  <a:pt x="9115" y="21079"/>
                  <a:pt x="9297" y="20927"/>
                  <a:pt x="9449" y="20775"/>
                </a:cubicBezTo>
                <a:cubicBezTo>
                  <a:pt x="9480" y="20775"/>
                  <a:pt x="9480" y="20745"/>
                  <a:pt x="9510" y="20745"/>
                </a:cubicBezTo>
                <a:cubicBezTo>
                  <a:pt x="9783" y="20532"/>
                  <a:pt x="10027" y="20380"/>
                  <a:pt x="10330" y="20198"/>
                </a:cubicBezTo>
                <a:cubicBezTo>
                  <a:pt x="10877" y="19894"/>
                  <a:pt x="11455" y="19590"/>
                  <a:pt x="11971" y="19347"/>
                </a:cubicBezTo>
                <a:cubicBezTo>
                  <a:pt x="12184" y="19256"/>
                  <a:pt x="12396" y="19165"/>
                  <a:pt x="12579" y="19074"/>
                </a:cubicBezTo>
                <a:cubicBezTo>
                  <a:pt x="12791" y="18982"/>
                  <a:pt x="13065" y="18891"/>
                  <a:pt x="13277" y="18800"/>
                </a:cubicBezTo>
                <a:cubicBezTo>
                  <a:pt x="13642" y="18679"/>
                  <a:pt x="14067" y="18527"/>
                  <a:pt x="14614" y="18344"/>
                </a:cubicBezTo>
                <a:cubicBezTo>
                  <a:pt x="15465" y="18071"/>
                  <a:pt x="16407" y="17828"/>
                  <a:pt x="17379" y="17585"/>
                </a:cubicBezTo>
                <a:cubicBezTo>
                  <a:pt x="18382" y="17403"/>
                  <a:pt x="19324" y="17281"/>
                  <a:pt x="20174" y="17220"/>
                </a:cubicBezTo>
                <a:lnTo>
                  <a:pt x="20721" y="17160"/>
                </a:lnTo>
                <a:cubicBezTo>
                  <a:pt x="21511" y="17099"/>
                  <a:pt x="22362" y="17038"/>
                  <a:pt x="23182" y="17008"/>
                </a:cubicBezTo>
                <a:lnTo>
                  <a:pt x="24701" y="17008"/>
                </a:lnTo>
                <a:cubicBezTo>
                  <a:pt x="25096" y="17008"/>
                  <a:pt x="25613" y="17008"/>
                  <a:pt x="26129" y="17038"/>
                </a:cubicBezTo>
                <a:lnTo>
                  <a:pt x="26494" y="17068"/>
                </a:lnTo>
                <a:cubicBezTo>
                  <a:pt x="26859" y="17099"/>
                  <a:pt x="27223" y="17129"/>
                  <a:pt x="27588" y="17129"/>
                </a:cubicBezTo>
                <a:lnTo>
                  <a:pt x="29077" y="17129"/>
                </a:lnTo>
                <a:cubicBezTo>
                  <a:pt x="29502" y="17129"/>
                  <a:pt x="29988" y="17129"/>
                  <a:pt x="30444" y="17099"/>
                </a:cubicBezTo>
                <a:lnTo>
                  <a:pt x="31112" y="17099"/>
                </a:lnTo>
                <a:cubicBezTo>
                  <a:pt x="31416" y="17099"/>
                  <a:pt x="31720" y="17099"/>
                  <a:pt x="32024" y="17068"/>
                </a:cubicBezTo>
                <a:cubicBezTo>
                  <a:pt x="32449" y="17038"/>
                  <a:pt x="32935" y="17008"/>
                  <a:pt x="33482" y="16947"/>
                </a:cubicBezTo>
                <a:lnTo>
                  <a:pt x="34272" y="16856"/>
                </a:lnTo>
                <a:lnTo>
                  <a:pt x="34910" y="16795"/>
                </a:lnTo>
                <a:cubicBezTo>
                  <a:pt x="35396" y="16734"/>
                  <a:pt x="35973" y="16673"/>
                  <a:pt x="36551" y="16552"/>
                </a:cubicBezTo>
                <a:cubicBezTo>
                  <a:pt x="37037" y="16461"/>
                  <a:pt x="37523" y="16339"/>
                  <a:pt x="37979" y="16187"/>
                </a:cubicBezTo>
                <a:cubicBezTo>
                  <a:pt x="38465" y="16005"/>
                  <a:pt x="38921" y="15823"/>
                  <a:pt x="39346" y="15640"/>
                </a:cubicBezTo>
                <a:cubicBezTo>
                  <a:pt x="39832" y="15428"/>
                  <a:pt x="40288" y="15185"/>
                  <a:pt x="40713" y="14911"/>
                </a:cubicBezTo>
                <a:cubicBezTo>
                  <a:pt x="40956" y="14759"/>
                  <a:pt x="41169" y="14607"/>
                  <a:pt x="41351" y="14455"/>
                </a:cubicBezTo>
                <a:cubicBezTo>
                  <a:pt x="41564" y="14273"/>
                  <a:pt x="41807" y="14060"/>
                  <a:pt x="41989" y="13878"/>
                </a:cubicBezTo>
                <a:cubicBezTo>
                  <a:pt x="42354" y="13544"/>
                  <a:pt x="42627" y="13179"/>
                  <a:pt x="42901" y="12784"/>
                </a:cubicBezTo>
                <a:cubicBezTo>
                  <a:pt x="43083" y="12541"/>
                  <a:pt x="43235" y="12298"/>
                  <a:pt x="43387" y="12055"/>
                </a:cubicBezTo>
                <a:cubicBezTo>
                  <a:pt x="43478" y="11843"/>
                  <a:pt x="43569" y="11660"/>
                  <a:pt x="43660" y="11448"/>
                </a:cubicBezTo>
                <a:cubicBezTo>
                  <a:pt x="43751" y="11174"/>
                  <a:pt x="43843" y="10901"/>
                  <a:pt x="43934" y="10627"/>
                </a:cubicBezTo>
                <a:cubicBezTo>
                  <a:pt x="43964" y="10506"/>
                  <a:pt x="43994" y="10384"/>
                  <a:pt x="44025" y="10263"/>
                </a:cubicBezTo>
                <a:cubicBezTo>
                  <a:pt x="44055" y="10020"/>
                  <a:pt x="44086" y="9777"/>
                  <a:pt x="44055" y="9503"/>
                </a:cubicBezTo>
                <a:cubicBezTo>
                  <a:pt x="44055" y="8987"/>
                  <a:pt x="43964" y="8440"/>
                  <a:pt x="43843" y="7923"/>
                </a:cubicBezTo>
                <a:cubicBezTo>
                  <a:pt x="43751" y="7467"/>
                  <a:pt x="43599" y="6981"/>
                  <a:pt x="43417" y="6526"/>
                </a:cubicBezTo>
                <a:cubicBezTo>
                  <a:pt x="43235" y="6039"/>
                  <a:pt x="43022" y="5584"/>
                  <a:pt x="42718" y="5158"/>
                </a:cubicBezTo>
                <a:cubicBezTo>
                  <a:pt x="42415" y="4703"/>
                  <a:pt x="42080" y="4277"/>
                  <a:pt x="41655" y="3913"/>
                </a:cubicBezTo>
                <a:cubicBezTo>
                  <a:pt x="41321" y="3578"/>
                  <a:pt x="40926" y="3244"/>
                  <a:pt x="40531" y="2971"/>
                </a:cubicBezTo>
                <a:cubicBezTo>
                  <a:pt x="40105" y="2637"/>
                  <a:pt x="39650" y="2363"/>
                  <a:pt x="39164" y="2120"/>
                </a:cubicBezTo>
                <a:cubicBezTo>
                  <a:pt x="38981" y="2029"/>
                  <a:pt x="38769" y="1907"/>
                  <a:pt x="38526" y="1816"/>
                </a:cubicBezTo>
                <a:lnTo>
                  <a:pt x="38434" y="1786"/>
                </a:lnTo>
                <a:lnTo>
                  <a:pt x="38222" y="1695"/>
                </a:lnTo>
                <a:lnTo>
                  <a:pt x="38009" y="1634"/>
                </a:lnTo>
                <a:lnTo>
                  <a:pt x="37796" y="1543"/>
                </a:lnTo>
                <a:cubicBezTo>
                  <a:pt x="37310" y="1391"/>
                  <a:pt x="36824" y="1239"/>
                  <a:pt x="36308" y="1087"/>
                </a:cubicBezTo>
                <a:cubicBezTo>
                  <a:pt x="35427" y="844"/>
                  <a:pt x="34485" y="601"/>
                  <a:pt x="33391" y="388"/>
                </a:cubicBezTo>
                <a:cubicBezTo>
                  <a:pt x="33117" y="327"/>
                  <a:pt x="32874" y="297"/>
                  <a:pt x="32631" y="267"/>
                </a:cubicBezTo>
                <a:cubicBezTo>
                  <a:pt x="32388" y="206"/>
                  <a:pt x="32145" y="176"/>
                  <a:pt x="31902" y="145"/>
                </a:cubicBezTo>
                <a:lnTo>
                  <a:pt x="31872" y="145"/>
                </a:lnTo>
                <a:cubicBezTo>
                  <a:pt x="31386" y="84"/>
                  <a:pt x="30899" y="54"/>
                  <a:pt x="30292" y="24"/>
                </a:cubicBezTo>
                <a:cubicBezTo>
                  <a:pt x="30049" y="8"/>
                  <a:pt x="29813" y="1"/>
                  <a:pt x="29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0"/>
          <p:cNvSpPr/>
          <p:nvPr/>
        </p:nvSpPr>
        <p:spPr>
          <a:xfrm>
            <a:off x="8701425" y="4129263"/>
            <a:ext cx="572399" cy="606373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4" name="Google Shape;664;p30"/>
          <p:cNvGrpSpPr/>
          <p:nvPr/>
        </p:nvGrpSpPr>
        <p:grpSpPr>
          <a:xfrm rot="3550083">
            <a:off x="8812423" y="400661"/>
            <a:ext cx="593155" cy="707094"/>
            <a:chOff x="8446375" y="3346247"/>
            <a:chExt cx="572406" cy="682360"/>
          </a:xfrm>
        </p:grpSpPr>
        <p:sp>
          <p:nvSpPr>
            <p:cNvPr id="665" name="Google Shape;665;p30"/>
            <p:cNvSpPr/>
            <p:nvPr/>
          </p:nvSpPr>
          <p:spPr>
            <a:xfrm>
              <a:off x="8592550" y="3837597"/>
              <a:ext cx="104027" cy="191010"/>
            </a:xfrm>
            <a:custGeom>
              <a:avLst/>
              <a:gdLst/>
              <a:ahLst/>
              <a:cxnLst/>
              <a:rect l="l" t="t" r="r" b="b"/>
              <a:pathLst>
                <a:path w="3070" h="5637" extrusionOk="0">
                  <a:moveTo>
                    <a:pt x="1580" y="1178"/>
                  </a:moveTo>
                  <a:cubicBezTo>
                    <a:pt x="1580" y="1238"/>
                    <a:pt x="1550" y="1269"/>
                    <a:pt x="1550" y="1299"/>
                  </a:cubicBezTo>
                  <a:cubicBezTo>
                    <a:pt x="1520" y="1390"/>
                    <a:pt x="1489" y="1481"/>
                    <a:pt x="1489" y="1572"/>
                  </a:cubicBezTo>
                  <a:lnTo>
                    <a:pt x="1489" y="1664"/>
                  </a:lnTo>
                  <a:lnTo>
                    <a:pt x="1459" y="1633"/>
                  </a:lnTo>
                  <a:lnTo>
                    <a:pt x="1459" y="1512"/>
                  </a:lnTo>
                  <a:cubicBezTo>
                    <a:pt x="1459" y="1481"/>
                    <a:pt x="1459" y="1421"/>
                    <a:pt x="1489" y="1390"/>
                  </a:cubicBezTo>
                  <a:cubicBezTo>
                    <a:pt x="1489" y="1360"/>
                    <a:pt x="1489" y="1299"/>
                    <a:pt x="1520" y="1269"/>
                  </a:cubicBezTo>
                  <a:cubicBezTo>
                    <a:pt x="1520" y="1238"/>
                    <a:pt x="1550" y="1208"/>
                    <a:pt x="1580" y="1178"/>
                  </a:cubicBezTo>
                  <a:close/>
                  <a:moveTo>
                    <a:pt x="1398" y="2028"/>
                  </a:moveTo>
                  <a:lnTo>
                    <a:pt x="1428" y="2059"/>
                  </a:lnTo>
                  <a:lnTo>
                    <a:pt x="1428" y="2150"/>
                  </a:lnTo>
                  <a:lnTo>
                    <a:pt x="1428" y="2362"/>
                  </a:lnTo>
                  <a:lnTo>
                    <a:pt x="1428" y="2454"/>
                  </a:lnTo>
                  <a:cubicBezTo>
                    <a:pt x="1428" y="2393"/>
                    <a:pt x="1398" y="2332"/>
                    <a:pt x="1368" y="2271"/>
                  </a:cubicBezTo>
                  <a:lnTo>
                    <a:pt x="1368" y="2241"/>
                  </a:lnTo>
                  <a:cubicBezTo>
                    <a:pt x="1368" y="2150"/>
                    <a:pt x="1398" y="2089"/>
                    <a:pt x="1398" y="2028"/>
                  </a:cubicBezTo>
                  <a:close/>
                  <a:moveTo>
                    <a:pt x="2279" y="3122"/>
                  </a:moveTo>
                  <a:lnTo>
                    <a:pt x="2279" y="3152"/>
                  </a:lnTo>
                  <a:cubicBezTo>
                    <a:pt x="2279" y="3244"/>
                    <a:pt x="2249" y="3365"/>
                    <a:pt x="2249" y="3456"/>
                  </a:cubicBezTo>
                  <a:cubicBezTo>
                    <a:pt x="2218" y="3578"/>
                    <a:pt x="2218" y="3639"/>
                    <a:pt x="2218" y="3699"/>
                  </a:cubicBezTo>
                  <a:cubicBezTo>
                    <a:pt x="2218" y="3669"/>
                    <a:pt x="2188" y="3608"/>
                    <a:pt x="2188" y="3578"/>
                  </a:cubicBezTo>
                  <a:lnTo>
                    <a:pt x="2188" y="3517"/>
                  </a:lnTo>
                  <a:cubicBezTo>
                    <a:pt x="2188" y="3487"/>
                    <a:pt x="2218" y="3426"/>
                    <a:pt x="2218" y="3395"/>
                  </a:cubicBezTo>
                  <a:cubicBezTo>
                    <a:pt x="2218" y="3304"/>
                    <a:pt x="2249" y="3213"/>
                    <a:pt x="2279" y="3122"/>
                  </a:cubicBezTo>
                  <a:close/>
                  <a:moveTo>
                    <a:pt x="456" y="1733"/>
                  </a:moveTo>
                  <a:lnTo>
                    <a:pt x="456" y="1733"/>
                  </a:lnTo>
                  <a:cubicBezTo>
                    <a:pt x="454" y="1821"/>
                    <a:pt x="426" y="1910"/>
                    <a:pt x="426" y="1998"/>
                  </a:cubicBezTo>
                  <a:cubicBezTo>
                    <a:pt x="395" y="2119"/>
                    <a:pt x="365" y="2271"/>
                    <a:pt x="365" y="2423"/>
                  </a:cubicBezTo>
                  <a:cubicBezTo>
                    <a:pt x="365" y="2454"/>
                    <a:pt x="365" y="2514"/>
                    <a:pt x="365" y="2545"/>
                  </a:cubicBezTo>
                  <a:cubicBezTo>
                    <a:pt x="365" y="2605"/>
                    <a:pt x="365" y="2636"/>
                    <a:pt x="365" y="2697"/>
                  </a:cubicBezTo>
                  <a:cubicBezTo>
                    <a:pt x="365" y="2727"/>
                    <a:pt x="365" y="2757"/>
                    <a:pt x="365" y="2757"/>
                  </a:cubicBezTo>
                  <a:cubicBezTo>
                    <a:pt x="365" y="2849"/>
                    <a:pt x="365" y="2940"/>
                    <a:pt x="335" y="3031"/>
                  </a:cubicBezTo>
                  <a:cubicBezTo>
                    <a:pt x="335" y="3092"/>
                    <a:pt x="335" y="3152"/>
                    <a:pt x="335" y="3213"/>
                  </a:cubicBezTo>
                  <a:cubicBezTo>
                    <a:pt x="335" y="3244"/>
                    <a:pt x="335" y="3274"/>
                    <a:pt x="335" y="3304"/>
                  </a:cubicBezTo>
                  <a:cubicBezTo>
                    <a:pt x="365" y="3335"/>
                    <a:pt x="365" y="3365"/>
                    <a:pt x="395" y="3365"/>
                  </a:cubicBezTo>
                  <a:lnTo>
                    <a:pt x="426" y="3395"/>
                  </a:lnTo>
                  <a:cubicBezTo>
                    <a:pt x="456" y="3730"/>
                    <a:pt x="517" y="4064"/>
                    <a:pt x="638" y="4368"/>
                  </a:cubicBezTo>
                  <a:lnTo>
                    <a:pt x="669" y="4459"/>
                  </a:lnTo>
                  <a:cubicBezTo>
                    <a:pt x="608" y="4368"/>
                    <a:pt x="578" y="4277"/>
                    <a:pt x="547" y="4185"/>
                  </a:cubicBezTo>
                  <a:cubicBezTo>
                    <a:pt x="487" y="4064"/>
                    <a:pt x="456" y="3942"/>
                    <a:pt x="426" y="3821"/>
                  </a:cubicBezTo>
                  <a:cubicBezTo>
                    <a:pt x="395" y="3669"/>
                    <a:pt x="365" y="3547"/>
                    <a:pt x="335" y="3426"/>
                  </a:cubicBezTo>
                  <a:cubicBezTo>
                    <a:pt x="335" y="3395"/>
                    <a:pt x="335" y="3365"/>
                    <a:pt x="304" y="3335"/>
                  </a:cubicBezTo>
                  <a:lnTo>
                    <a:pt x="304" y="3213"/>
                  </a:lnTo>
                  <a:lnTo>
                    <a:pt x="304" y="2970"/>
                  </a:lnTo>
                  <a:lnTo>
                    <a:pt x="304" y="2727"/>
                  </a:lnTo>
                  <a:lnTo>
                    <a:pt x="304" y="2514"/>
                  </a:lnTo>
                  <a:cubicBezTo>
                    <a:pt x="304" y="2362"/>
                    <a:pt x="335" y="2211"/>
                    <a:pt x="365" y="2059"/>
                  </a:cubicBezTo>
                  <a:cubicBezTo>
                    <a:pt x="390" y="1959"/>
                    <a:pt x="415" y="1840"/>
                    <a:pt x="456" y="1733"/>
                  </a:cubicBezTo>
                  <a:close/>
                  <a:moveTo>
                    <a:pt x="912" y="3517"/>
                  </a:moveTo>
                  <a:lnTo>
                    <a:pt x="912" y="3578"/>
                  </a:lnTo>
                  <a:cubicBezTo>
                    <a:pt x="942" y="3669"/>
                    <a:pt x="1003" y="3760"/>
                    <a:pt x="1064" y="3851"/>
                  </a:cubicBezTo>
                  <a:lnTo>
                    <a:pt x="1125" y="3882"/>
                  </a:lnTo>
                  <a:lnTo>
                    <a:pt x="1125" y="4064"/>
                  </a:lnTo>
                  <a:lnTo>
                    <a:pt x="1125" y="4155"/>
                  </a:lnTo>
                  <a:lnTo>
                    <a:pt x="1125" y="4277"/>
                  </a:lnTo>
                  <a:cubicBezTo>
                    <a:pt x="1125" y="4307"/>
                    <a:pt x="1094" y="4398"/>
                    <a:pt x="1064" y="4459"/>
                  </a:cubicBezTo>
                  <a:cubicBezTo>
                    <a:pt x="1033" y="4337"/>
                    <a:pt x="973" y="4185"/>
                    <a:pt x="942" y="4064"/>
                  </a:cubicBezTo>
                  <a:cubicBezTo>
                    <a:pt x="912" y="3882"/>
                    <a:pt x="882" y="3699"/>
                    <a:pt x="912" y="3517"/>
                  </a:cubicBezTo>
                  <a:close/>
                  <a:moveTo>
                    <a:pt x="1823" y="4216"/>
                  </a:moveTo>
                  <a:lnTo>
                    <a:pt x="1823" y="4246"/>
                  </a:lnTo>
                  <a:lnTo>
                    <a:pt x="1854" y="4337"/>
                  </a:lnTo>
                  <a:cubicBezTo>
                    <a:pt x="1854" y="4337"/>
                    <a:pt x="1884" y="4368"/>
                    <a:pt x="1884" y="4368"/>
                  </a:cubicBezTo>
                  <a:cubicBezTo>
                    <a:pt x="1884" y="4489"/>
                    <a:pt x="1884" y="4580"/>
                    <a:pt x="1854" y="4672"/>
                  </a:cubicBezTo>
                  <a:lnTo>
                    <a:pt x="1793" y="4884"/>
                  </a:lnTo>
                  <a:lnTo>
                    <a:pt x="1763" y="4884"/>
                  </a:lnTo>
                  <a:lnTo>
                    <a:pt x="1702" y="4854"/>
                  </a:lnTo>
                  <a:cubicBezTo>
                    <a:pt x="1672" y="4823"/>
                    <a:pt x="1672" y="4823"/>
                    <a:pt x="1641" y="4793"/>
                  </a:cubicBezTo>
                  <a:cubicBezTo>
                    <a:pt x="1672" y="4732"/>
                    <a:pt x="1702" y="4672"/>
                    <a:pt x="1702" y="4611"/>
                  </a:cubicBezTo>
                  <a:cubicBezTo>
                    <a:pt x="1763" y="4489"/>
                    <a:pt x="1793" y="4368"/>
                    <a:pt x="1823" y="4216"/>
                  </a:cubicBezTo>
                  <a:close/>
                  <a:moveTo>
                    <a:pt x="2340" y="4611"/>
                  </a:moveTo>
                  <a:lnTo>
                    <a:pt x="2340" y="4611"/>
                  </a:lnTo>
                  <a:cubicBezTo>
                    <a:pt x="2279" y="4732"/>
                    <a:pt x="2218" y="4854"/>
                    <a:pt x="2158" y="4945"/>
                  </a:cubicBezTo>
                  <a:cubicBezTo>
                    <a:pt x="2127" y="5006"/>
                    <a:pt x="2097" y="5036"/>
                    <a:pt x="2066" y="5067"/>
                  </a:cubicBezTo>
                  <a:lnTo>
                    <a:pt x="2066" y="5036"/>
                  </a:lnTo>
                  <a:lnTo>
                    <a:pt x="2097" y="4975"/>
                  </a:lnTo>
                  <a:cubicBezTo>
                    <a:pt x="2158" y="4915"/>
                    <a:pt x="2218" y="4823"/>
                    <a:pt x="2249" y="4763"/>
                  </a:cubicBezTo>
                  <a:lnTo>
                    <a:pt x="2310" y="4641"/>
                  </a:lnTo>
                  <a:lnTo>
                    <a:pt x="2340" y="4611"/>
                  </a:lnTo>
                  <a:close/>
                  <a:moveTo>
                    <a:pt x="790" y="4793"/>
                  </a:moveTo>
                  <a:lnTo>
                    <a:pt x="790" y="4793"/>
                  </a:lnTo>
                  <a:cubicBezTo>
                    <a:pt x="821" y="4854"/>
                    <a:pt x="851" y="4945"/>
                    <a:pt x="912" y="4975"/>
                  </a:cubicBezTo>
                  <a:cubicBezTo>
                    <a:pt x="1003" y="5067"/>
                    <a:pt x="1094" y="5097"/>
                    <a:pt x="1216" y="5097"/>
                  </a:cubicBezTo>
                  <a:cubicBezTo>
                    <a:pt x="1246" y="5097"/>
                    <a:pt x="1277" y="5097"/>
                    <a:pt x="1307" y="5067"/>
                  </a:cubicBezTo>
                  <a:cubicBezTo>
                    <a:pt x="1337" y="5127"/>
                    <a:pt x="1368" y="5188"/>
                    <a:pt x="1398" y="5249"/>
                  </a:cubicBezTo>
                  <a:lnTo>
                    <a:pt x="1428" y="5310"/>
                  </a:lnTo>
                  <a:cubicBezTo>
                    <a:pt x="1368" y="5279"/>
                    <a:pt x="1277" y="5279"/>
                    <a:pt x="1216" y="5249"/>
                  </a:cubicBezTo>
                  <a:cubicBezTo>
                    <a:pt x="1155" y="5218"/>
                    <a:pt x="1094" y="5188"/>
                    <a:pt x="1064" y="5188"/>
                  </a:cubicBezTo>
                  <a:cubicBezTo>
                    <a:pt x="1003" y="5127"/>
                    <a:pt x="973" y="5097"/>
                    <a:pt x="912" y="5067"/>
                  </a:cubicBezTo>
                  <a:cubicBezTo>
                    <a:pt x="882" y="5006"/>
                    <a:pt x="851" y="4975"/>
                    <a:pt x="821" y="4915"/>
                  </a:cubicBezTo>
                  <a:cubicBezTo>
                    <a:pt x="821" y="4884"/>
                    <a:pt x="790" y="4854"/>
                    <a:pt x="790" y="4793"/>
                  </a:cubicBezTo>
                  <a:close/>
                  <a:moveTo>
                    <a:pt x="1994" y="0"/>
                  </a:moveTo>
                  <a:cubicBezTo>
                    <a:pt x="1975" y="0"/>
                    <a:pt x="1960" y="8"/>
                    <a:pt x="1945" y="23"/>
                  </a:cubicBezTo>
                  <a:lnTo>
                    <a:pt x="1823" y="23"/>
                  </a:lnTo>
                  <a:lnTo>
                    <a:pt x="1763" y="53"/>
                  </a:lnTo>
                  <a:lnTo>
                    <a:pt x="1672" y="114"/>
                  </a:lnTo>
                  <a:lnTo>
                    <a:pt x="1641" y="114"/>
                  </a:lnTo>
                  <a:cubicBezTo>
                    <a:pt x="1580" y="114"/>
                    <a:pt x="1520" y="114"/>
                    <a:pt x="1459" y="144"/>
                  </a:cubicBezTo>
                  <a:cubicBezTo>
                    <a:pt x="1368" y="175"/>
                    <a:pt x="1307" y="205"/>
                    <a:pt x="1216" y="266"/>
                  </a:cubicBezTo>
                  <a:cubicBezTo>
                    <a:pt x="1033" y="357"/>
                    <a:pt x="882" y="479"/>
                    <a:pt x="760" y="600"/>
                  </a:cubicBezTo>
                  <a:cubicBezTo>
                    <a:pt x="699" y="661"/>
                    <a:pt x="638" y="722"/>
                    <a:pt x="578" y="813"/>
                  </a:cubicBezTo>
                  <a:cubicBezTo>
                    <a:pt x="578" y="843"/>
                    <a:pt x="547" y="874"/>
                    <a:pt x="517" y="904"/>
                  </a:cubicBezTo>
                  <a:cubicBezTo>
                    <a:pt x="517" y="965"/>
                    <a:pt x="426" y="1056"/>
                    <a:pt x="395" y="1147"/>
                  </a:cubicBezTo>
                  <a:cubicBezTo>
                    <a:pt x="335" y="1208"/>
                    <a:pt x="365" y="1208"/>
                    <a:pt x="335" y="1238"/>
                  </a:cubicBezTo>
                  <a:lnTo>
                    <a:pt x="304" y="1360"/>
                  </a:lnTo>
                  <a:cubicBezTo>
                    <a:pt x="274" y="1421"/>
                    <a:pt x="244" y="1512"/>
                    <a:pt x="213" y="1572"/>
                  </a:cubicBezTo>
                  <a:cubicBezTo>
                    <a:pt x="92" y="1907"/>
                    <a:pt x="31" y="2271"/>
                    <a:pt x="0" y="2605"/>
                  </a:cubicBezTo>
                  <a:lnTo>
                    <a:pt x="0" y="3092"/>
                  </a:lnTo>
                  <a:cubicBezTo>
                    <a:pt x="0" y="3183"/>
                    <a:pt x="0" y="3274"/>
                    <a:pt x="31" y="3365"/>
                  </a:cubicBezTo>
                  <a:cubicBezTo>
                    <a:pt x="61" y="3426"/>
                    <a:pt x="31" y="3426"/>
                    <a:pt x="61" y="3456"/>
                  </a:cubicBezTo>
                  <a:lnTo>
                    <a:pt x="92" y="3608"/>
                  </a:lnTo>
                  <a:cubicBezTo>
                    <a:pt x="92" y="3699"/>
                    <a:pt x="122" y="3760"/>
                    <a:pt x="152" y="3851"/>
                  </a:cubicBezTo>
                  <a:lnTo>
                    <a:pt x="213" y="4064"/>
                  </a:lnTo>
                  <a:cubicBezTo>
                    <a:pt x="244" y="4216"/>
                    <a:pt x="304" y="4368"/>
                    <a:pt x="365" y="4520"/>
                  </a:cubicBezTo>
                  <a:cubicBezTo>
                    <a:pt x="426" y="4672"/>
                    <a:pt x="487" y="4854"/>
                    <a:pt x="547" y="4975"/>
                  </a:cubicBezTo>
                  <a:lnTo>
                    <a:pt x="608" y="5127"/>
                  </a:lnTo>
                  <a:cubicBezTo>
                    <a:pt x="669" y="5218"/>
                    <a:pt x="730" y="5279"/>
                    <a:pt x="790" y="5340"/>
                  </a:cubicBezTo>
                  <a:cubicBezTo>
                    <a:pt x="821" y="5370"/>
                    <a:pt x="851" y="5401"/>
                    <a:pt x="912" y="5431"/>
                  </a:cubicBezTo>
                  <a:cubicBezTo>
                    <a:pt x="942" y="5461"/>
                    <a:pt x="973" y="5492"/>
                    <a:pt x="1033" y="5492"/>
                  </a:cubicBezTo>
                  <a:cubicBezTo>
                    <a:pt x="1094" y="5553"/>
                    <a:pt x="1185" y="5583"/>
                    <a:pt x="1277" y="5583"/>
                  </a:cubicBezTo>
                  <a:lnTo>
                    <a:pt x="1489" y="5613"/>
                  </a:lnTo>
                  <a:cubicBezTo>
                    <a:pt x="1535" y="5629"/>
                    <a:pt x="1573" y="5636"/>
                    <a:pt x="1611" y="5636"/>
                  </a:cubicBezTo>
                  <a:cubicBezTo>
                    <a:pt x="1649" y="5636"/>
                    <a:pt x="1687" y="5629"/>
                    <a:pt x="1732" y="5613"/>
                  </a:cubicBezTo>
                  <a:cubicBezTo>
                    <a:pt x="1854" y="5613"/>
                    <a:pt x="1945" y="5583"/>
                    <a:pt x="2066" y="5522"/>
                  </a:cubicBezTo>
                  <a:cubicBezTo>
                    <a:pt x="2158" y="5461"/>
                    <a:pt x="2218" y="5401"/>
                    <a:pt x="2310" y="5310"/>
                  </a:cubicBezTo>
                  <a:cubicBezTo>
                    <a:pt x="2370" y="5218"/>
                    <a:pt x="2461" y="5127"/>
                    <a:pt x="2522" y="5036"/>
                  </a:cubicBezTo>
                  <a:cubicBezTo>
                    <a:pt x="2583" y="4884"/>
                    <a:pt x="2674" y="4702"/>
                    <a:pt x="2705" y="4550"/>
                  </a:cubicBezTo>
                  <a:cubicBezTo>
                    <a:pt x="2796" y="4246"/>
                    <a:pt x="2887" y="3912"/>
                    <a:pt x="2948" y="3608"/>
                  </a:cubicBezTo>
                  <a:cubicBezTo>
                    <a:pt x="2978" y="3456"/>
                    <a:pt x="3008" y="3304"/>
                    <a:pt x="3039" y="3152"/>
                  </a:cubicBezTo>
                  <a:cubicBezTo>
                    <a:pt x="3039" y="3061"/>
                    <a:pt x="3039" y="2970"/>
                    <a:pt x="3069" y="2849"/>
                  </a:cubicBezTo>
                  <a:cubicBezTo>
                    <a:pt x="3069" y="2757"/>
                    <a:pt x="3069" y="2697"/>
                    <a:pt x="3069" y="2605"/>
                  </a:cubicBezTo>
                  <a:cubicBezTo>
                    <a:pt x="3008" y="2423"/>
                    <a:pt x="3008" y="2271"/>
                    <a:pt x="3008" y="2119"/>
                  </a:cubicBezTo>
                  <a:cubicBezTo>
                    <a:pt x="3008" y="1967"/>
                    <a:pt x="3008" y="1816"/>
                    <a:pt x="2978" y="1664"/>
                  </a:cubicBezTo>
                  <a:cubicBezTo>
                    <a:pt x="2948" y="1481"/>
                    <a:pt x="2917" y="1329"/>
                    <a:pt x="2856" y="1178"/>
                  </a:cubicBezTo>
                  <a:cubicBezTo>
                    <a:pt x="2796" y="1026"/>
                    <a:pt x="2735" y="874"/>
                    <a:pt x="2674" y="752"/>
                  </a:cubicBezTo>
                  <a:lnTo>
                    <a:pt x="2674" y="691"/>
                  </a:lnTo>
                  <a:cubicBezTo>
                    <a:pt x="2644" y="539"/>
                    <a:pt x="2553" y="388"/>
                    <a:pt x="2461" y="266"/>
                  </a:cubicBezTo>
                  <a:cubicBezTo>
                    <a:pt x="2370" y="205"/>
                    <a:pt x="2310" y="144"/>
                    <a:pt x="2218" y="84"/>
                  </a:cubicBezTo>
                  <a:cubicBezTo>
                    <a:pt x="2158" y="53"/>
                    <a:pt x="2097" y="23"/>
                    <a:pt x="2066" y="23"/>
                  </a:cubicBezTo>
                  <a:cubicBezTo>
                    <a:pt x="2036" y="8"/>
                    <a:pt x="2013" y="0"/>
                    <a:pt x="19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0"/>
            <p:cNvSpPr/>
            <p:nvPr/>
          </p:nvSpPr>
          <p:spPr>
            <a:xfrm>
              <a:off x="8769627" y="3726153"/>
              <a:ext cx="107110" cy="176066"/>
            </a:xfrm>
            <a:custGeom>
              <a:avLst/>
              <a:gdLst/>
              <a:ahLst/>
              <a:cxnLst/>
              <a:rect l="l" t="t" r="r" b="b"/>
              <a:pathLst>
                <a:path w="3161" h="5196" extrusionOk="0">
                  <a:moveTo>
                    <a:pt x="2188" y="334"/>
                  </a:moveTo>
                  <a:lnTo>
                    <a:pt x="2249" y="395"/>
                  </a:lnTo>
                  <a:cubicBezTo>
                    <a:pt x="2340" y="426"/>
                    <a:pt x="2401" y="486"/>
                    <a:pt x="2461" y="578"/>
                  </a:cubicBezTo>
                  <a:lnTo>
                    <a:pt x="2552" y="638"/>
                  </a:lnTo>
                  <a:cubicBezTo>
                    <a:pt x="2583" y="699"/>
                    <a:pt x="2613" y="760"/>
                    <a:pt x="2644" y="821"/>
                  </a:cubicBezTo>
                  <a:cubicBezTo>
                    <a:pt x="2704" y="912"/>
                    <a:pt x="2735" y="972"/>
                    <a:pt x="2765" y="1064"/>
                  </a:cubicBezTo>
                  <a:cubicBezTo>
                    <a:pt x="2796" y="1124"/>
                    <a:pt x="2796" y="1216"/>
                    <a:pt x="2826" y="1276"/>
                  </a:cubicBezTo>
                  <a:cubicBezTo>
                    <a:pt x="2765" y="1216"/>
                    <a:pt x="2704" y="1155"/>
                    <a:pt x="2644" y="1155"/>
                  </a:cubicBezTo>
                  <a:lnTo>
                    <a:pt x="2644" y="1124"/>
                  </a:lnTo>
                  <a:cubicBezTo>
                    <a:pt x="2644" y="1094"/>
                    <a:pt x="2613" y="1033"/>
                    <a:pt x="2613" y="972"/>
                  </a:cubicBezTo>
                  <a:cubicBezTo>
                    <a:pt x="2583" y="912"/>
                    <a:pt x="2583" y="851"/>
                    <a:pt x="2552" y="821"/>
                  </a:cubicBezTo>
                  <a:cubicBezTo>
                    <a:pt x="2522" y="699"/>
                    <a:pt x="2431" y="608"/>
                    <a:pt x="2340" y="578"/>
                  </a:cubicBezTo>
                  <a:cubicBezTo>
                    <a:pt x="2309" y="547"/>
                    <a:pt x="2279" y="486"/>
                    <a:pt x="2249" y="486"/>
                  </a:cubicBezTo>
                  <a:cubicBezTo>
                    <a:pt x="2218" y="426"/>
                    <a:pt x="2157" y="395"/>
                    <a:pt x="2066" y="365"/>
                  </a:cubicBezTo>
                  <a:cubicBezTo>
                    <a:pt x="2066" y="365"/>
                    <a:pt x="2066" y="334"/>
                    <a:pt x="2066" y="334"/>
                  </a:cubicBezTo>
                  <a:close/>
                  <a:moveTo>
                    <a:pt x="729" y="1246"/>
                  </a:moveTo>
                  <a:lnTo>
                    <a:pt x="729" y="1307"/>
                  </a:lnTo>
                  <a:cubicBezTo>
                    <a:pt x="699" y="1367"/>
                    <a:pt x="699" y="1428"/>
                    <a:pt x="669" y="1489"/>
                  </a:cubicBezTo>
                  <a:lnTo>
                    <a:pt x="608" y="1489"/>
                  </a:lnTo>
                  <a:lnTo>
                    <a:pt x="669" y="1398"/>
                  </a:lnTo>
                  <a:cubicBezTo>
                    <a:pt x="699" y="1337"/>
                    <a:pt x="699" y="1307"/>
                    <a:pt x="729" y="1246"/>
                  </a:cubicBezTo>
                  <a:close/>
                  <a:moveTo>
                    <a:pt x="2157" y="1064"/>
                  </a:moveTo>
                  <a:cubicBezTo>
                    <a:pt x="2188" y="1155"/>
                    <a:pt x="2188" y="1276"/>
                    <a:pt x="2157" y="1367"/>
                  </a:cubicBezTo>
                  <a:cubicBezTo>
                    <a:pt x="2188" y="1398"/>
                    <a:pt x="2188" y="1428"/>
                    <a:pt x="2157" y="1459"/>
                  </a:cubicBezTo>
                  <a:lnTo>
                    <a:pt x="2127" y="1489"/>
                  </a:lnTo>
                  <a:lnTo>
                    <a:pt x="2097" y="1611"/>
                  </a:lnTo>
                  <a:cubicBezTo>
                    <a:pt x="2066" y="1671"/>
                    <a:pt x="2066" y="1702"/>
                    <a:pt x="2036" y="1762"/>
                  </a:cubicBezTo>
                  <a:cubicBezTo>
                    <a:pt x="2036" y="1791"/>
                    <a:pt x="2010" y="1819"/>
                    <a:pt x="2006" y="1872"/>
                  </a:cubicBezTo>
                  <a:lnTo>
                    <a:pt x="2006" y="1872"/>
                  </a:lnTo>
                  <a:cubicBezTo>
                    <a:pt x="2010" y="1677"/>
                    <a:pt x="2040" y="1507"/>
                    <a:pt x="2097" y="1337"/>
                  </a:cubicBezTo>
                  <a:cubicBezTo>
                    <a:pt x="2127" y="1246"/>
                    <a:pt x="2127" y="1155"/>
                    <a:pt x="2157" y="1064"/>
                  </a:cubicBezTo>
                  <a:close/>
                  <a:moveTo>
                    <a:pt x="1671" y="608"/>
                  </a:moveTo>
                  <a:cubicBezTo>
                    <a:pt x="1580" y="821"/>
                    <a:pt x="1489" y="1064"/>
                    <a:pt x="1398" y="1276"/>
                  </a:cubicBezTo>
                  <a:lnTo>
                    <a:pt x="1216" y="1732"/>
                  </a:lnTo>
                  <a:lnTo>
                    <a:pt x="1124" y="1945"/>
                  </a:lnTo>
                  <a:cubicBezTo>
                    <a:pt x="1124" y="1945"/>
                    <a:pt x="1094" y="1975"/>
                    <a:pt x="1094" y="2006"/>
                  </a:cubicBezTo>
                  <a:cubicBezTo>
                    <a:pt x="1094" y="1991"/>
                    <a:pt x="1094" y="1963"/>
                    <a:pt x="1094" y="1945"/>
                  </a:cubicBezTo>
                  <a:lnTo>
                    <a:pt x="1185" y="1671"/>
                  </a:lnTo>
                  <a:lnTo>
                    <a:pt x="1185" y="1732"/>
                  </a:lnTo>
                  <a:lnTo>
                    <a:pt x="1276" y="1459"/>
                  </a:lnTo>
                  <a:lnTo>
                    <a:pt x="1428" y="1033"/>
                  </a:lnTo>
                  <a:cubicBezTo>
                    <a:pt x="1489" y="912"/>
                    <a:pt x="1519" y="821"/>
                    <a:pt x="1550" y="729"/>
                  </a:cubicBezTo>
                  <a:cubicBezTo>
                    <a:pt x="1550" y="699"/>
                    <a:pt x="1580" y="638"/>
                    <a:pt x="1580" y="608"/>
                  </a:cubicBezTo>
                  <a:close/>
                  <a:moveTo>
                    <a:pt x="2613" y="1580"/>
                  </a:moveTo>
                  <a:cubicBezTo>
                    <a:pt x="2613" y="1641"/>
                    <a:pt x="2644" y="1671"/>
                    <a:pt x="2644" y="1702"/>
                  </a:cubicBezTo>
                  <a:cubicBezTo>
                    <a:pt x="2672" y="1814"/>
                    <a:pt x="2674" y="1927"/>
                    <a:pt x="2674" y="2039"/>
                  </a:cubicBezTo>
                  <a:lnTo>
                    <a:pt x="2674" y="2039"/>
                  </a:lnTo>
                  <a:cubicBezTo>
                    <a:pt x="2673" y="2129"/>
                    <a:pt x="2644" y="2219"/>
                    <a:pt x="2644" y="2309"/>
                  </a:cubicBezTo>
                  <a:cubicBezTo>
                    <a:pt x="2613" y="2249"/>
                    <a:pt x="2583" y="2249"/>
                    <a:pt x="2552" y="2218"/>
                  </a:cubicBezTo>
                  <a:cubicBezTo>
                    <a:pt x="2552" y="2127"/>
                    <a:pt x="2583" y="2036"/>
                    <a:pt x="2583" y="1945"/>
                  </a:cubicBezTo>
                  <a:cubicBezTo>
                    <a:pt x="2613" y="1854"/>
                    <a:pt x="2613" y="1762"/>
                    <a:pt x="2613" y="1702"/>
                  </a:cubicBezTo>
                  <a:lnTo>
                    <a:pt x="2613" y="1580"/>
                  </a:lnTo>
                  <a:close/>
                  <a:moveTo>
                    <a:pt x="1671" y="2309"/>
                  </a:moveTo>
                  <a:lnTo>
                    <a:pt x="1671" y="2400"/>
                  </a:lnTo>
                  <a:lnTo>
                    <a:pt x="1641" y="2400"/>
                  </a:lnTo>
                  <a:lnTo>
                    <a:pt x="1671" y="2309"/>
                  </a:lnTo>
                  <a:close/>
                  <a:moveTo>
                    <a:pt x="1124" y="2917"/>
                  </a:moveTo>
                  <a:cubicBezTo>
                    <a:pt x="1124" y="2917"/>
                    <a:pt x="1124" y="2947"/>
                    <a:pt x="1155" y="2978"/>
                  </a:cubicBezTo>
                  <a:lnTo>
                    <a:pt x="1124" y="2978"/>
                  </a:lnTo>
                  <a:lnTo>
                    <a:pt x="1124" y="2917"/>
                  </a:lnTo>
                  <a:close/>
                  <a:moveTo>
                    <a:pt x="1793" y="3251"/>
                  </a:moveTo>
                  <a:cubicBezTo>
                    <a:pt x="1793" y="3282"/>
                    <a:pt x="1793" y="3312"/>
                    <a:pt x="1823" y="3342"/>
                  </a:cubicBezTo>
                  <a:lnTo>
                    <a:pt x="1793" y="3342"/>
                  </a:lnTo>
                  <a:cubicBezTo>
                    <a:pt x="1793" y="3433"/>
                    <a:pt x="1793" y="3525"/>
                    <a:pt x="1762" y="3616"/>
                  </a:cubicBezTo>
                  <a:cubicBezTo>
                    <a:pt x="1762" y="3585"/>
                    <a:pt x="1762" y="3555"/>
                    <a:pt x="1762" y="3555"/>
                  </a:cubicBezTo>
                  <a:cubicBezTo>
                    <a:pt x="1762" y="3464"/>
                    <a:pt x="1793" y="3342"/>
                    <a:pt x="1793" y="3251"/>
                  </a:cubicBezTo>
                  <a:close/>
                  <a:moveTo>
                    <a:pt x="1428" y="3039"/>
                  </a:moveTo>
                  <a:lnTo>
                    <a:pt x="1428" y="3221"/>
                  </a:lnTo>
                  <a:cubicBezTo>
                    <a:pt x="1400" y="3393"/>
                    <a:pt x="1371" y="3565"/>
                    <a:pt x="1317" y="3737"/>
                  </a:cubicBezTo>
                  <a:lnTo>
                    <a:pt x="1317" y="3737"/>
                  </a:lnTo>
                  <a:cubicBezTo>
                    <a:pt x="1310" y="3696"/>
                    <a:pt x="1317" y="3656"/>
                    <a:pt x="1337" y="3616"/>
                  </a:cubicBezTo>
                  <a:lnTo>
                    <a:pt x="1337" y="3585"/>
                  </a:lnTo>
                  <a:cubicBezTo>
                    <a:pt x="1337" y="3464"/>
                    <a:pt x="1368" y="3342"/>
                    <a:pt x="1398" y="3221"/>
                  </a:cubicBezTo>
                  <a:cubicBezTo>
                    <a:pt x="1398" y="3160"/>
                    <a:pt x="1428" y="3099"/>
                    <a:pt x="1428" y="3039"/>
                  </a:cubicBezTo>
                  <a:close/>
                  <a:moveTo>
                    <a:pt x="1033" y="3525"/>
                  </a:moveTo>
                  <a:lnTo>
                    <a:pt x="1033" y="3585"/>
                  </a:lnTo>
                  <a:cubicBezTo>
                    <a:pt x="1033" y="3616"/>
                    <a:pt x="1033" y="3646"/>
                    <a:pt x="1003" y="3707"/>
                  </a:cubicBezTo>
                  <a:cubicBezTo>
                    <a:pt x="1003" y="3737"/>
                    <a:pt x="973" y="3798"/>
                    <a:pt x="973" y="3859"/>
                  </a:cubicBezTo>
                  <a:cubicBezTo>
                    <a:pt x="973" y="3828"/>
                    <a:pt x="973" y="3798"/>
                    <a:pt x="973" y="3768"/>
                  </a:cubicBezTo>
                  <a:cubicBezTo>
                    <a:pt x="973" y="3707"/>
                    <a:pt x="1003" y="3616"/>
                    <a:pt x="1033" y="3525"/>
                  </a:cubicBezTo>
                  <a:close/>
                  <a:moveTo>
                    <a:pt x="2431" y="2644"/>
                  </a:moveTo>
                  <a:cubicBezTo>
                    <a:pt x="2461" y="2765"/>
                    <a:pt x="2461" y="2856"/>
                    <a:pt x="2461" y="2978"/>
                  </a:cubicBezTo>
                  <a:lnTo>
                    <a:pt x="2461" y="3069"/>
                  </a:lnTo>
                  <a:lnTo>
                    <a:pt x="2401" y="3251"/>
                  </a:lnTo>
                  <a:cubicBezTo>
                    <a:pt x="2340" y="3494"/>
                    <a:pt x="2249" y="3737"/>
                    <a:pt x="2157" y="4011"/>
                  </a:cubicBezTo>
                  <a:lnTo>
                    <a:pt x="2157" y="3828"/>
                  </a:lnTo>
                  <a:cubicBezTo>
                    <a:pt x="2218" y="3677"/>
                    <a:pt x="2249" y="3525"/>
                    <a:pt x="2279" y="3373"/>
                  </a:cubicBezTo>
                  <a:lnTo>
                    <a:pt x="2309" y="3190"/>
                  </a:lnTo>
                  <a:cubicBezTo>
                    <a:pt x="2370" y="3039"/>
                    <a:pt x="2401" y="2887"/>
                    <a:pt x="2431" y="2704"/>
                  </a:cubicBezTo>
                  <a:lnTo>
                    <a:pt x="2431" y="2644"/>
                  </a:lnTo>
                  <a:close/>
                  <a:moveTo>
                    <a:pt x="1068" y="4310"/>
                  </a:moveTo>
                  <a:cubicBezTo>
                    <a:pt x="1069" y="4312"/>
                    <a:pt x="1069" y="4313"/>
                    <a:pt x="1070" y="4315"/>
                  </a:cubicBezTo>
                  <a:lnTo>
                    <a:pt x="1070" y="4315"/>
                  </a:lnTo>
                  <a:cubicBezTo>
                    <a:pt x="1068" y="4315"/>
                    <a:pt x="1066" y="4315"/>
                    <a:pt x="1064" y="4315"/>
                  </a:cubicBezTo>
                  <a:cubicBezTo>
                    <a:pt x="1065" y="4313"/>
                    <a:pt x="1067" y="4311"/>
                    <a:pt x="1068" y="4310"/>
                  </a:cubicBezTo>
                  <a:close/>
                  <a:moveTo>
                    <a:pt x="1884" y="4436"/>
                  </a:moveTo>
                  <a:cubicBezTo>
                    <a:pt x="1914" y="4497"/>
                    <a:pt x="1914" y="4558"/>
                    <a:pt x="1914" y="4618"/>
                  </a:cubicBezTo>
                  <a:lnTo>
                    <a:pt x="1884" y="4558"/>
                  </a:lnTo>
                  <a:cubicBezTo>
                    <a:pt x="1884" y="4527"/>
                    <a:pt x="1884" y="4497"/>
                    <a:pt x="1854" y="4497"/>
                  </a:cubicBezTo>
                  <a:lnTo>
                    <a:pt x="1884" y="4436"/>
                  </a:lnTo>
                  <a:close/>
                  <a:moveTo>
                    <a:pt x="851" y="4588"/>
                  </a:moveTo>
                  <a:lnTo>
                    <a:pt x="912" y="4649"/>
                  </a:lnTo>
                  <a:cubicBezTo>
                    <a:pt x="942" y="4679"/>
                    <a:pt x="973" y="4740"/>
                    <a:pt x="1003" y="4770"/>
                  </a:cubicBezTo>
                  <a:lnTo>
                    <a:pt x="1064" y="4831"/>
                  </a:lnTo>
                  <a:cubicBezTo>
                    <a:pt x="1003" y="4801"/>
                    <a:pt x="912" y="4740"/>
                    <a:pt x="851" y="4679"/>
                  </a:cubicBezTo>
                  <a:lnTo>
                    <a:pt x="782" y="4611"/>
                  </a:lnTo>
                  <a:lnTo>
                    <a:pt x="782" y="4611"/>
                  </a:lnTo>
                  <a:cubicBezTo>
                    <a:pt x="793" y="4609"/>
                    <a:pt x="807" y="4602"/>
                    <a:pt x="821" y="4588"/>
                  </a:cubicBezTo>
                  <a:close/>
                  <a:moveTo>
                    <a:pt x="1641" y="4740"/>
                  </a:moveTo>
                  <a:cubicBezTo>
                    <a:pt x="1671" y="4740"/>
                    <a:pt x="1671" y="4770"/>
                    <a:pt x="1702" y="4801"/>
                  </a:cubicBezTo>
                  <a:cubicBezTo>
                    <a:pt x="1641" y="4831"/>
                    <a:pt x="1611" y="4831"/>
                    <a:pt x="1550" y="4861"/>
                  </a:cubicBezTo>
                  <a:lnTo>
                    <a:pt x="1398" y="4861"/>
                  </a:lnTo>
                  <a:cubicBezTo>
                    <a:pt x="1459" y="4831"/>
                    <a:pt x="1519" y="4801"/>
                    <a:pt x="1550" y="4770"/>
                  </a:cubicBezTo>
                  <a:cubicBezTo>
                    <a:pt x="1580" y="4740"/>
                    <a:pt x="1611" y="4740"/>
                    <a:pt x="1641" y="4740"/>
                  </a:cubicBezTo>
                  <a:close/>
                  <a:moveTo>
                    <a:pt x="1914" y="0"/>
                  </a:moveTo>
                  <a:cubicBezTo>
                    <a:pt x="1732" y="31"/>
                    <a:pt x="1580" y="91"/>
                    <a:pt x="1459" y="213"/>
                  </a:cubicBezTo>
                  <a:cubicBezTo>
                    <a:pt x="1398" y="213"/>
                    <a:pt x="1337" y="213"/>
                    <a:pt x="1307" y="243"/>
                  </a:cubicBezTo>
                  <a:cubicBezTo>
                    <a:pt x="1185" y="274"/>
                    <a:pt x="1094" y="334"/>
                    <a:pt x="1033" y="426"/>
                  </a:cubicBezTo>
                  <a:cubicBezTo>
                    <a:pt x="973" y="486"/>
                    <a:pt x="912" y="547"/>
                    <a:pt x="851" y="608"/>
                  </a:cubicBezTo>
                  <a:cubicBezTo>
                    <a:pt x="729" y="729"/>
                    <a:pt x="638" y="851"/>
                    <a:pt x="547" y="1003"/>
                  </a:cubicBezTo>
                  <a:lnTo>
                    <a:pt x="486" y="1124"/>
                  </a:lnTo>
                  <a:cubicBezTo>
                    <a:pt x="456" y="1155"/>
                    <a:pt x="426" y="1216"/>
                    <a:pt x="426" y="1246"/>
                  </a:cubicBezTo>
                  <a:cubicBezTo>
                    <a:pt x="395" y="1276"/>
                    <a:pt x="395" y="1307"/>
                    <a:pt x="365" y="1337"/>
                  </a:cubicBezTo>
                  <a:cubicBezTo>
                    <a:pt x="365" y="1367"/>
                    <a:pt x="334" y="1398"/>
                    <a:pt x="334" y="1459"/>
                  </a:cubicBezTo>
                  <a:cubicBezTo>
                    <a:pt x="304" y="1489"/>
                    <a:pt x="243" y="1611"/>
                    <a:pt x="213" y="1702"/>
                  </a:cubicBezTo>
                  <a:lnTo>
                    <a:pt x="152" y="1945"/>
                  </a:lnTo>
                  <a:cubicBezTo>
                    <a:pt x="91" y="2097"/>
                    <a:pt x="61" y="2249"/>
                    <a:pt x="31" y="2431"/>
                  </a:cubicBezTo>
                  <a:cubicBezTo>
                    <a:pt x="0" y="2492"/>
                    <a:pt x="0" y="2583"/>
                    <a:pt x="0" y="2644"/>
                  </a:cubicBezTo>
                  <a:lnTo>
                    <a:pt x="0" y="2826"/>
                  </a:lnTo>
                  <a:lnTo>
                    <a:pt x="0" y="2917"/>
                  </a:lnTo>
                  <a:lnTo>
                    <a:pt x="0" y="3190"/>
                  </a:lnTo>
                  <a:lnTo>
                    <a:pt x="0" y="3433"/>
                  </a:lnTo>
                  <a:cubicBezTo>
                    <a:pt x="31" y="3707"/>
                    <a:pt x="61" y="3950"/>
                    <a:pt x="152" y="4193"/>
                  </a:cubicBezTo>
                  <a:cubicBezTo>
                    <a:pt x="213" y="4375"/>
                    <a:pt x="304" y="4527"/>
                    <a:pt x="395" y="4679"/>
                  </a:cubicBezTo>
                  <a:cubicBezTo>
                    <a:pt x="426" y="4710"/>
                    <a:pt x="486" y="4770"/>
                    <a:pt x="547" y="4831"/>
                  </a:cubicBezTo>
                  <a:cubicBezTo>
                    <a:pt x="608" y="4922"/>
                    <a:pt x="729" y="4983"/>
                    <a:pt x="821" y="5044"/>
                  </a:cubicBezTo>
                  <a:cubicBezTo>
                    <a:pt x="942" y="5074"/>
                    <a:pt x="1033" y="5135"/>
                    <a:pt x="1155" y="5165"/>
                  </a:cubicBezTo>
                  <a:cubicBezTo>
                    <a:pt x="1276" y="5196"/>
                    <a:pt x="1398" y="5196"/>
                    <a:pt x="1550" y="5196"/>
                  </a:cubicBezTo>
                  <a:cubicBezTo>
                    <a:pt x="1641" y="5165"/>
                    <a:pt x="1732" y="5135"/>
                    <a:pt x="1854" y="5105"/>
                  </a:cubicBezTo>
                  <a:cubicBezTo>
                    <a:pt x="1945" y="5074"/>
                    <a:pt x="2036" y="5013"/>
                    <a:pt x="2127" y="4922"/>
                  </a:cubicBezTo>
                  <a:cubicBezTo>
                    <a:pt x="2218" y="4861"/>
                    <a:pt x="2279" y="4801"/>
                    <a:pt x="2340" y="4710"/>
                  </a:cubicBezTo>
                  <a:cubicBezTo>
                    <a:pt x="2431" y="4618"/>
                    <a:pt x="2461" y="4558"/>
                    <a:pt x="2522" y="4467"/>
                  </a:cubicBezTo>
                  <a:lnTo>
                    <a:pt x="2644" y="4223"/>
                  </a:lnTo>
                  <a:cubicBezTo>
                    <a:pt x="2704" y="4072"/>
                    <a:pt x="2765" y="3920"/>
                    <a:pt x="2826" y="3768"/>
                  </a:cubicBezTo>
                  <a:cubicBezTo>
                    <a:pt x="2856" y="3616"/>
                    <a:pt x="2917" y="3433"/>
                    <a:pt x="2978" y="3251"/>
                  </a:cubicBezTo>
                  <a:cubicBezTo>
                    <a:pt x="3039" y="3099"/>
                    <a:pt x="3069" y="2947"/>
                    <a:pt x="3099" y="2795"/>
                  </a:cubicBezTo>
                  <a:cubicBezTo>
                    <a:pt x="3130" y="2644"/>
                    <a:pt x="3160" y="2461"/>
                    <a:pt x="3160" y="2309"/>
                  </a:cubicBezTo>
                  <a:cubicBezTo>
                    <a:pt x="3160" y="2127"/>
                    <a:pt x="3160" y="1975"/>
                    <a:pt x="3160" y="1793"/>
                  </a:cubicBezTo>
                  <a:cubicBezTo>
                    <a:pt x="3160" y="1641"/>
                    <a:pt x="3160" y="1459"/>
                    <a:pt x="3130" y="1307"/>
                  </a:cubicBezTo>
                  <a:cubicBezTo>
                    <a:pt x="3130" y="1216"/>
                    <a:pt x="3099" y="1124"/>
                    <a:pt x="3069" y="1033"/>
                  </a:cubicBezTo>
                  <a:cubicBezTo>
                    <a:pt x="3039" y="972"/>
                    <a:pt x="3008" y="881"/>
                    <a:pt x="2978" y="821"/>
                  </a:cubicBezTo>
                  <a:cubicBezTo>
                    <a:pt x="2947" y="729"/>
                    <a:pt x="2887" y="608"/>
                    <a:pt x="2826" y="547"/>
                  </a:cubicBezTo>
                  <a:cubicBezTo>
                    <a:pt x="2765" y="456"/>
                    <a:pt x="2704" y="365"/>
                    <a:pt x="2644" y="304"/>
                  </a:cubicBezTo>
                  <a:cubicBezTo>
                    <a:pt x="2583" y="243"/>
                    <a:pt x="2522" y="213"/>
                    <a:pt x="2461" y="152"/>
                  </a:cubicBezTo>
                  <a:lnTo>
                    <a:pt x="2401" y="122"/>
                  </a:lnTo>
                  <a:cubicBezTo>
                    <a:pt x="2340" y="91"/>
                    <a:pt x="2309" y="61"/>
                    <a:pt x="2249" y="31"/>
                  </a:cubicBezTo>
                  <a:cubicBezTo>
                    <a:pt x="2157" y="31"/>
                    <a:pt x="2097" y="0"/>
                    <a:pt x="20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0"/>
            <p:cNvSpPr/>
            <p:nvPr/>
          </p:nvSpPr>
          <p:spPr>
            <a:xfrm>
              <a:off x="8625485" y="3530541"/>
              <a:ext cx="136963" cy="218287"/>
            </a:xfrm>
            <a:custGeom>
              <a:avLst/>
              <a:gdLst/>
              <a:ahLst/>
              <a:cxnLst/>
              <a:rect l="l" t="t" r="r" b="b"/>
              <a:pathLst>
                <a:path w="4042" h="6442" extrusionOk="0">
                  <a:moveTo>
                    <a:pt x="2067" y="304"/>
                  </a:moveTo>
                  <a:cubicBezTo>
                    <a:pt x="2158" y="304"/>
                    <a:pt x="2249" y="304"/>
                    <a:pt x="2310" y="335"/>
                  </a:cubicBezTo>
                  <a:lnTo>
                    <a:pt x="2389" y="374"/>
                  </a:lnTo>
                  <a:lnTo>
                    <a:pt x="2389" y="374"/>
                  </a:lnTo>
                  <a:cubicBezTo>
                    <a:pt x="2383" y="373"/>
                    <a:pt x="2377" y="373"/>
                    <a:pt x="2371" y="373"/>
                  </a:cubicBezTo>
                  <a:cubicBezTo>
                    <a:pt x="2348" y="373"/>
                    <a:pt x="2325" y="380"/>
                    <a:pt x="2310" y="395"/>
                  </a:cubicBezTo>
                  <a:cubicBezTo>
                    <a:pt x="2279" y="395"/>
                    <a:pt x="2249" y="395"/>
                    <a:pt x="2219" y="426"/>
                  </a:cubicBezTo>
                  <a:cubicBezTo>
                    <a:pt x="2158" y="395"/>
                    <a:pt x="2127" y="395"/>
                    <a:pt x="2067" y="395"/>
                  </a:cubicBezTo>
                  <a:cubicBezTo>
                    <a:pt x="2036" y="395"/>
                    <a:pt x="2006" y="395"/>
                    <a:pt x="1945" y="426"/>
                  </a:cubicBezTo>
                  <a:cubicBezTo>
                    <a:pt x="1945" y="395"/>
                    <a:pt x="1915" y="365"/>
                    <a:pt x="1915" y="335"/>
                  </a:cubicBezTo>
                  <a:lnTo>
                    <a:pt x="2006" y="304"/>
                  </a:lnTo>
                  <a:close/>
                  <a:moveTo>
                    <a:pt x="3100" y="942"/>
                  </a:moveTo>
                  <a:lnTo>
                    <a:pt x="3191" y="1064"/>
                  </a:lnTo>
                  <a:cubicBezTo>
                    <a:pt x="3221" y="1094"/>
                    <a:pt x="3282" y="1155"/>
                    <a:pt x="3312" y="1216"/>
                  </a:cubicBezTo>
                  <a:cubicBezTo>
                    <a:pt x="3282" y="1185"/>
                    <a:pt x="3252" y="1155"/>
                    <a:pt x="3221" y="1155"/>
                  </a:cubicBezTo>
                  <a:lnTo>
                    <a:pt x="3161" y="1155"/>
                  </a:lnTo>
                  <a:cubicBezTo>
                    <a:pt x="3161" y="1094"/>
                    <a:pt x="3130" y="1003"/>
                    <a:pt x="3100" y="942"/>
                  </a:cubicBezTo>
                  <a:close/>
                  <a:moveTo>
                    <a:pt x="3221" y="1611"/>
                  </a:moveTo>
                  <a:cubicBezTo>
                    <a:pt x="3252" y="1641"/>
                    <a:pt x="3252" y="1672"/>
                    <a:pt x="3252" y="1702"/>
                  </a:cubicBezTo>
                  <a:cubicBezTo>
                    <a:pt x="3282" y="1854"/>
                    <a:pt x="3312" y="2006"/>
                    <a:pt x="3312" y="2158"/>
                  </a:cubicBezTo>
                  <a:lnTo>
                    <a:pt x="3282" y="2158"/>
                  </a:lnTo>
                  <a:cubicBezTo>
                    <a:pt x="3252" y="2158"/>
                    <a:pt x="3221" y="2188"/>
                    <a:pt x="3191" y="2218"/>
                  </a:cubicBezTo>
                  <a:cubicBezTo>
                    <a:pt x="3191" y="2158"/>
                    <a:pt x="3191" y="2097"/>
                    <a:pt x="3221" y="2036"/>
                  </a:cubicBezTo>
                  <a:cubicBezTo>
                    <a:pt x="3221" y="1884"/>
                    <a:pt x="3221" y="1763"/>
                    <a:pt x="3221" y="1611"/>
                  </a:cubicBezTo>
                  <a:close/>
                  <a:moveTo>
                    <a:pt x="1793" y="2067"/>
                  </a:moveTo>
                  <a:lnTo>
                    <a:pt x="1793" y="2127"/>
                  </a:lnTo>
                  <a:cubicBezTo>
                    <a:pt x="1793" y="2127"/>
                    <a:pt x="1793" y="2158"/>
                    <a:pt x="1793" y="2188"/>
                  </a:cubicBezTo>
                  <a:lnTo>
                    <a:pt x="1793" y="2249"/>
                  </a:lnTo>
                  <a:cubicBezTo>
                    <a:pt x="1784" y="2267"/>
                    <a:pt x="1778" y="2287"/>
                    <a:pt x="1773" y="2310"/>
                  </a:cubicBezTo>
                  <a:lnTo>
                    <a:pt x="1763" y="2310"/>
                  </a:lnTo>
                  <a:lnTo>
                    <a:pt x="1793" y="2067"/>
                  </a:lnTo>
                  <a:close/>
                  <a:moveTo>
                    <a:pt x="2857" y="2279"/>
                  </a:moveTo>
                  <a:cubicBezTo>
                    <a:pt x="2857" y="2319"/>
                    <a:pt x="2853" y="2360"/>
                    <a:pt x="2848" y="2401"/>
                  </a:cubicBezTo>
                  <a:lnTo>
                    <a:pt x="2826" y="2401"/>
                  </a:lnTo>
                  <a:cubicBezTo>
                    <a:pt x="2826" y="2370"/>
                    <a:pt x="2857" y="2340"/>
                    <a:pt x="2857" y="2279"/>
                  </a:cubicBezTo>
                  <a:close/>
                  <a:moveTo>
                    <a:pt x="3562" y="1723"/>
                  </a:moveTo>
                  <a:lnTo>
                    <a:pt x="3562" y="1723"/>
                  </a:lnTo>
                  <a:cubicBezTo>
                    <a:pt x="3590" y="1811"/>
                    <a:pt x="3619" y="1921"/>
                    <a:pt x="3647" y="2006"/>
                  </a:cubicBezTo>
                  <a:cubicBezTo>
                    <a:pt x="3647" y="2067"/>
                    <a:pt x="3677" y="2127"/>
                    <a:pt x="3677" y="2188"/>
                  </a:cubicBezTo>
                  <a:cubicBezTo>
                    <a:pt x="3677" y="2265"/>
                    <a:pt x="3677" y="2342"/>
                    <a:pt x="3677" y="2401"/>
                  </a:cubicBezTo>
                  <a:lnTo>
                    <a:pt x="3647" y="2401"/>
                  </a:lnTo>
                  <a:cubicBezTo>
                    <a:pt x="3616" y="2370"/>
                    <a:pt x="3616" y="2310"/>
                    <a:pt x="3586" y="2279"/>
                  </a:cubicBezTo>
                  <a:cubicBezTo>
                    <a:pt x="3586" y="2084"/>
                    <a:pt x="3586" y="1914"/>
                    <a:pt x="3562" y="1723"/>
                  </a:cubicBezTo>
                  <a:close/>
                  <a:moveTo>
                    <a:pt x="2614" y="1915"/>
                  </a:moveTo>
                  <a:cubicBezTo>
                    <a:pt x="2614" y="2067"/>
                    <a:pt x="2583" y="2218"/>
                    <a:pt x="2553" y="2340"/>
                  </a:cubicBezTo>
                  <a:lnTo>
                    <a:pt x="2522" y="2340"/>
                  </a:lnTo>
                  <a:cubicBezTo>
                    <a:pt x="2492" y="2462"/>
                    <a:pt x="2492" y="2583"/>
                    <a:pt x="2462" y="2705"/>
                  </a:cubicBezTo>
                  <a:lnTo>
                    <a:pt x="2462" y="2553"/>
                  </a:lnTo>
                  <a:cubicBezTo>
                    <a:pt x="2492" y="2401"/>
                    <a:pt x="2522" y="2249"/>
                    <a:pt x="2583" y="2097"/>
                  </a:cubicBezTo>
                  <a:cubicBezTo>
                    <a:pt x="2583" y="2036"/>
                    <a:pt x="2583" y="1975"/>
                    <a:pt x="2614" y="1915"/>
                  </a:cubicBezTo>
                  <a:close/>
                  <a:moveTo>
                    <a:pt x="1611" y="1823"/>
                  </a:moveTo>
                  <a:lnTo>
                    <a:pt x="1611" y="1854"/>
                  </a:lnTo>
                  <a:cubicBezTo>
                    <a:pt x="1550" y="1915"/>
                    <a:pt x="1550" y="1975"/>
                    <a:pt x="1550" y="2067"/>
                  </a:cubicBezTo>
                  <a:lnTo>
                    <a:pt x="1520" y="2067"/>
                  </a:lnTo>
                  <a:cubicBezTo>
                    <a:pt x="1520" y="2127"/>
                    <a:pt x="1489" y="2218"/>
                    <a:pt x="1489" y="2279"/>
                  </a:cubicBezTo>
                  <a:cubicBezTo>
                    <a:pt x="1459" y="2370"/>
                    <a:pt x="1459" y="2431"/>
                    <a:pt x="1459" y="2522"/>
                  </a:cubicBezTo>
                  <a:cubicBezTo>
                    <a:pt x="1429" y="2613"/>
                    <a:pt x="1459" y="2705"/>
                    <a:pt x="1459" y="2765"/>
                  </a:cubicBezTo>
                  <a:cubicBezTo>
                    <a:pt x="1429" y="2765"/>
                    <a:pt x="1429" y="2765"/>
                    <a:pt x="1429" y="2735"/>
                  </a:cubicBezTo>
                  <a:lnTo>
                    <a:pt x="1429" y="2583"/>
                  </a:lnTo>
                  <a:cubicBezTo>
                    <a:pt x="1429" y="2553"/>
                    <a:pt x="1398" y="2492"/>
                    <a:pt x="1368" y="2431"/>
                  </a:cubicBezTo>
                  <a:lnTo>
                    <a:pt x="1398" y="2340"/>
                  </a:lnTo>
                  <a:lnTo>
                    <a:pt x="1398" y="2401"/>
                  </a:lnTo>
                  <a:lnTo>
                    <a:pt x="1489" y="2158"/>
                  </a:lnTo>
                  <a:cubicBezTo>
                    <a:pt x="1520" y="2036"/>
                    <a:pt x="1550" y="1945"/>
                    <a:pt x="1611" y="1823"/>
                  </a:cubicBezTo>
                  <a:close/>
                  <a:moveTo>
                    <a:pt x="1915" y="2826"/>
                  </a:moveTo>
                  <a:lnTo>
                    <a:pt x="1945" y="2887"/>
                  </a:lnTo>
                  <a:cubicBezTo>
                    <a:pt x="1976" y="2887"/>
                    <a:pt x="1976" y="2917"/>
                    <a:pt x="2006" y="2948"/>
                  </a:cubicBezTo>
                  <a:cubicBezTo>
                    <a:pt x="2036" y="2978"/>
                    <a:pt x="2036" y="2978"/>
                    <a:pt x="2067" y="3008"/>
                  </a:cubicBezTo>
                  <a:lnTo>
                    <a:pt x="2219" y="3008"/>
                  </a:lnTo>
                  <a:lnTo>
                    <a:pt x="2219" y="3069"/>
                  </a:lnTo>
                  <a:lnTo>
                    <a:pt x="2219" y="3100"/>
                  </a:lnTo>
                  <a:cubicBezTo>
                    <a:pt x="2158" y="3039"/>
                    <a:pt x="2097" y="3039"/>
                    <a:pt x="2036" y="3039"/>
                  </a:cubicBezTo>
                  <a:cubicBezTo>
                    <a:pt x="2036" y="3039"/>
                    <a:pt x="2036" y="3039"/>
                    <a:pt x="2006" y="3069"/>
                  </a:cubicBezTo>
                  <a:lnTo>
                    <a:pt x="1976" y="3069"/>
                  </a:lnTo>
                  <a:cubicBezTo>
                    <a:pt x="1945" y="3069"/>
                    <a:pt x="1915" y="3100"/>
                    <a:pt x="1915" y="3130"/>
                  </a:cubicBezTo>
                  <a:lnTo>
                    <a:pt x="1854" y="3221"/>
                  </a:lnTo>
                  <a:cubicBezTo>
                    <a:pt x="1824" y="3191"/>
                    <a:pt x="1824" y="3191"/>
                    <a:pt x="1793" y="3160"/>
                  </a:cubicBezTo>
                  <a:cubicBezTo>
                    <a:pt x="1824" y="3100"/>
                    <a:pt x="1854" y="3008"/>
                    <a:pt x="1884" y="2948"/>
                  </a:cubicBezTo>
                  <a:cubicBezTo>
                    <a:pt x="1915" y="2856"/>
                    <a:pt x="1915" y="2856"/>
                    <a:pt x="1915" y="2826"/>
                  </a:cubicBezTo>
                  <a:close/>
                  <a:moveTo>
                    <a:pt x="912" y="2553"/>
                  </a:moveTo>
                  <a:cubicBezTo>
                    <a:pt x="912" y="2553"/>
                    <a:pt x="912" y="2583"/>
                    <a:pt x="943" y="2613"/>
                  </a:cubicBezTo>
                  <a:lnTo>
                    <a:pt x="912" y="2613"/>
                  </a:lnTo>
                  <a:cubicBezTo>
                    <a:pt x="882" y="2674"/>
                    <a:pt x="882" y="2765"/>
                    <a:pt x="882" y="2856"/>
                  </a:cubicBezTo>
                  <a:lnTo>
                    <a:pt x="882" y="2887"/>
                  </a:lnTo>
                  <a:cubicBezTo>
                    <a:pt x="851" y="2948"/>
                    <a:pt x="821" y="2978"/>
                    <a:pt x="791" y="3039"/>
                  </a:cubicBezTo>
                  <a:cubicBezTo>
                    <a:pt x="760" y="3160"/>
                    <a:pt x="730" y="3251"/>
                    <a:pt x="700" y="3373"/>
                  </a:cubicBezTo>
                  <a:lnTo>
                    <a:pt x="700" y="3251"/>
                  </a:lnTo>
                  <a:cubicBezTo>
                    <a:pt x="730" y="3069"/>
                    <a:pt x="791" y="2917"/>
                    <a:pt x="821" y="2765"/>
                  </a:cubicBezTo>
                  <a:cubicBezTo>
                    <a:pt x="851" y="2674"/>
                    <a:pt x="882" y="2613"/>
                    <a:pt x="912" y="2553"/>
                  </a:cubicBezTo>
                  <a:close/>
                  <a:moveTo>
                    <a:pt x="2279" y="3191"/>
                  </a:moveTo>
                  <a:cubicBezTo>
                    <a:pt x="2310" y="3251"/>
                    <a:pt x="2371" y="3282"/>
                    <a:pt x="2431" y="3282"/>
                  </a:cubicBezTo>
                  <a:lnTo>
                    <a:pt x="2492" y="3282"/>
                  </a:lnTo>
                  <a:cubicBezTo>
                    <a:pt x="2492" y="3312"/>
                    <a:pt x="2492" y="3343"/>
                    <a:pt x="2492" y="3373"/>
                  </a:cubicBezTo>
                  <a:cubicBezTo>
                    <a:pt x="2492" y="3373"/>
                    <a:pt x="2462" y="3343"/>
                    <a:pt x="2431" y="3343"/>
                  </a:cubicBezTo>
                  <a:lnTo>
                    <a:pt x="2401" y="3343"/>
                  </a:lnTo>
                  <a:cubicBezTo>
                    <a:pt x="2371" y="3343"/>
                    <a:pt x="2340" y="3343"/>
                    <a:pt x="2310" y="3373"/>
                  </a:cubicBezTo>
                  <a:cubicBezTo>
                    <a:pt x="2310" y="3312"/>
                    <a:pt x="2310" y="3282"/>
                    <a:pt x="2279" y="3221"/>
                  </a:cubicBezTo>
                  <a:lnTo>
                    <a:pt x="2279" y="3191"/>
                  </a:lnTo>
                  <a:close/>
                  <a:moveTo>
                    <a:pt x="2036" y="3586"/>
                  </a:moveTo>
                  <a:cubicBezTo>
                    <a:pt x="2036" y="3616"/>
                    <a:pt x="2036" y="3646"/>
                    <a:pt x="2067" y="3677"/>
                  </a:cubicBezTo>
                  <a:lnTo>
                    <a:pt x="2006" y="3677"/>
                  </a:lnTo>
                  <a:lnTo>
                    <a:pt x="2006" y="3646"/>
                  </a:lnTo>
                  <a:cubicBezTo>
                    <a:pt x="2036" y="3616"/>
                    <a:pt x="2036" y="3616"/>
                    <a:pt x="2036" y="3586"/>
                  </a:cubicBezTo>
                  <a:close/>
                  <a:moveTo>
                    <a:pt x="1094" y="3130"/>
                  </a:moveTo>
                  <a:cubicBezTo>
                    <a:pt x="1125" y="3191"/>
                    <a:pt x="1125" y="3251"/>
                    <a:pt x="1125" y="3312"/>
                  </a:cubicBezTo>
                  <a:lnTo>
                    <a:pt x="1094" y="3312"/>
                  </a:lnTo>
                  <a:cubicBezTo>
                    <a:pt x="1094" y="3495"/>
                    <a:pt x="1034" y="3707"/>
                    <a:pt x="1003" y="3890"/>
                  </a:cubicBezTo>
                  <a:cubicBezTo>
                    <a:pt x="973" y="3890"/>
                    <a:pt x="973" y="3890"/>
                    <a:pt x="943" y="3859"/>
                  </a:cubicBezTo>
                  <a:lnTo>
                    <a:pt x="943" y="3707"/>
                  </a:lnTo>
                  <a:cubicBezTo>
                    <a:pt x="973" y="3525"/>
                    <a:pt x="1003" y="3373"/>
                    <a:pt x="1064" y="3221"/>
                  </a:cubicBezTo>
                  <a:cubicBezTo>
                    <a:pt x="1064" y="3191"/>
                    <a:pt x="1094" y="3160"/>
                    <a:pt x="1094" y="3130"/>
                  </a:cubicBezTo>
                  <a:close/>
                  <a:moveTo>
                    <a:pt x="1429" y="3859"/>
                  </a:moveTo>
                  <a:cubicBezTo>
                    <a:pt x="1429" y="3890"/>
                    <a:pt x="1429" y="3890"/>
                    <a:pt x="1429" y="3920"/>
                  </a:cubicBezTo>
                  <a:lnTo>
                    <a:pt x="1406" y="3920"/>
                  </a:lnTo>
                  <a:cubicBezTo>
                    <a:pt x="1412" y="3900"/>
                    <a:pt x="1419" y="3879"/>
                    <a:pt x="1429" y="3859"/>
                  </a:cubicBezTo>
                  <a:close/>
                  <a:moveTo>
                    <a:pt x="2796" y="4254"/>
                  </a:moveTo>
                  <a:lnTo>
                    <a:pt x="2826" y="4345"/>
                  </a:lnTo>
                  <a:cubicBezTo>
                    <a:pt x="2826" y="4345"/>
                    <a:pt x="2826" y="4376"/>
                    <a:pt x="2826" y="4376"/>
                  </a:cubicBezTo>
                  <a:lnTo>
                    <a:pt x="2826" y="4436"/>
                  </a:lnTo>
                  <a:cubicBezTo>
                    <a:pt x="2826" y="4497"/>
                    <a:pt x="2796" y="4528"/>
                    <a:pt x="2796" y="4588"/>
                  </a:cubicBezTo>
                  <a:cubicBezTo>
                    <a:pt x="2766" y="4649"/>
                    <a:pt x="2766" y="4710"/>
                    <a:pt x="2735" y="4771"/>
                  </a:cubicBezTo>
                  <a:lnTo>
                    <a:pt x="2766" y="4528"/>
                  </a:lnTo>
                  <a:cubicBezTo>
                    <a:pt x="2766" y="4436"/>
                    <a:pt x="2796" y="4345"/>
                    <a:pt x="2796" y="4254"/>
                  </a:cubicBezTo>
                  <a:close/>
                  <a:moveTo>
                    <a:pt x="1398" y="3950"/>
                  </a:moveTo>
                  <a:lnTo>
                    <a:pt x="1398" y="4163"/>
                  </a:lnTo>
                  <a:lnTo>
                    <a:pt x="1368" y="4528"/>
                  </a:lnTo>
                  <a:cubicBezTo>
                    <a:pt x="1368" y="4649"/>
                    <a:pt x="1338" y="4801"/>
                    <a:pt x="1338" y="4923"/>
                  </a:cubicBezTo>
                  <a:lnTo>
                    <a:pt x="1338" y="4406"/>
                  </a:lnTo>
                  <a:cubicBezTo>
                    <a:pt x="1338" y="4345"/>
                    <a:pt x="1338" y="4284"/>
                    <a:pt x="1338" y="4224"/>
                  </a:cubicBezTo>
                  <a:cubicBezTo>
                    <a:pt x="1368" y="4163"/>
                    <a:pt x="1368" y="4102"/>
                    <a:pt x="1368" y="4041"/>
                  </a:cubicBezTo>
                  <a:cubicBezTo>
                    <a:pt x="1383" y="4011"/>
                    <a:pt x="1391" y="3981"/>
                    <a:pt x="1398" y="3950"/>
                  </a:cubicBezTo>
                  <a:close/>
                  <a:moveTo>
                    <a:pt x="2401" y="3677"/>
                  </a:moveTo>
                  <a:lnTo>
                    <a:pt x="2431" y="3707"/>
                  </a:lnTo>
                  <a:cubicBezTo>
                    <a:pt x="2401" y="3798"/>
                    <a:pt x="2401" y="3890"/>
                    <a:pt x="2401" y="3950"/>
                  </a:cubicBezTo>
                  <a:cubicBezTo>
                    <a:pt x="2401" y="4072"/>
                    <a:pt x="2371" y="4224"/>
                    <a:pt x="2371" y="4345"/>
                  </a:cubicBezTo>
                  <a:cubicBezTo>
                    <a:pt x="2371" y="4467"/>
                    <a:pt x="2401" y="4558"/>
                    <a:pt x="2431" y="4679"/>
                  </a:cubicBezTo>
                  <a:lnTo>
                    <a:pt x="2401" y="4679"/>
                  </a:lnTo>
                  <a:cubicBezTo>
                    <a:pt x="2401" y="4710"/>
                    <a:pt x="2401" y="4740"/>
                    <a:pt x="2401" y="4771"/>
                  </a:cubicBezTo>
                  <a:cubicBezTo>
                    <a:pt x="2401" y="4831"/>
                    <a:pt x="2371" y="4892"/>
                    <a:pt x="2371" y="4983"/>
                  </a:cubicBezTo>
                  <a:cubicBezTo>
                    <a:pt x="2340" y="5044"/>
                    <a:pt x="2310" y="5166"/>
                    <a:pt x="2310" y="5257"/>
                  </a:cubicBezTo>
                  <a:cubicBezTo>
                    <a:pt x="2279" y="5196"/>
                    <a:pt x="2249" y="5166"/>
                    <a:pt x="2188" y="5166"/>
                  </a:cubicBezTo>
                  <a:lnTo>
                    <a:pt x="2127" y="5166"/>
                  </a:lnTo>
                  <a:cubicBezTo>
                    <a:pt x="2097" y="5044"/>
                    <a:pt x="2097" y="4923"/>
                    <a:pt x="2127" y="4801"/>
                  </a:cubicBezTo>
                  <a:lnTo>
                    <a:pt x="2127" y="4649"/>
                  </a:lnTo>
                  <a:cubicBezTo>
                    <a:pt x="2127" y="4619"/>
                    <a:pt x="2127" y="4588"/>
                    <a:pt x="2158" y="4558"/>
                  </a:cubicBezTo>
                  <a:cubicBezTo>
                    <a:pt x="2188" y="4406"/>
                    <a:pt x="2219" y="4254"/>
                    <a:pt x="2249" y="4102"/>
                  </a:cubicBezTo>
                  <a:lnTo>
                    <a:pt x="2279" y="3981"/>
                  </a:lnTo>
                  <a:cubicBezTo>
                    <a:pt x="2279" y="3950"/>
                    <a:pt x="2279" y="3920"/>
                    <a:pt x="2310" y="3890"/>
                  </a:cubicBezTo>
                  <a:lnTo>
                    <a:pt x="2340" y="3798"/>
                  </a:lnTo>
                  <a:cubicBezTo>
                    <a:pt x="2371" y="3738"/>
                    <a:pt x="2371" y="3707"/>
                    <a:pt x="2401" y="3677"/>
                  </a:cubicBezTo>
                  <a:close/>
                  <a:moveTo>
                    <a:pt x="456" y="4892"/>
                  </a:moveTo>
                  <a:cubicBezTo>
                    <a:pt x="487" y="4923"/>
                    <a:pt x="487" y="4953"/>
                    <a:pt x="517" y="4983"/>
                  </a:cubicBezTo>
                  <a:lnTo>
                    <a:pt x="578" y="5014"/>
                  </a:lnTo>
                  <a:lnTo>
                    <a:pt x="578" y="5044"/>
                  </a:lnTo>
                  <a:cubicBezTo>
                    <a:pt x="578" y="5166"/>
                    <a:pt x="608" y="5257"/>
                    <a:pt x="639" y="5348"/>
                  </a:cubicBezTo>
                  <a:cubicBezTo>
                    <a:pt x="639" y="5409"/>
                    <a:pt x="669" y="5439"/>
                    <a:pt x="700" y="5500"/>
                  </a:cubicBezTo>
                  <a:lnTo>
                    <a:pt x="639" y="5409"/>
                  </a:lnTo>
                  <a:cubicBezTo>
                    <a:pt x="578" y="5226"/>
                    <a:pt x="517" y="5074"/>
                    <a:pt x="456" y="4892"/>
                  </a:cubicBezTo>
                  <a:close/>
                  <a:moveTo>
                    <a:pt x="2917" y="5226"/>
                  </a:moveTo>
                  <a:cubicBezTo>
                    <a:pt x="2917" y="5257"/>
                    <a:pt x="2887" y="5317"/>
                    <a:pt x="2857" y="5378"/>
                  </a:cubicBezTo>
                  <a:lnTo>
                    <a:pt x="2826" y="5378"/>
                  </a:lnTo>
                  <a:cubicBezTo>
                    <a:pt x="2786" y="5419"/>
                    <a:pt x="2745" y="5459"/>
                    <a:pt x="2705" y="5500"/>
                  </a:cubicBezTo>
                  <a:lnTo>
                    <a:pt x="2705" y="5500"/>
                  </a:lnTo>
                  <a:lnTo>
                    <a:pt x="2766" y="5409"/>
                  </a:lnTo>
                  <a:lnTo>
                    <a:pt x="2857" y="5226"/>
                  </a:lnTo>
                  <a:close/>
                  <a:moveTo>
                    <a:pt x="1884" y="5409"/>
                  </a:moveTo>
                  <a:cubicBezTo>
                    <a:pt x="1884" y="5469"/>
                    <a:pt x="1915" y="5561"/>
                    <a:pt x="1976" y="5621"/>
                  </a:cubicBezTo>
                  <a:cubicBezTo>
                    <a:pt x="1976" y="5682"/>
                    <a:pt x="1945" y="5743"/>
                    <a:pt x="1945" y="5773"/>
                  </a:cubicBezTo>
                  <a:lnTo>
                    <a:pt x="1915" y="5773"/>
                  </a:lnTo>
                  <a:lnTo>
                    <a:pt x="1915" y="5804"/>
                  </a:lnTo>
                  <a:cubicBezTo>
                    <a:pt x="1884" y="5773"/>
                    <a:pt x="1884" y="5743"/>
                    <a:pt x="1854" y="5712"/>
                  </a:cubicBezTo>
                  <a:cubicBezTo>
                    <a:pt x="1854" y="5682"/>
                    <a:pt x="1824" y="5621"/>
                    <a:pt x="1824" y="5591"/>
                  </a:cubicBezTo>
                  <a:lnTo>
                    <a:pt x="1824" y="5530"/>
                  </a:lnTo>
                  <a:lnTo>
                    <a:pt x="1884" y="5409"/>
                  </a:lnTo>
                  <a:close/>
                  <a:moveTo>
                    <a:pt x="1641" y="5956"/>
                  </a:moveTo>
                  <a:cubicBezTo>
                    <a:pt x="1672" y="5956"/>
                    <a:pt x="1672" y="5986"/>
                    <a:pt x="1702" y="6016"/>
                  </a:cubicBezTo>
                  <a:lnTo>
                    <a:pt x="1581" y="6016"/>
                  </a:lnTo>
                  <a:cubicBezTo>
                    <a:pt x="1611" y="5986"/>
                    <a:pt x="1611" y="5956"/>
                    <a:pt x="1641" y="5956"/>
                  </a:cubicBezTo>
                  <a:close/>
                  <a:moveTo>
                    <a:pt x="2067" y="1"/>
                  </a:moveTo>
                  <a:cubicBezTo>
                    <a:pt x="2006" y="1"/>
                    <a:pt x="1945" y="1"/>
                    <a:pt x="1884" y="31"/>
                  </a:cubicBezTo>
                  <a:cubicBezTo>
                    <a:pt x="1854" y="61"/>
                    <a:pt x="1793" y="61"/>
                    <a:pt x="1763" y="92"/>
                  </a:cubicBezTo>
                  <a:cubicBezTo>
                    <a:pt x="1641" y="152"/>
                    <a:pt x="1581" y="213"/>
                    <a:pt x="1489" y="304"/>
                  </a:cubicBezTo>
                  <a:lnTo>
                    <a:pt x="1459" y="335"/>
                  </a:lnTo>
                  <a:lnTo>
                    <a:pt x="1429" y="335"/>
                  </a:lnTo>
                  <a:cubicBezTo>
                    <a:pt x="1398" y="365"/>
                    <a:pt x="1398" y="365"/>
                    <a:pt x="1368" y="365"/>
                  </a:cubicBezTo>
                  <a:cubicBezTo>
                    <a:pt x="1338" y="395"/>
                    <a:pt x="1338" y="395"/>
                    <a:pt x="1307" y="395"/>
                  </a:cubicBezTo>
                  <a:lnTo>
                    <a:pt x="1246" y="487"/>
                  </a:lnTo>
                  <a:cubicBezTo>
                    <a:pt x="1125" y="578"/>
                    <a:pt x="1034" y="730"/>
                    <a:pt x="943" y="851"/>
                  </a:cubicBezTo>
                  <a:cubicBezTo>
                    <a:pt x="821" y="1003"/>
                    <a:pt x="730" y="1125"/>
                    <a:pt x="639" y="1277"/>
                  </a:cubicBezTo>
                  <a:cubicBezTo>
                    <a:pt x="578" y="1429"/>
                    <a:pt x="487" y="1550"/>
                    <a:pt x="426" y="1702"/>
                  </a:cubicBezTo>
                  <a:cubicBezTo>
                    <a:pt x="365" y="1854"/>
                    <a:pt x="274" y="2006"/>
                    <a:pt x="213" y="2188"/>
                  </a:cubicBezTo>
                  <a:cubicBezTo>
                    <a:pt x="183" y="2340"/>
                    <a:pt x="153" y="2492"/>
                    <a:pt x="92" y="2674"/>
                  </a:cubicBezTo>
                  <a:cubicBezTo>
                    <a:pt x="61" y="2826"/>
                    <a:pt x="61" y="2978"/>
                    <a:pt x="31" y="3160"/>
                  </a:cubicBezTo>
                  <a:cubicBezTo>
                    <a:pt x="31" y="3312"/>
                    <a:pt x="1" y="3495"/>
                    <a:pt x="1" y="3646"/>
                  </a:cubicBezTo>
                  <a:cubicBezTo>
                    <a:pt x="1" y="3981"/>
                    <a:pt x="1" y="4284"/>
                    <a:pt x="61" y="4619"/>
                  </a:cubicBezTo>
                  <a:cubicBezTo>
                    <a:pt x="92" y="4771"/>
                    <a:pt x="122" y="4923"/>
                    <a:pt x="183" y="5105"/>
                  </a:cubicBezTo>
                  <a:cubicBezTo>
                    <a:pt x="213" y="5166"/>
                    <a:pt x="244" y="5257"/>
                    <a:pt x="274" y="5317"/>
                  </a:cubicBezTo>
                  <a:cubicBezTo>
                    <a:pt x="305" y="5409"/>
                    <a:pt x="335" y="5469"/>
                    <a:pt x="365" y="5530"/>
                  </a:cubicBezTo>
                  <a:cubicBezTo>
                    <a:pt x="456" y="5682"/>
                    <a:pt x="548" y="5834"/>
                    <a:pt x="669" y="5986"/>
                  </a:cubicBezTo>
                  <a:cubicBezTo>
                    <a:pt x="700" y="6016"/>
                    <a:pt x="730" y="6047"/>
                    <a:pt x="791" y="6077"/>
                  </a:cubicBezTo>
                  <a:cubicBezTo>
                    <a:pt x="821" y="6107"/>
                    <a:pt x="882" y="6168"/>
                    <a:pt x="943" y="6199"/>
                  </a:cubicBezTo>
                  <a:lnTo>
                    <a:pt x="1125" y="6320"/>
                  </a:lnTo>
                  <a:cubicBezTo>
                    <a:pt x="1216" y="6351"/>
                    <a:pt x="1307" y="6381"/>
                    <a:pt x="1398" y="6411"/>
                  </a:cubicBezTo>
                  <a:cubicBezTo>
                    <a:pt x="1429" y="6442"/>
                    <a:pt x="1489" y="6442"/>
                    <a:pt x="1550" y="6442"/>
                  </a:cubicBezTo>
                  <a:lnTo>
                    <a:pt x="1733" y="6442"/>
                  </a:lnTo>
                  <a:cubicBezTo>
                    <a:pt x="1824" y="6442"/>
                    <a:pt x="1915" y="6411"/>
                    <a:pt x="2006" y="6381"/>
                  </a:cubicBezTo>
                  <a:cubicBezTo>
                    <a:pt x="2067" y="6381"/>
                    <a:pt x="2158" y="6351"/>
                    <a:pt x="2219" y="6290"/>
                  </a:cubicBezTo>
                  <a:lnTo>
                    <a:pt x="2431" y="6168"/>
                  </a:lnTo>
                  <a:cubicBezTo>
                    <a:pt x="2553" y="6077"/>
                    <a:pt x="2705" y="5986"/>
                    <a:pt x="2826" y="5864"/>
                  </a:cubicBezTo>
                  <a:cubicBezTo>
                    <a:pt x="2857" y="5804"/>
                    <a:pt x="2917" y="5773"/>
                    <a:pt x="2978" y="5712"/>
                  </a:cubicBezTo>
                  <a:lnTo>
                    <a:pt x="3069" y="5621"/>
                  </a:lnTo>
                  <a:cubicBezTo>
                    <a:pt x="3100" y="5530"/>
                    <a:pt x="3161" y="5469"/>
                    <a:pt x="3221" y="5378"/>
                  </a:cubicBezTo>
                  <a:cubicBezTo>
                    <a:pt x="3282" y="5226"/>
                    <a:pt x="3373" y="5105"/>
                    <a:pt x="3434" y="4953"/>
                  </a:cubicBezTo>
                  <a:cubicBezTo>
                    <a:pt x="3495" y="4801"/>
                    <a:pt x="3586" y="4649"/>
                    <a:pt x="3616" y="4528"/>
                  </a:cubicBezTo>
                  <a:cubicBezTo>
                    <a:pt x="3738" y="4224"/>
                    <a:pt x="3829" y="3890"/>
                    <a:pt x="3920" y="3586"/>
                  </a:cubicBezTo>
                  <a:cubicBezTo>
                    <a:pt x="3950" y="3434"/>
                    <a:pt x="3981" y="3282"/>
                    <a:pt x="4011" y="3100"/>
                  </a:cubicBezTo>
                  <a:cubicBezTo>
                    <a:pt x="4011" y="3008"/>
                    <a:pt x="4011" y="2917"/>
                    <a:pt x="4042" y="2826"/>
                  </a:cubicBezTo>
                  <a:cubicBezTo>
                    <a:pt x="4042" y="2735"/>
                    <a:pt x="4042" y="2674"/>
                    <a:pt x="4042" y="2613"/>
                  </a:cubicBezTo>
                  <a:lnTo>
                    <a:pt x="4042" y="2340"/>
                  </a:lnTo>
                  <a:cubicBezTo>
                    <a:pt x="4042" y="2249"/>
                    <a:pt x="4011" y="2188"/>
                    <a:pt x="4011" y="2127"/>
                  </a:cubicBezTo>
                  <a:cubicBezTo>
                    <a:pt x="3981" y="1945"/>
                    <a:pt x="3950" y="1793"/>
                    <a:pt x="3890" y="1641"/>
                  </a:cubicBezTo>
                  <a:cubicBezTo>
                    <a:pt x="3829" y="1459"/>
                    <a:pt x="3768" y="1307"/>
                    <a:pt x="3677" y="1155"/>
                  </a:cubicBezTo>
                  <a:cubicBezTo>
                    <a:pt x="3647" y="1094"/>
                    <a:pt x="3586" y="1034"/>
                    <a:pt x="3555" y="973"/>
                  </a:cubicBezTo>
                  <a:cubicBezTo>
                    <a:pt x="3495" y="882"/>
                    <a:pt x="3434" y="821"/>
                    <a:pt x="3373" y="760"/>
                  </a:cubicBezTo>
                  <a:cubicBezTo>
                    <a:pt x="3252" y="639"/>
                    <a:pt x="3161" y="547"/>
                    <a:pt x="3039" y="426"/>
                  </a:cubicBezTo>
                  <a:lnTo>
                    <a:pt x="2857" y="274"/>
                  </a:lnTo>
                  <a:lnTo>
                    <a:pt x="2766" y="213"/>
                  </a:lnTo>
                  <a:cubicBezTo>
                    <a:pt x="2705" y="183"/>
                    <a:pt x="2674" y="122"/>
                    <a:pt x="2614" y="122"/>
                  </a:cubicBezTo>
                  <a:cubicBezTo>
                    <a:pt x="2522" y="61"/>
                    <a:pt x="2431" y="31"/>
                    <a:pt x="2371" y="31"/>
                  </a:cubicBezTo>
                  <a:cubicBezTo>
                    <a:pt x="2310" y="1"/>
                    <a:pt x="2279" y="1"/>
                    <a:pt x="22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0"/>
            <p:cNvSpPr/>
            <p:nvPr/>
          </p:nvSpPr>
          <p:spPr>
            <a:xfrm>
              <a:off x="8446375" y="3647915"/>
              <a:ext cx="115311" cy="217237"/>
            </a:xfrm>
            <a:custGeom>
              <a:avLst/>
              <a:gdLst/>
              <a:ahLst/>
              <a:cxnLst/>
              <a:rect l="l" t="t" r="r" b="b"/>
              <a:pathLst>
                <a:path w="3403" h="6411" extrusionOk="0">
                  <a:moveTo>
                    <a:pt x="2188" y="304"/>
                  </a:moveTo>
                  <a:cubicBezTo>
                    <a:pt x="2248" y="304"/>
                    <a:pt x="2309" y="304"/>
                    <a:pt x="2340" y="334"/>
                  </a:cubicBezTo>
                  <a:lnTo>
                    <a:pt x="2400" y="334"/>
                  </a:lnTo>
                  <a:lnTo>
                    <a:pt x="2431" y="365"/>
                  </a:lnTo>
                  <a:cubicBezTo>
                    <a:pt x="2491" y="456"/>
                    <a:pt x="2552" y="517"/>
                    <a:pt x="2583" y="608"/>
                  </a:cubicBezTo>
                  <a:lnTo>
                    <a:pt x="2522" y="577"/>
                  </a:lnTo>
                  <a:cubicBezTo>
                    <a:pt x="2491" y="547"/>
                    <a:pt x="2461" y="517"/>
                    <a:pt x="2431" y="517"/>
                  </a:cubicBezTo>
                  <a:lnTo>
                    <a:pt x="2340" y="517"/>
                  </a:lnTo>
                  <a:lnTo>
                    <a:pt x="2188" y="486"/>
                  </a:lnTo>
                  <a:lnTo>
                    <a:pt x="1793" y="486"/>
                  </a:lnTo>
                  <a:cubicBezTo>
                    <a:pt x="1793" y="456"/>
                    <a:pt x="1762" y="456"/>
                    <a:pt x="1732" y="426"/>
                  </a:cubicBezTo>
                  <a:cubicBezTo>
                    <a:pt x="1793" y="395"/>
                    <a:pt x="1823" y="365"/>
                    <a:pt x="1884" y="334"/>
                  </a:cubicBezTo>
                  <a:cubicBezTo>
                    <a:pt x="1914" y="304"/>
                    <a:pt x="1945" y="304"/>
                    <a:pt x="2005" y="304"/>
                  </a:cubicBezTo>
                  <a:close/>
                  <a:moveTo>
                    <a:pt x="2157" y="1337"/>
                  </a:moveTo>
                  <a:lnTo>
                    <a:pt x="2157" y="1367"/>
                  </a:lnTo>
                  <a:cubicBezTo>
                    <a:pt x="2127" y="1610"/>
                    <a:pt x="2097" y="1853"/>
                    <a:pt x="2036" y="2066"/>
                  </a:cubicBezTo>
                  <a:cubicBezTo>
                    <a:pt x="2005" y="2188"/>
                    <a:pt x="1975" y="2279"/>
                    <a:pt x="1945" y="2400"/>
                  </a:cubicBezTo>
                  <a:lnTo>
                    <a:pt x="1945" y="2370"/>
                  </a:lnTo>
                  <a:cubicBezTo>
                    <a:pt x="1884" y="2552"/>
                    <a:pt x="1853" y="2704"/>
                    <a:pt x="1793" y="2856"/>
                  </a:cubicBezTo>
                  <a:lnTo>
                    <a:pt x="1793" y="2613"/>
                  </a:lnTo>
                  <a:cubicBezTo>
                    <a:pt x="1823" y="2522"/>
                    <a:pt x="1853" y="2400"/>
                    <a:pt x="1884" y="2279"/>
                  </a:cubicBezTo>
                  <a:cubicBezTo>
                    <a:pt x="1945" y="2127"/>
                    <a:pt x="1975" y="1945"/>
                    <a:pt x="2036" y="1762"/>
                  </a:cubicBezTo>
                  <a:cubicBezTo>
                    <a:pt x="2036" y="1702"/>
                    <a:pt x="2036" y="1641"/>
                    <a:pt x="2036" y="1580"/>
                  </a:cubicBezTo>
                  <a:cubicBezTo>
                    <a:pt x="2066" y="1519"/>
                    <a:pt x="2127" y="1398"/>
                    <a:pt x="2157" y="1337"/>
                  </a:cubicBezTo>
                  <a:close/>
                  <a:moveTo>
                    <a:pt x="2870" y="2466"/>
                  </a:moveTo>
                  <a:cubicBezTo>
                    <a:pt x="2871" y="2466"/>
                    <a:pt x="2856" y="2501"/>
                    <a:pt x="2856" y="2522"/>
                  </a:cubicBezTo>
                  <a:cubicBezTo>
                    <a:pt x="2883" y="2603"/>
                    <a:pt x="2886" y="2684"/>
                    <a:pt x="2886" y="2765"/>
                  </a:cubicBezTo>
                  <a:lnTo>
                    <a:pt x="2886" y="2765"/>
                  </a:lnTo>
                  <a:cubicBezTo>
                    <a:pt x="2856" y="2856"/>
                    <a:pt x="2856" y="2947"/>
                    <a:pt x="2826" y="3038"/>
                  </a:cubicBezTo>
                  <a:cubicBezTo>
                    <a:pt x="2826" y="3008"/>
                    <a:pt x="2795" y="2978"/>
                    <a:pt x="2765" y="2947"/>
                  </a:cubicBezTo>
                  <a:cubicBezTo>
                    <a:pt x="2765" y="2947"/>
                    <a:pt x="2765" y="2917"/>
                    <a:pt x="2795" y="2887"/>
                  </a:cubicBezTo>
                  <a:lnTo>
                    <a:pt x="2856" y="2613"/>
                  </a:lnTo>
                  <a:cubicBezTo>
                    <a:pt x="2856" y="2552"/>
                    <a:pt x="2856" y="2522"/>
                    <a:pt x="2856" y="2492"/>
                  </a:cubicBezTo>
                  <a:cubicBezTo>
                    <a:pt x="2866" y="2473"/>
                    <a:pt x="2869" y="2466"/>
                    <a:pt x="2870" y="2466"/>
                  </a:cubicBezTo>
                  <a:close/>
                  <a:moveTo>
                    <a:pt x="1550" y="3342"/>
                  </a:moveTo>
                  <a:cubicBezTo>
                    <a:pt x="1550" y="3373"/>
                    <a:pt x="1550" y="3403"/>
                    <a:pt x="1550" y="3433"/>
                  </a:cubicBezTo>
                  <a:lnTo>
                    <a:pt x="1550" y="3555"/>
                  </a:lnTo>
                  <a:lnTo>
                    <a:pt x="1519" y="3646"/>
                  </a:lnTo>
                  <a:cubicBezTo>
                    <a:pt x="1489" y="3737"/>
                    <a:pt x="1428" y="3828"/>
                    <a:pt x="1398" y="3950"/>
                  </a:cubicBezTo>
                  <a:lnTo>
                    <a:pt x="1428" y="3768"/>
                  </a:lnTo>
                  <a:cubicBezTo>
                    <a:pt x="1458" y="3616"/>
                    <a:pt x="1489" y="3494"/>
                    <a:pt x="1489" y="3342"/>
                  </a:cubicBezTo>
                  <a:close/>
                  <a:moveTo>
                    <a:pt x="1945" y="3646"/>
                  </a:moveTo>
                  <a:cubicBezTo>
                    <a:pt x="1945" y="3676"/>
                    <a:pt x="1945" y="3676"/>
                    <a:pt x="1945" y="3707"/>
                  </a:cubicBezTo>
                  <a:cubicBezTo>
                    <a:pt x="1975" y="3798"/>
                    <a:pt x="1975" y="3889"/>
                    <a:pt x="2005" y="3980"/>
                  </a:cubicBezTo>
                  <a:lnTo>
                    <a:pt x="1975" y="3980"/>
                  </a:lnTo>
                  <a:cubicBezTo>
                    <a:pt x="1945" y="4254"/>
                    <a:pt x="1853" y="4558"/>
                    <a:pt x="1762" y="4831"/>
                  </a:cubicBezTo>
                  <a:cubicBezTo>
                    <a:pt x="1732" y="4892"/>
                    <a:pt x="1732" y="4953"/>
                    <a:pt x="1702" y="5013"/>
                  </a:cubicBezTo>
                  <a:cubicBezTo>
                    <a:pt x="1671" y="5104"/>
                    <a:pt x="1641" y="5165"/>
                    <a:pt x="1610" y="5226"/>
                  </a:cubicBezTo>
                  <a:lnTo>
                    <a:pt x="1610" y="5074"/>
                  </a:lnTo>
                  <a:cubicBezTo>
                    <a:pt x="1610" y="4983"/>
                    <a:pt x="1610" y="4922"/>
                    <a:pt x="1641" y="4831"/>
                  </a:cubicBezTo>
                  <a:cubicBezTo>
                    <a:pt x="1641" y="4770"/>
                    <a:pt x="1641" y="4709"/>
                    <a:pt x="1671" y="4618"/>
                  </a:cubicBezTo>
                  <a:cubicBezTo>
                    <a:pt x="1671" y="4558"/>
                    <a:pt x="1702" y="4527"/>
                    <a:pt x="1702" y="4466"/>
                  </a:cubicBezTo>
                  <a:cubicBezTo>
                    <a:pt x="1702" y="4406"/>
                    <a:pt x="1732" y="4315"/>
                    <a:pt x="1732" y="4254"/>
                  </a:cubicBezTo>
                  <a:cubicBezTo>
                    <a:pt x="1762" y="4132"/>
                    <a:pt x="1793" y="4011"/>
                    <a:pt x="1853" y="3889"/>
                  </a:cubicBezTo>
                  <a:cubicBezTo>
                    <a:pt x="1884" y="3798"/>
                    <a:pt x="1914" y="3737"/>
                    <a:pt x="1945" y="3646"/>
                  </a:cubicBezTo>
                  <a:close/>
                  <a:moveTo>
                    <a:pt x="1215" y="4588"/>
                  </a:moveTo>
                  <a:cubicBezTo>
                    <a:pt x="1215" y="4618"/>
                    <a:pt x="1215" y="4649"/>
                    <a:pt x="1215" y="4709"/>
                  </a:cubicBezTo>
                  <a:cubicBezTo>
                    <a:pt x="1215" y="4861"/>
                    <a:pt x="1215" y="5044"/>
                    <a:pt x="1215" y="5226"/>
                  </a:cubicBezTo>
                  <a:lnTo>
                    <a:pt x="1185" y="5378"/>
                  </a:lnTo>
                  <a:lnTo>
                    <a:pt x="1155" y="5408"/>
                  </a:lnTo>
                  <a:cubicBezTo>
                    <a:pt x="1094" y="5287"/>
                    <a:pt x="1094" y="5196"/>
                    <a:pt x="1063" y="5104"/>
                  </a:cubicBezTo>
                  <a:cubicBezTo>
                    <a:pt x="1063" y="5074"/>
                    <a:pt x="1094" y="5013"/>
                    <a:pt x="1094" y="4983"/>
                  </a:cubicBezTo>
                  <a:cubicBezTo>
                    <a:pt x="1124" y="4953"/>
                    <a:pt x="1155" y="4801"/>
                    <a:pt x="1185" y="4740"/>
                  </a:cubicBezTo>
                  <a:cubicBezTo>
                    <a:pt x="1215" y="4649"/>
                    <a:pt x="1215" y="4649"/>
                    <a:pt x="1215" y="4588"/>
                  </a:cubicBezTo>
                  <a:close/>
                  <a:moveTo>
                    <a:pt x="2674" y="4558"/>
                  </a:moveTo>
                  <a:lnTo>
                    <a:pt x="2674" y="4558"/>
                  </a:lnTo>
                  <a:cubicBezTo>
                    <a:pt x="2704" y="4649"/>
                    <a:pt x="2674" y="4709"/>
                    <a:pt x="2643" y="4740"/>
                  </a:cubicBezTo>
                  <a:cubicBezTo>
                    <a:pt x="2583" y="4861"/>
                    <a:pt x="2552" y="4983"/>
                    <a:pt x="2491" y="5104"/>
                  </a:cubicBezTo>
                  <a:cubicBezTo>
                    <a:pt x="2431" y="5196"/>
                    <a:pt x="2370" y="5287"/>
                    <a:pt x="2309" y="5408"/>
                  </a:cubicBezTo>
                  <a:cubicBezTo>
                    <a:pt x="2279" y="5439"/>
                    <a:pt x="2279" y="5469"/>
                    <a:pt x="2248" y="5499"/>
                  </a:cubicBezTo>
                  <a:cubicBezTo>
                    <a:pt x="2218" y="5530"/>
                    <a:pt x="2157" y="5621"/>
                    <a:pt x="2127" y="5651"/>
                  </a:cubicBezTo>
                  <a:cubicBezTo>
                    <a:pt x="2066" y="5682"/>
                    <a:pt x="2066" y="5712"/>
                    <a:pt x="2036" y="5742"/>
                  </a:cubicBezTo>
                  <a:lnTo>
                    <a:pt x="2097" y="5651"/>
                  </a:lnTo>
                  <a:cubicBezTo>
                    <a:pt x="2157" y="5499"/>
                    <a:pt x="2218" y="5348"/>
                    <a:pt x="2309" y="5196"/>
                  </a:cubicBezTo>
                  <a:cubicBezTo>
                    <a:pt x="2340" y="5104"/>
                    <a:pt x="2370" y="5013"/>
                    <a:pt x="2431" y="4922"/>
                  </a:cubicBezTo>
                  <a:cubicBezTo>
                    <a:pt x="2461" y="4922"/>
                    <a:pt x="2461" y="4892"/>
                    <a:pt x="2491" y="4892"/>
                  </a:cubicBezTo>
                  <a:cubicBezTo>
                    <a:pt x="2522" y="4861"/>
                    <a:pt x="2552" y="4831"/>
                    <a:pt x="2552" y="4831"/>
                  </a:cubicBezTo>
                  <a:cubicBezTo>
                    <a:pt x="2583" y="4801"/>
                    <a:pt x="2613" y="4740"/>
                    <a:pt x="2643" y="4709"/>
                  </a:cubicBezTo>
                  <a:cubicBezTo>
                    <a:pt x="2643" y="4649"/>
                    <a:pt x="2674" y="4618"/>
                    <a:pt x="2674" y="4588"/>
                  </a:cubicBezTo>
                  <a:lnTo>
                    <a:pt x="2674" y="4558"/>
                  </a:lnTo>
                  <a:close/>
                  <a:moveTo>
                    <a:pt x="334" y="5044"/>
                  </a:moveTo>
                  <a:lnTo>
                    <a:pt x="334" y="5044"/>
                  </a:lnTo>
                  <a:cubicBezTo>
                    <a:pt x="365" y="5104"/>
                    <a:pt x="395" y="5135"/>
                    <a:pt x="425" y="5196"/>
                  </a:cubicBezTo>
                  <a:cubicBezTo>
                    <a:pt x="456" y="5226"/>
                    <a:pt x="517" y="5287"/>
                    <a:pt x="547" y="5317"/>
                  </a:cubicBezTo>
                  <a:cubicBezTo>
                    <a:pt x="577" y="5317"/>
                    <a:pt x="608" y="5317"/>
                    <a:pt x="638" y="5348"/>
                  </a:cubicBezTo>
                  <a:cubicBezTo>
                    <a:pt x="669" y="5469"/>
                    <a:pt x="699" y="5591"/>
                    <a:pt x="729" y="5712"/>
                  </a:cubicBezTo>
                  <a:lnTo>
                    <a:pt x="760" y="5773"/>
                  </a:lnTo>
                  <a:cubicBezTo>
                    <a:pt x="729" y="5742"/>
                    <a:pt x="669" y="5682"/>
                    <a:pt x="638" y="5651"/>
                  </a:cubicBezTo>
                  <a:cubicBezTo>
                    <a:pt x="608" y="5621"/>
                    <a:pt x="577" y="5591"/>
                    <a:pt x="577" y="5560"/>
                  </a:cubicBezTo>
                  <a:cubicBezTo>
                    <a:pt x="517" y="5499"/>
                    <a:pt x="486" y="5439"/>
                    <a:pt x="456" y="5378"/>
                  </a:cubicBezTo>
                  <a:cubicBezTo>
                    <a:pt x="395" y="5256"/>
                    <a:pt x="365" y="5165"/>
                    <a:pt x="334" y="5044"/>
                  </a:cubicBezTo>
                  <a:close/>
                  <a:moveTo>
                    <a:pt x="1246" y="5986"/>
                  </a:moveTo>
                  <a:cubicBezTo>
                    <a:pt x="1276" y="6016"/>
                    <a:pt x="1337" y="6016"/>
                    <a:pt x="1398" y="6016"/>
                  </a:cubicBezTo>
                  <a:cubicBezTo>
                    <a:pt x="1428" y="6046"/>
                    <a:pt x="1428" y="6077"/>
                    <a:pt x="1458" y="6077"/>
                  </a:cubicBezTo>
                  <a:cubicBezTo>
                    <a:pt x="1467" y="6085"/>
                    <a:pt x="1476" y="6092"/>
                    <a:pt x="1484" y="6097"/>
                  </a:cubicBezTo>
                  <a:lnTo>
                    <a:pt x="1484" y="6097"/>
                  </a:lnTo>
                  <a:cubicBezTo>
                    <a:pt x="1404" y="6076"/>
                    <a:pt x="1321" y="6073"/>
                    <a:pt x="1215" y="6046"/>
                  </a:cubicBezTo>
                  <a:cubicBezTo>
                    <a:pt x="1215" y="6016"/>
                    <a:pt x="1215" y="6016"/>
                    <a:pt x="1246" y="5986"/>
                  </a:cubicBezTo>
                  <a:close/>
                  <a:moveTo>
                    <a:pt x="2036" y="0"/>
                  </a:moveTo>
                  <a:cubicBezTo>
                    <a:pt x="1975" y="0"/>
                    <a:pt x="1914" y="31"/>
                    <a:pt x="1853" y="31"/>
                  </a:cubicBezTo>
                  <a:cubicBezTo>
                    <a:pt x="1762" y="61"/>
                    <a:pt x="1702" y="122"/>
                    <a:pt x="1610" y="152"/>
                  </a:cubicBezTo>
                  <a:cubicBezTo>
                    <a:pt x="1489" y="243"/>
                    <a:pt x="1367" y="334"/>
                    <a:pt x="1276" y="456"/>
                  </a:cubicBezTo>
                  <a:cubicBezTo>
                    <a:pt x="1185" y="608"/>
                    <a:pt x="1094" y="760"/>
                    <a:pt x="1003" y="912"/>
                  </a:cubicBezTo>
                  <a:cubicBezTo>
                    <a:pt x="942" y="1064"/>
                    <a:pt x="851" y="1185"/>
                    <a:pt x="790" y="1337"/>
                  </a:cubicBezTo>
                  <a:cubicBezTo>
                    <a:pt x="729" y="1489"/>
                    <a:pt x="669" y="1641"/>
                    <a:pt x="608" y="1793"/>
                  </a:cubicBezTo>
                  <a:cubicBezTo>
                    <a:pt x="577" y="1884"/>
                    <a:pt x="577" y="1975"/>
                    <a:pt x="547" y="2066"/>
                  </a:cubicBezTo>
                  <a:cubicBezTo>
                    <a:pt x="547" y="2066"/>
                    <a:pt x="547" y="2097"/>
                    <a:pt x="547" y="2127"/>
                  </a:cubicBezTo>
                  <a:cubicBezTo>
                    <a:pt x="486" y="2248"/>
                    <a:pt x="425" y="2400"/>
                    <a:pt x="395" y="2522"/>
                  </a:cubicBezTo>
                  <a:cubicBezTo>
                    <a:pt x="334" y="2674"/>
                    <a:pt x="304" y="2826"/>
                    <a:pt x="243" y="2978"/>
                  </a:cubicBezTo>
                  <a:cubicBezTo>
                    <a:pt x="213" y="3130"/>
                    <a:pt x="152" y="3312"/>
                    <a:pt x="91" y="3494"/>
                  </a:cubicBezTo>
                  <a:cubicBezTo>
                    <a:pt x="91" y="3555"/>
                    <a:pt x="61" y="3616"/>
                    <a:pt x="61" y="3707"/>
                  </a:cubicBezTo>
                  <a:cubicBezTo>
                    <a:pt x="61" y="3798"/>
                    <a:pt x="30" y="3889"/>
                    <a:pt x="30" y="3980"/>
                  </a:cubicBezTo>
                  <a:cubicBezTo>
                    <a:pt x="0" y="4132"/>
                    <a:pt x="0" y="4315"/>
                    <a:pt x="0" y="4497"/>
                  </a:cubicBezTo>
                  <a:cubicBezTo>
                    <a:pt x="0" y="4649"/>
                    <a:pt x="30" y="4801"/>
                    <a:pt x="61" y="4983"/>
                  </a:cubicBezTo>
                  <a:cubicBezTo>
                    <a:pt x="61" y="5044"/>
                    <a:pt x="61" y="5135"/>
                    <a:pt x="91" y="5226"/>
                  </a:cubicBezTo>
                  <a:cubicBezTo>
                    <a:pt x="122" y="5287"/>
                    <a:pt x="122" y="5348"/>
                    <a:pt x="152" y="5408"/>
                  </a:cubicBezTo>
                  <a:cubicBezTo>
                    <a:pt x="182" y="5499"/>
                    <a:pt x="243" y="5591"/>
                    <a:pt x="274" y="5682"/>
                  </a:cubicBezTo>
                  <a:cubicBezTo>
                    <a:pt x="334" y="5742"/>
                    <a:pt x="395" y="5803"/>
                    <a:pt x="456" y="5894"/>
                  </a:cubicBezTo>
                  <a:cubicBezTo>
                    <a:pt x="517" y="5955"/>
                    <a:pt x="577" y="6016"/>
                    <a:pt x="638" y="6046"/>
                  </a:cubicBezTo>
                  <a:cubicBezTo>
                    <a:pt x="729" y="6107"/>
                    <a:pt x="790" y="6168"/>
                    <a:pt x="851" y="6198"/>
                  </a:cubicBezTo>
                  <a:cubicBezTo>
                    <a:pt x="912" y="6229"/>
                    <a:pt x="942" y="6259"/>
                    <a:pt x="1003" y="6259"/>
                  </a:cubicBezTo>
                  <a:cubicBezTo>
                    <a:pt x="1094" y="6320"/>
                    <a:pt x="1155" y="6350"/>
                    <a:pt x="1246" y="6350"/>
                  </a:cubicBezTo>
                  <a:cubicBezTo>
                    <a:pt x="1337" y="6381"/>
                    <a:pt x="1428" y="6411"/>
                    <a:pt x="1519" y="6411"/>
                  </a:cubicBezTo>
                  <a:cubicBezTo>
                    <a:pt x="1610" y="6411"/>
                    <a:pt x="1732" y="6381"/>
                    <a:pt x="1823" y="6350"/>
                  </a:cubicBezTo>
                  <a:cubicBezTo>
                    <a:pt x="1914" y="6289"/>
                    <a:pt x="2036" y="6229"/>
                    <a:pt x="2127" y="6137"/>
                  </a:cubicBezTo>
                  <a:cubicBezTo>
                    <a:pt x="2248" y="6016"/>
                    <a:pt x="2340" y="5925"/>
                    <a:pt x="2461" y="5773"/>
                  </a:cubicBezTo>
                  <a:lnTo>
                    <a:pt x="2522" y="5682"/>
                  </a:lnTo>
                  <a:lnTo>
                    <a:pt x="2613" y="5560"/>
                  </a:lnTo>
                  <a:cubicBezTo>
                    <a:pt x="2643" y="5499"/>
                    <a:pt x="2704" y="5408"/>
                    <a:pt x="2735" y="5348"/>
                  </a:cubicBezTo>
                  <a:cubicBezTo>
                    <a:pt x="2826" y="5196"/>
                    <a:pt x="2886" y="5044"/>
                    <a:pt x="2947" y="4892"/>
                  </a:cubicBezTo>
                  <a:cubicBezTo>
                    <a:pt x="3008" y="4740"/>
                    <a:pt x="3038" y="4588"/>
                    <a:pt x="3099" y="4406"/>
                  </a:cubicBezTo>
                  <a:cubicBezTo>
                    <a:pt x="3130" y="4254"/>
                    <a:pt x="3190" y="4102"/>
                    <a:pt x="3221" y="3950"/>
                  </a:cubicBezTo>
                  <a:cubicBezTo>
                    <a:pt x="3251" y="3798"/>
                    <a:pt x="3281" y="3616"/>
                    <a:pt x="3312" y="3464"/>
                  </a:cubicBezTo>
                  <a:cubicBezTo>
                    <a:pt x="3312" y="3373"/>
                    <a:pt x="3312" y="3281"/>
                    <a:pt x="3342" y="3190"/>
                  </a:cubicBezTo>
                  <a:cubicBezTo>
                    <a:pt x="3342" y="3130"/>
                    <a:pt x="3342" y="3038"/>
                    <a:pt x="3342" y="2947"/>
                  </a:cubicBezTo>
                  <a:cubicBezTo>
                    <a:pt x="3373" y="2856"/>
                    <a:pt x="3342" y="2765"/>
                    <a:pt x="3342" y="2674"/>
                  </a:cubicBezTo>
                  <a:cubicBezTo>
                    <a:pt x="3342" y="2674"/>
                    <a:pt x="3342" y="2643"/>
                    <a:pt x="3342" y="2643"/>
                  </a:cubicBezTo>
                  <a:cubicBezTo>
                    <a:pt x="3373" y="2522"/>
                    <a:pt x="3373" y="2431"/>
                    <a:pt x="3373" y="2309"/>
                  </a:cubicBezTo>
                  <a:cubicBezTo>
                    <a:pt x="3403" y="2218"/>
                    <a:pt x="3403" y="2097"/>
                    <a:pt x="3373" y="1975"/>
                  </a:cubicBezTo>
                  <a:cubicBezTo>
                    <a:pt x="3373" y="1793"/>
                    <a:pt x="3342" y="1641"/>
                    <a:pt x="3281" y="1489"/>
                  </a:cubicBezTo>
                  <a:cubicBezTo>
                    <a:pt x="3251" y="1337"/>
                    <a:pt x="3190" y="1185"/>
                    <a:pt x="3130" y="1064"/>
                  </a:cubicBezTo>
                  <a:lnTo>
                    <a:pt x="3038" y="851"/>
                  </a:lnTo>
                  <a:cubicBezTo>
                    <a:pt x="3008" y="760"/>
                    <a:pt x="2978" y="669"/>
                    <a:pt x="2917" y="608"/>
                  </a:cubicBezTo>
                  <a:cubicBezTo>
                    <a:pt x="2886" y="517"/>
                    <a:pt x="2856" y="456"/>
                    <a:pt x="2826" y="395"/>
                  </a:cubicBezTo>
                  <a:cubicBezTo>
                    <a:pt x="2765" y="334"/>
                    <a:pt x="2735" y="274"/>
                    <a:pt x="2704" y="213"/>
                  </a:cubicBezTo>
                  <a:cubicBezTo>
                    <a:pt x="2643" y="152"/>
                    <a:pt x="2613" y="122"/>
                    <a:pt x="2552" y="91"/>
                  </a:cubicBezTo>
                  <a:cubicBezTo>
                    <a:pt x="2491" y="61"/>
                    <a:pt x="2431" y="31"/>
                    <a:pt x="2370" y="31"/>
                  </a:cubicBezTo>
                  <a:cubicBezTo>
                    <a:pt x="2309" y="0"/>
                    <a:pt x="2218" y="0"/>
                    <a:pt x="2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0"/>
            <p:cNvSpPr/>
            <p:nvPr/>
          </p:nvSpPr>
          <p:spPr>
            <a:xfrm>
              <a:off x="8851965" y="3346247"/>
              <a:ext cx="166816" cy="288327"/>
            </a:xfrm>
            <a:custGeom>
              <a:avLst/>
              <a:gdLst/>
              <a:ahLst/>
              <a:cxnLst/>
              <a:rect l="l" t="t" r="r" b="b"/>
              <a:pathLst>
                <a:path w="4923" h="8509" extrusionOk="0">
                  <a:moveTo>
                    <a:pt x="2006" y="1520"/>
                  </a:moveTo>
                  <a:lnTo>
                    <a:pt x="1885" y="1672"/>
                  </a:lnTo>
                  <a:lnTo>
                    <a:pt x="1824" y="1794"/>
                  </a:lnTo>
                  <a:lnTo>
                    <a:pt x="1793" y="1794"/>
                  </a:lnTo>
                  <a:cubicBezTo>
                    <a:pt x="1824" y="1794"/>
                    <a:pt x="1824" y="1763"/>
                    <a:pt x="1824" y="1763"/>
                  </a:cubicBezTo>
                  <a:cubicBezTo>
                    <a:pt x="1854" y="1702"/>
                    <a:pt x="1885" y="1642"/>
                    <a:pt x="1915" y="1581"/>
                  </a:cubicBezTo>
                  <a:cubicBezTo>
                    <a:pt x="1945" y="1551"/>
                    <a:pt x="1976" y="1520"/>
                    <a:pt x="2006" y="1520"/>
                  </a:cubicBezTo>
                  <a:close/>
                  <a:moveTo>
                    <a:pt x="3130" y="3647"/>
                  </a:moveTo>
                  <a:lnTo>
                    <a:pt x="3161" y="3829"/>
                  </a:lnTo>
                  <a:lnTo>
                    <a:pt x="3130" y="3890"/>
                  </a:lnTo>
                  <a:lnTo>
                    <a:pt x="3100" y="4012"/>
                  </a:lnTo>
                  <a:cubicBezTo>
                    <a:pt x="3100" y="3981"/>
                    <a:pt x="3070" y="3951"/>
                    <a:pt x="3070" y="3890"/>
                  </a:cubicBezTo>
                  <a:lnTo>
                    <a:pt x="3130" y="3647"/>
                  </a:lnTo>
                  <a:close/>
                  <a:moveTo>
                    <a:pt x="1854" y="3647"/>
                  </a:moveTo>
                  <a:cubicBezTo>
                    <a:pt x="1793" y="3829"/>
                    <a:pt x="1733" y="4012"/>
                    <a:pt x="1672" y="4163"/>
                  </a:cubicBezTo>
                  <a:lnTo>
                    <a:pt x="1611" y="4163"/>
                  </a:lnTo>
                  <a:cubicBezTo>
                    <a:pt x="1642" y="4163"/>
                    <a:pt x="1672" y="4103"/>
                    <a:pt x="1702" y="4072"/>
                  </a:cubicBezTo>
                  <a:lnTo>
                    <a:pt x="1672" y="4072"/>
                  </a:lnTo>
                  <a:cubicBezTo>
                    <a:pt x="1733" y="3920"/>
                    <a:pt x="1763" y="3799"/>
                    <a:pt x="1824" y="3647"/>
                  </a:cubicBezTo>
                  <a:close/>
                  <a:moveTo>
                    <a:pt x="2644" y="4224"/>
                  </a:moveTo>
                  <a:lnTo>
                    <a:pt x="2644" y="4285"/>
                  </a:lnTo>
                  <a:cubicBezTo>
                    <a:pt x="2614" y="4437"/>
                    <a:pt x="2553" y="4558"/>
                    <a:pt x="2523" y="4680"/>
                  </a:cubicBezTo>
                  <a:lnTo>
                    <a:pt x="2371" y="4680"/>
                  </a:lnTo>
                  <a:lnTo>
                    <a:pt x="2371" y="4650"/>
                  </a:lnTo>
                  <a:cubicBezTo>
                    <a:pt x="2371" y="4498"/>
                    <a:pt x="2462" y="4376"/>
                    <a:pt x="2492" y="4224"/>
                  </a:cubicBezTo>
                  <a:close/>
                  <a:moveTo>
                    <a:pt x="3489" y="5130"/>
                  </a:moveTo>
                  <a:lnTo>
                    <a:pt x="3434" y="5379"/>
                  </a:lnTo>
                  <a:lnTo>
                    <a:pt x="3404" y="5440"/>
                  </a:lnTo>
                  <a:lnTo>
                    <a:pt x="3404" y="5348"/>
                  </a:lnTo>
                  <a:cubicBezTo>
                    <a:pt x="3404" y="5318"/>
                    <a:pt x="3434" y="5257"/>
                    <a:pt x="3465" y="5227"/>
                  </a:cubicBezTo>
                  <a:cubicBezTo>
                    <a:pt x="3465" y="5209"/>
                    <a:pt x="3475" y="5171"/>
                    <a:pt x="3489" y="5130"/>
                  </a:cubicBezTo>
                  <a:close/>
                  <a:moveTo>
                    <a:pt x="517" y="5379"/>
                  </a:moveTo>
                  <a:cubicBezTo>
                    <a:pt x="548" y="5409"/>
                    <a:pt x="548" y="5440"/>
                    <a:pt x="578" y="5470"/>
                  </a:cubicBezTo>
                  <a:lnTo>
                    <a:pt x="609" y="5500"/>
                  </a:lnTo>
                  <a:cubicBezTo>
                    <a:pt x="609" y="5561"/>
                    <a:pt x="578" y="5652"/>
                    <a:pt x="578" y="5743"/>
                  </a:cubicBezTo>
                  <a:cubicBezTo>
                    <a:pt x="548" y="5956"/>
                    <a:pt x="548" y="6138"/>
                    <a:pt x="517" y="6321"/>
                  </a:cubicBezTo>
                  <a:lnTo>
                    <a:pt x="517" y="6199"/>
                  </a:lnTo>
                  <a:lnTo>
                    <a:pt x="517" y="5834"/>
                  </a:lnTo>
                  <a:lnTo>
                    <a:pt x="517" y="5379"/>
                  </a:lnTo>
                  <a:close/>
                  <a:moveTo>
                    <a:pt x="3191" y="5834"/>
                  </a:moveTo>
                  <a:cubicBezTo>
                    <a:pt x="3191" y="5895"/>
                    <a:pt x="3221" y="5926"/>
                    <a:pt x="3252" y="5986"/>
                  </a:cubicBezTo>
                  <a:cubicBezTo>
                    <a:pt x="3252" y="6047"/>
                    <a:pt x="3221" y="6078"/>
                    <a:pt x="3221" y="6108"/>
                  </a:cubicBezTo>
                  <a:lnTo>
                    <a:pt x="3191" y="6199"/>
                  </a:lnTo>
                  <a:cubicBezTo>
                    <a:pt x="3130" y="6260"/>
                    <a:pt x="3100" y="6351"/>
                    <a:pt x="3070" y="6442"/>
                  </a:cubicBezTo>
                  <a:lnTo>
                    <a:pt x="2978" y="6594"/>
                  </a:lnTo>
                  <a:lnTo>
                    <a:pt x="2978" y="6533"/>
                  </a:lnTo>
                  <a:cubicBezTo>
                    <a:pt x="3009" y="6442"/>
                    <a:pt x="3039" y="6351"/>
                    <a:pt x="3039" y="6260"/>
                  </a:cubicBezTo>
                  <a:cubicBezTo>
                    <a:pt x="3070" y="6169"/>
                    <a:pt x="3130" y="6017"/>
                    <a:pt x="3161" y="5865"/>
                  </a:cubicBezTo>
                  <a:lnTo>
                    <a:pt x="3191" y="5834"/>
                  </a:lnTo>
                  <a:close/>
                  <a:moveTo>
                    <a:pt x="1034" y="6837"/>
                  </a:moveTo>
                  <a:lnTo>
                    <a:pt x="1034" y="6837"/>
                  </a:lnTo>
                  <a:cubicBezTo>
                    <a:pt x="1004" y="6928"/>
                    <a:pt x="943" y="7019"/>
                    <a:pt x="912" y="7080"/>
                  </a:cubicBezTo>
                  <a:cubicBezTo>
                    <a:pt x="882" y="7111"/>
                    <a:pt x="852" y="7171"/>
                    <a:pt x="821" y="7202"/>
                  </a:cubicBezTo>
                  <a:cubicBezTo>
                    <a:pt x="852" y="7141"/>
                    <a:pt x="882" y="7050"/>
                    <a:pt x="882" y="6989"/>
                  </a:cubicBezTo>
                  <a:cubicBezTo>
                    <a:pt x="943" y="6959"/>
                    <a:pt x="1004" y="6898"/>
                    <a:pt x="1034" y="6837"/>
                  </a:cubicBezTo>
                  <a:close/>
                  <a:moveTo>
                    <a:pt x="1945" y="7141"/>
                  </a:moveTo>
                  <a:lnTo>
                    <a:pt x="1945" y="7202"/>
                  </a:lnTo>
                  <a:lnTo>
                    <a:pt x="1915" y="7262"/>
                  </a:lnTo>
                  <a:lnTo>
                    <a:pt x="1945" y="7141"/>
                  </a:lnTo>
                  <a:close/>
                  <a:moveTo>
                    <a:pt x="1733" y="6138"/>
                  </a:moveTo>
                  <a:lnTo>
                    <a:pt x="1733" y="6169"/>
                  </a:lnTo>
                  <a:cubicBezTo>
                    <a:pt x="1733" y="6229"/>
                    <a:pt x="1733" y="6290"/>
                    <a:pt x="1763" y="6321"/>
                  </a:cubicBezTo>
                  <a:cubicBezTo>
                    <a:pt x="1733" y="6381"/>
                    <a:pt x="1733" y="6412"/>
                    <a:pt x="1733" y="6442"/>
                  </a:cubicBezTo>
                  <a:lnTo>
                    <a:pt x="1642" y="6928"/>
                  </a:lnTo>
                  <a:cubicBezTo>
                    <a:pt x="1642" y="7050"/>
                    <a:pt x="1611" y="7141"/>
                    <a:pt x="1611" y="7232"/>
                  </a:cubicBezTo>
                  <a:cubicBezTo>
                    <a:pt x="1584" y="7287"/>
                    <a:pt x="1556" y="7317"/>
                    <a:pt x="1551" y="7345"/>
                  </a:cubicBezTo>
                  <a:lnTo>
                    <a:pt x="1551" y="7345"/>
                  </a:lnTo>
                  <a:cubicBezTo>
                    <a:pt x="1581" y="7014"/>
                    <a:pt x="1612" y="6713"/>
                    <a:pt x="1672" y="6381"/>
                  </a:cubicBezTo>
                  <a:lnTo>
                    <a:pt x="1733" y="6138"/>
                  </a:lnTo>
                  <a:close/>
                  <a:moveTo>
                    <a:pt x="1064" y="7354"/>
                  </a:moveTo>
                  <a:cubicBezTo>
                    <a:pt x="1064" y="7414"/>
                    <a:pt x="1064" y="7414"/>
                    <a:pt x="1095" y="7475"/>
                  </a:cubicBezTo>
                  <a:cubicBezTo>
                    <a:pt x="1095" y="7506"/>
                    <a:pt x="1125" y="7566"/>
                    <a:pt x="1155" y="7597"/>
                  </a:cubicBezTo>
                  <a:cubicBezTo>
                    <a:pt x="1186" y="7657"/>
                    <a:pt x="1186" y="7688"/>
                    <a:pt x="1247" y="7718"/>
                  </a:cubicBezTo>
                  <a:cubicBezTo>
                    <a:pt x="1247" y="7779"/>
                    <a:pt x="1247" y="7809"/>
                    <a:pt x="1277" y="7840"/>
                  </a:cubicBezTo>
                  <a:cubicBezTo>
                    <a:pt x="1307" y="7901"/>
                    <a:pt x="1338" y="7931"/>
                    <a:pt x="1399" y="7961"/>
                  </a:cubicBezTo>
                  <a:lnTo>
                    <a:pt x="1459" y="7992"/>
                  </a:lnTo>
                  <a:lnTo>
                    <a:pt x="1520" y="7992"/>
                  </a:lnTo>
                  <a:lnTo>
                    <a:pt x="1520" y="8113"/>
                  </a:lnTo>
                  <a:lnTo>
                    <a:pt x="1399" y="8022"/>
                  </a:lnTo>
                  <a:lnTo>
                    <a:pt x="1277" y="7961"/>
                  </a:lnTo>
                  <a:lnTo>
                    <a:pt x="1186" y="7901"/>
                  </a:lnTo>
                  <a:cubicBezTo>
                    <a:pt x="1125" y="7870"/>
                    <a:pt x="1095" y="7840"/>
                    <a:pt x="1064" y="7779"/>
                  </a:cubicBezTo>
                  <a:cubicBezTo>
                    <a:pt x="973" y="7718"/>
                    <a:pt x="943" y="7627"/>
                    <a:pt x="882" y="7536"/>
                  </a:cubicBezTo>
                  <a:lnTo>
                    <a:pt x="852" y="7506"/>
                  </a:lnTo>
                  <a:lnTo>
                    <a:pt x="882" y="7506"/>
                  </a:lnTo>
                  <a:lnTo>
                    <a:pt x="973" y="7475"/>
                  </a:lnTo>
                  <a:cubicBezTo>
                    <a:pt x="1004" y="7445"/>
                    <a:pt x="1004" y="7414"/>
                    <a:pt x="1034" y="7384"/>
                  </a:cubicBezTo>
                  <a:cubicBezTo>
                    <a:pt x="1064" y="7384"/>
                    <a:pt x="1064" y="7384"/>
                    <a:pt x="1064" y="7354"/>
                  </a:cubicBezTo>
                  <a:close/>
                  <a:moveTo>
                    <a:pt x="2249" y="7323"/>
                  </a:moveTo>
                  <a:lnTo>
                    <a:pt x="2219" y="7445"/>
                  </a:lnTo>
                  <a:lnTo>
                    <a:pt x="2158" y="7657"/>
                  </a:lnTo>
                  <a:cubicBezTo>
                    <a:pt x="2097" y="7779"/>
                    <a:pt x="2067" y="7901"/>
                    <a:pt x="1976" y="8022"/>
                  </a:cubicBezTo>
                  <a:cubicBezTo>
                    <a:pt x="1976" y="8052"/>
                    <a:pt x="1945" y="8083"/>
                    <a:pt x="1915" y="8113"/>
                  </a:cubicBezTo>
                  <a:lnTo>
                    <a:pt x="1854" y="8144"/>
                  </a:lnTo>
                  <a:lnTo>
                    <a:pt x="1854" y="8113"/>
                  </a:lnTo>
                  <a:cubicBezTo>
                    <a:pt x="1854" y="8052"/>
                    <a:pt x="1854" y="7961"/>
                    <a:pt x="1854" y="7870"/>
                  </a:cubicBezTo>
                  <a:cubicBezTo>
                    <a:pt x="2006" y="7779"/>
                    <a:pt x="2128" y="7597"/>
                    <a:pt x="2219" y="7414"/>
                  </a:cubicBezTo>
                  <a:lnTo>
                    <a:pt x="2249" y="7323"/>
                  </a:lnTo>
                  <a:close/>
                  <a:moveTo>
                    <a:pt x="2827" y="7779"/>
                  </a:moveTo>
                  <a:lnTo>
                    <a:pt x="2735" y="7870"/>
                  </a:lnTo>
                  <a:cubicBezTo>
                    <a:pt x="2614" y="7961"/>
                    <a:pt x="2492" y="8022"/>
                    <a:pt x="2371" y="8113"/>
                  </a:cubicBezTo>
                  <a:lnTo>
                    <a:pt x="2249" y="8144"/>
                  </a:lnTo>
                  <a:cubicBezTo>
                    <a:pt x="2280" y="8083"/>
                    <a:pt x="2310" y="8022"/>
                    <a:pt x="2340" y="7961"/>
                  </a:cubicBezTo>
                  <a:cubicBezTo>
                    <a:pt x="2371" y="7901"/>
                    <a:pt x="2371" y="7901"/>
                    <a:pt x="2401" y="7840"/>
                  </a:cubicBezTo>
                  <a:cubicBezTo>
                    <a:pt x="2432" y="7870"/>
                    <a:pt x="2462" y="7870"/>
                    <a:pt x="2492" y="7870"/>
                  </a:cubicBezTo>
                  <a:lnTo>
                    <a:pt x="2644" y="7870"/>
                  </a:lnTo>
                  <a:cubicBezTo>
                    <a:pt x="2705" y="7840"/>
                    <a:pt x="2735" y="7809"/>
                    <a:pt x="2766" y="7779"/>
                  </a:cubicBezTo>
                  <a:close/>
                  <a:moveTo>
                    <a:pt x="3070" y="1"/>
                  </a:moveTo>
                  <a:cubicBezTo>
                    <a:pt x="2978" y="1"/>
                    <a:pt x="2887" y="1"/>
                    <a:pt x="2827" y="31"/>
                  </a:cubicBezTo>
                  <a:lnTo>
                    <a:pt x="2735" y="62"/>
                  </a:lnTo>
                  <a:cubicBezTo>
                    <a:pt x="2675" y="62"/>
                    <a:pt x="2644" y="92"/>
                    <a:pt x="2614" y="123"/>
                  </a:cubicBezTo>
                  <a:cubicBezTo>
                    <a:pt x="2492" y="153"/>
                    <a:pt x="2401" y="214"/>
                    <a:pt x="2340" y="274"/>
                  </a:cubicBezTo>
                  <a:lnTo>
                    <a:pt x="2280" y="335"/>
                  </a:lnTo>
                  <a:cubicBezTo>
                    <a:pt x="2219" y="366"/>
                    <a:pt x="2128" y="426"/>
                    <a:pt x="2097" y="487"/>
                  </a:cubicBezTo>
                  <a:cubicBezTo>
                    <a:pt x="1945" y="578"/>
                    <a:pt x="1824" y="700"/>
                    <a:pt x="1702" y="821"/>
                  </a:cubicBezTo>
                  <a:cubicBezTo>
                    <a:pt x="1581" y="912"/>
                    <a:pt x="1490" y="1034"/>
                    <a:pt x="1399" y="1156"/>
                  </a:cubicBezTo>
                  <a:cubicBezTo>
                    <a:pt x="1338" y="1247"/>
                    <a:pt x="1277" y="1307"/>
                    <a:pt x="1247" y="1368"/>
                  </a:cubicBezTo>
                  <a:cubicBezTo>
                    <a:pt x="1186" y="1459"/>
                    <a:pt x="1155" y="1520"/>
                    <a:pt x="1095" y="1581"/>
                  </a:cubicBezTo>
                  <a:cubicBezTo>
                    <a:pt x="1064" y="1672"/>
                    <a:pt x="1034" y="1733"/>
                    <a:pt x="1004" y="1824"/>
                  </a:cubicBezTo>
                  <a:lnTo>
                    <a:pt x="852" y="2067"/>
                  </a:lnTo>
                  <a:cubicBezTo>
                    <a:pt x="760" y="2219"/>
                    <a:pt x="669" y="2340"/>
                    <a:pt x="609" y="2492"/>
                  </a:cubicBezTo>
                  <a:cubicBezTo>
                    <a:pt x="517" y="2644"/>
                    <a:pt x="457" y="2796"/>
                    <a:pt x="396" y="2918"/>
                  </a:cubicBezTo>
                  <a:cubicBezTo>
                    <a:pt x="366" y="3009"/>
                    <a:pt x="335" y="3100"/>
                    <a:pt x="305" y="3191"/>
                  </a:cubicBezTo>
                  <a:cubicBezTo>
                    <a:pt x="274" y="3282"/>
                    <a:pt x="274" y="3343"/>
                    <a:pt x="244" y="3434"/>
                  </a:cubicBezTo>
                  <a:cubicBezTo>
                    <a:pt x="214" y="3586"/>
                    <a:pt x="183" y="3738"/>
                    <a:pt x="153" y="3890"/>
                  </a:cubicBezTo>
                  <a:cubicBezTo>
                    <a:pt x="122" y="4072"/>
                    <a:pt x="122" y="4224"/>
                    <a:pt x="92" y="4376"/>
                  </a:cubicBezTo>
                  <a:lnTo>
                    <a:pt x="62" y="4619"/>
                  </a:lnTo>
                  <a:cubicBezTo>
                    <a:pt x="62" y="4710"/>
                    <a:pt x="62" y="4771"/>
                    <a:pt x="31" y="4862"/>
                  </a:cubicBezTo>
                  <a:cubicBezTo>
                    <a:pt x="31" y="5045"/>
                    <a:pt x="31" y="5196"/>
                    <a:pt x="1" y="5379"/>
                  </a:cubicBezTo>
                  <a:lnTo>
                    <a:pt x="1" y="5591"/>
                  </a:lnTo>
                  <a:cubicBezTo>
                    <a:pt x="1" y="5683"/>
                    <a:pt x="1" y="5743"/>
                    <a:pt x="31" y="5834"/>
                  </a:cubicBezTo>
                  <a:cubicBezTo>
                    <a:pt x="31" y="5986"/>
                    <a:pt x="92" y="6138"/>
                    <a:pt x="122" y="6290"/>
                  </a:cubicBezTo>
                  <a:cubicBezTo>
                    <a:pt x="122" y="6381"/>
                    <a:pt x="153" y="6473"/>
                    <a:pt x="153" y="6564"/>
                  </a:cubicBezTo>
                  <a:cubicBezTo>
                    <a:pt x="183" y="6624"/>
                    <a:pt x="214" y="6716"/>
                    <a:pt x="214" y="6776"/>
                  </a:cubicBezTo>
                  <a:cubicBezTo>
                    <a:pt x="274" y="6928"/>
                    <a:pt x="335" y="7080"/>
                    <a:pt x="396" y="7202"/>
                  </a:cubicBezTo>
                  <a:cubicBezTo>
                    <a:pt x="457" y="7354"/>
                    <a:pt x="517" y="7506"/>
                    <a:pt x="609" y="7657"/>
                  </a:cubicBezTo>
                  <a:cubicBezTo>
                    <a:pt x="639" y="7718"/>
                    <a:pt x="700" y="7779"/>
                    <a:pt x="730" y="7870"/>
                  </a:cubicBezTo>
                  <a:lnTo>
                    <a:pt x="791" y="7931"/>
                  </a:lnTo>
                  <a:lnTo>
                    <a:pt x="882" y="8022"/>
                  </a:lnTo>
                  <a:cubicBezTo>
                    <a:pt x="882" y="8052"/>
                    <a:pt x="912" y="8083"/>
                    <a:pt x="943" y="8083"/>
                  </a:cubicBezTo>
                  <a:cubicBezTo>
                    <a:pt x="1095" y="8204"/>
                    <a:pt x="1216" y="8265"/>
                    <a:pt x="1368" y="8356"/>
                  </a:cubicBezTo>
                  <a:cubicBezTo>
                    <a:pt x="1459" y="8387"/>
                    <a:pt x="1520" y="8417"/>
                    <a:pt x="1611" y="8447"/>
                  </a:cubicBezTo>
                  <a:cubicBezTo>
                    <a:pt x="1702" y="8478"/>
                    <a:pt x="1824" y="8508"/>
                    <a:pt x="1915" y="8508"/>
                  </a:cubicBezTo>
                  <a:cubicBezTo>
                    <a:pt x="2037" y="8508"/>
                    <a:pt x="2158" y="8508"/>
                    <a:pt x="2249" y="8478"/>
                  </a:cubicBezTo>
                  <a:cubicBezTo>
                    <a:pt x="2310" y="8447"/>
                    <a:pt x="2371" y="8447"/>
                    <a:pt x="2432" y="8417"/>
                  </a:cubicBezTo>
                  <a:cubicBezTo>
                    <a:pt x="2492" y="8387"/>
                    <a:pt x="2553" y="8356"/>
                    <a:pt x="2614" y="8326"/>
                  </a:cubicBezTo>
                  <a:lnTo>
                    <a:pt x="2705" y="8265"/>
                  </a:lnTo>
                  <a:cubicBezTo>
                    <a:pt x="2827" y="8204"/>
                    <a:pt x="2918" y="8144"/>
                    <a:pt x="3009" y="8052"/>
                  </a:cubicBezTo>
                  <a:lnTo>
                    <a:pt x="3191" y="7840"/>
                  </a:lnTo>
                  <a:cubicBezTo>
                    <a:pt x="3252" y="7779"/>
                    <a:pt x="3313" y="7718"/>
                    <a:pt x="3373" y="7657"/>
                  </a:cubicBezTo>
                  <a:cubicBezTo>
                    <a:pt x="3404" y="7597"/>
                    <a:pt x="3465" y="7506"/>
                    <a:pt x="3525" y="7445"/>
                  </a:cubicBezTo>
                  <a:lnTo>
                    <a:pt x="3647" y="7262"/>
                  </a:lnTo>
                  <a:cubicBezTo>
                    <a:pt x="3677" y="7171"/>
                    <a:pt x="3738" y="7111"/>
                    <a:pt x="3768" y="7050"/>
                  </a:cubicBezTo>
                  <a:cubicBezTo>
                    <a:pt x="3860" y="6898"/>
                    <a:pt x="3951" y="6776"/>
                    <a:pt x="4042" y="6624"/>
                  </a:cubicBezTo>
                  <a:cubicBezTo>
                    <a:pt x="4224" y="6351"/>
                    <a:pt x="4376" y="6078"/>
                    <a:pt x="4498" y="5774"/>
                  </a:cubicBezTo>
                  <a:cubicBezTo>
                    <a:pt x="4558" y="5622"/>
                    <a:pt x="4589" y="5440"/>
                    <a:pt x="4649" y="5288"/>
                  </a:cubicBezTo>
                  <a:cubicBezTo>
                    <a:pt x="4649" y="5227"/>
                    <a:pt x="4680" y="5136"/>
                    <a:pt x="4710" y="5075"/>
                  </a:cubicBezTo>
                  <a:lnTo>
                    <a:pt x="4741" y="4832"/>
                  </a:lnTo>
                  <a:cubicBezTo>
                    <a:pt x="4771" y="4680"/>
                    <a:pt x="4801" y="4528"/>
                    <a:pt x="4832" y="4346"/>
                  </a:cubicBezTo>
                  <a:cubicBezTo>
                    <a:pt x="4832" y="4194"/>
                    <a:pt x="4862" y="4042"/>
                    <a:pt x="4893" y="3860"/>
                  </a:cubicBezTo>
                  <a:cubicBezTo>
                    <a:pt x="4923" y="3525"/>
                    <a:pt x="4923" y="3191"/>
                    <a:pt x="4923" y="2887"/>
                  </a:cubicBezTo>
                  <a:cubicBezTo>
                    <a:pt x="4923" y="2705"/>
                    <a:pt x="4862" y="2553"/>
                    <a:pt x="4862" y="2401"/>
                  </a:cubicBezTo>
                  <a:cubicBezTo>
                    <a:pt x="4832" y="2249"/>
                    <a:pt x="4832" y="2067"/>
                    <a:pt x="4801" y="1915"/>
                  </a:cubicBezTo>
                  <a:cubicBezTo>
                    <a:pt x="4801" y="1885"/>
                    <a:pt x="4801" y="1824"/>
                    <a:pt x="4801" y="1794"/>
                  </a:cubicBezTo>
                  <a:cubicBezTo>
                    <a:pt x="4801" y="1733"/>
                    <a:pt x="4801" y="1702"/>
                    <a:pt x="4771" y="1642"/>
                  </a:cubicBezTo>
                  <a:cubicBezTo>
                    <a:pt x="4771" y="1611"/>
                    <a:pt x="4741" y="1490"/>
                    <a:pt x="4710" y="1399"/>
                  </a:cubicBezTo>
                  <a:cubicBezTo>
                    <a:pt x="4680" y="1338"/>
                    <a:pt x="4649" y="1247"/>
                    <a:pt x="4589" y="1156"/>
                  </a:cubicBezTo>
                  <a:cubicBezTo>
                    <a:pt x="4558" y="1095"/>
                    <a:pt x="4528" y="1034"/>
                    <a:pt x="4498" y="973"/>
                  </a:cubicBezTo>
                  <a:lnTo>
                    <a:pt x="4437" y="912"/>
                  </a:lnTo>
                  <a:lnTo>
                    <a:pt x="4437" y="882"/>
                  </a:lnTo>
                  <a:cubicBezTo>
                    <a:pt x="4406" y="821"/>
                    <a:pt x="4376" y="730"/>
                    <a:pt x="4346" y="669"/>
                  </a:cubicBezTo>
                  <a:cubicBezTo>
                    <a:pt x="4315" y="578"/>
                    <a:pt x="4285" y="518"/>
                    <a:pt x="4254" y="457"/>
                  </a:cubicBezTo>
                  <a:cubicBezTo>
                    <a:pt x="4194" y="366"/>
                    <a:pt x="4133" y="305"/>
                    <a:pt x="4072" y="244"/>
                  </a:cubicBezTo>
                  <a:cubicBezTo>
                    <a:pt x="4042" y="214"/>
                    <a:pt x="3981" y="214"/>
                    <a:pt x="3951" y="183"/>
                  </a:cubicBezTo>
                  <a:cubicBezTo>
                    <a:pt x="3890" y="153"/>
                    <a:pt x="3829" y="123"/>
                    <a:pt x="3768" y="92"/>
                  </a:cubicBezTo>
                  <a:lnTo>
                    <a:pt x="3708" y="62"/>
                  </a:lnTo>
                  <a:cubicBezTo>
                    <a:pt x="3647" y="62"/>
                    <a:pt x="3616" y="31"/>
                    <a:pt x="3556" y="31"/>
                  </a:cubicBezTo>
                  <a:cubicBezTo>
                    <a:pt x="3465" y="1"/>
                    <a:pt x="3404" y="1"/>
                    <a:pt x="3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0" name="Google Shape;670;p30"/>
          <p:cNvSpPr txBox="1">
            <a:spLocks noGrp="1"/>
          </p:cNvSpPr>
          <p:nvPr>
            <p:ph type="title"/>
          </p:nvPr>
        </p:nvSpPr>
        <p:spPr>
          <a:xfrm>
            <a:off x="727300" y="539850"/>
            <a:ext cx="76893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30"/>
          <p:cNvSpPr txBox="1">
            <a:spLocks noGrp="1"/>
          </p:cNvSpPr>
          <p:nvPr>
            <p:ph type="title" idx="2"/>
          </p:nvPr>
        </p:nvSpPr>
        <p:spPr>
          <a:xfrm>
            <a:off x="1547263" y="32000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72" name="Google Shape;672;p30"/>
          <p:cNvSpPr txBox="1">
            <a:spLocks noGrp="1"/>
          </p:cNvSpPr>
          <p:nvPr>
            <p:ph type="subTitle" idx="1"/>
          </p:nvPr>
        </p:nvSpPr>
        <p:spPr>
          <a:xfrm>
            <a:off x="1547263" y="3591291"/>
            <a:ext cx="2336400" cy="6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30"/>
          <p:cNvSpPr txBox="1">
            <a:spLocks noGrp="1"/>
          </p:cNvSpPr>
          <p:nvPr>
            <p:ph type="title" idx="3"/>
          </p:nvPr>
        </p:nvSpPr>
        <p:spPr>
          <a:xfrm>
            <a:off x="5260338" y="35793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74" name="Google Shape;674;p30"/>
          <p:cNvSpPr txBox="1">
            <a:spLocks noGrp="1"/>
          </p:cNvSpPr>
          <p:nvPr>
            <p:ph type="subTitle" idx="4"/>
          </p:nvPr>
        </p:nvSpPr>
        <p:spPr>
          <a:xfrm>
            <a:off x="5260338" y="3970640"/>
            <a:ext cx="2336400" cy="6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7350" y="539850"/>
            <a:ext cx="76893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7300" y="1440276"/>
            <a:ext cx="7689300" cy="3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59" r:id="rId4"/>
    <p:sldLayoutId id="2147483661" r:id="rId5"/>
    <p:sldLayoutId id="2147483663" r:id="rId6"/>
    <p:sldLayoutId id="2147483667" r:id="rId7"/>
    <p:sldLayoutId id="2147483676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62"/>
          <p:cNvSpPr/>
          <p:nvPr/>
        </p:nvSpPr>
        <p:spPr>
          <a:xfrm rot="5400000">
            <a:off x="4199875" y="1373434"/>
            <a:ext cx="917559" cy="4481887"/>
          </a:xfrm>
          <a:custGeom>
            <a:avLst/>
            <a:gdLst/>
            <a:ahLst/>
            <a:cxnLst/>
            <a:rect l="l" t="t" r="r" b="b"/>
            <a:pathLst>
              <a:path w="15466" h="23454" extrusionOk="0">
                <a:moveTo>
                  <a:pt x="4770" y="0"/>
                </a:moveTo>
                <a:cubicBezTo>
                  <a:pt x="4598" y="0"/>
                  <a:pt x="4426" y="22"/>
                  <a:pt x="4254" y="43"/>
                </a:cubicBezTo>
                <a:cubicBezTo>
                  <a:pt x="3677" y="134"/>
                  <a:pt x="3100" y="317"/>
                  <a:pt x="2614" y="560"/>
                </a:cubicBezTo>
                <a:cubicBezTo>
                  <a:pt x="2249" y="742"/>
                  <a:pt x="1945" y="985"/>
                  <a:pt x="1672" y="1258"/>
                </a:cubicBezTo>
                <a:cubicBezTo>
                  <a:pt x="1490" y="1410"/>
                  <a:pt x="1338" y="1593"/>
                  <a:pt x="1186" y="1775"/>
                </a:cubicBezTo>
                <a:cubicBezTo>
                  <a:pt x="1003" y="1988"/>
                  <a:pt x="851" y="2231"/>
                  <a:pt x="700" y="2474"/>
                </a:cubicBezTo>
                <a:cubicBezTo>
                  <a:pt x="639" y="2595"/>
                  <a:pt x="578" y="2717"/>
                  <a:pt x="517" y="2838"/>
                </a:cubicBezTo>
                <a:cubicBezTo>
                  <a:pt x="517" y="2838"/>
                  <a:pt x="517" y="2869"/>
                  <a:pt x="487" y="2869"/>
                </a:cubicBezTo>
                <a:cubicBezTo>
                  <a:pt x="335" y="3142"/>
                  <a:pt x="244" y="3385"/>
                  <a:pt x="153" y="3689"/>
                </a:cubicBezTo>
                <a:cubicBezTo>
                  <a:pt x="92" y="3841"/>
                  <a:pt x="62" y="4054"/>
                  <a:pt x="62" y="4236"/>
                </a:cubicBezTo>
                <a:cubicBezTo>
                  <a:pt x="1" y="4418"/>
                  <a:pt x="1" y="4570"/>
                  <a:pt x="1" y="4752"/>
                </a:cubicBezTo>
                <a:cubicBezTo>
                  <a:pt x="1" y="5026"/>
                  <a:pt x="1" y="5269"/>
                  <a:pt x="31" y="5512"/>
                </a:cubicBezTo>
                <a:cubicBezTo>
                  <a:pt x="31" y="5542"/>
                  <a:pt x="31" y="5573"/>
                  <a:pt x="31" y="5603"/>
                </a:cubicBezTo>
                <a:lnTo>
                  <a:pt x="31" y="5664"/>
                </a:lnTo>
                <a:lnTo>
                  <a:pt x="31" y="5755"/>
                </a:lnTo>
                <a:cubicBezTo>
                  <a:pt x="31" y="5785"/>
                  <a:pt x="31" y="5907"/>
                  <a:pt x="62" y="5968"/>
                </a:cubicBezTo>
                <a:lnTo>
                  <a:pt x="62" y="6059"/>
                </a:lnTo>
                <a:cubicBezTo>
                  <a:pt x="62" y="6150"/>
                  <a:pt x="92" y="6241"/>
                  <a:pt x="122" y="6332"/>
                </a:cubicBezTo>
                <a:cubicBezTo>
                  <a:pt x="183" y="6575"/>
                  <a:pt x="274" y="6818"/>
                  <a:pt x="365" y="7092"/>
                </a:cubicBezTo>
                <a:cubicBezTo>
                  <a:pt x="426" y="7274"/>
                  <a:pt x="517" y="7487"/>
                  <a:pt x="608" y="7700"/>
                </a:cubicBezTo>
                <a:lnTo>
                  <a:pt x="608" y="7730"/>
                </a:lnTo>
                <a:cubicBezTo>
                  <a:pt x="700" y="7973"/>
                  <a:pt x="851" y="8216"/>
                  <a:pt x="973" y="8429"/>
                </a:cubicBezTo>
                <a:cubicBezTo>
                  <a:pt x="1307" y="8885"/>
                  <a:pt x="1641" y="9310"/>
                  <a:pt x="2006" y="9735"/>
                </a:cubicBezTo>
                <a:cubicBezTo>
                  <a:pt x="2188" y="9918"/>
                  <a:pt x="2340" y="10100"/>
                  <a:pt x="2523" y="10313"/>
                </a:cubicBezTo>
                <a:cubicBezTo>
                  <a:pt x="2766" y="10616"/>
                  <a:pt x="2948" y="10890"/>
                  <a:pt x="3130" y="11163"/>
                </a:cubicBezTo>
                <a:cubicBezTo>
                  <a:pt x="3313" y="11437"/>
                  <a:pt x="3464" y="11741"/>
                  <a:pt x="3616" y="12075"/>
                </a:cubicBezTo>
                <a:cubicBezTo>
                  <a:pt x="3707" y="12318"/>
                  <a:pt x="3799" y="12591"/>
                  <a:pt x="3859" y="12865"/>
                </a:cubicBezTo>
                <a:cubicBezTo>
                  <a:pt x="3890" y="13108"/>
                  <a:pt x="3890" y="13381"/>
                  <a:pt x="3890" y="13655"/>
                </a:cubicBezTo>
                <a:cubicBezTo>
                  <a:pt x="3799" y="14232"/>
                  <a:pt x="3677" y="14809"/>
                  <a:pt x="3495" y="15356"/>
                </a:cubicBezTo>
                <a:cubicBezTo>
                  <a:pt x="3404" y="15538"/>
                  <a:pt x="3343" y="15751"/>
                  <a:pt x="3252" y="15903"/>
                </a:cubicBezTo>
                <a:cubicBezTo>
                  <a:pt x="3161" y="16055"/>
                  <a:pt x="3069" y="16328"/>
                  <a:pt x="2978" y="16541"/>
                </a:cubicBezTo>
                <a:cubicBezTo>
                  <a:pt x="2887" y="16784"/>
                  <a:pt x="2796" y="17057"/>
                  <a:pt x="2735" y="17331"/>
                </a:cubicBezTo>
                <a:cubicBezTo>
                  <a:pt x="2674" y="17544"/>
                  <a:pt x="2644" y="17756"/>
                  <a:pt x="2614" y="17999"/>
                </a:cubicBezTo>
                <a:cubicBezTo>
                  <a:pt x="2583" y="18273"/>
                  <a:pt x="2583" y="18546"/>
                  <a:pt x="2614" y="18820"/>
                </a:cubicBezTo>
                <a:cubicBezTo>
                  <a:pt x="2614" y="19124"/>
                  <a:pt x="2644" y="19397"/>
                  <a:pt x="2705" y="19670"/>
                </a:cubicBezTo>
                <a:cubicBezTo>
                  <a:pt x="2796" y="20187"/>
                  <a:pt x="2948" y="20643"/>
                  <a:pt x="3161" y="21098"/>
                </a:cubicBezTo>
                <a:cubicBezTo>
                  <a:pt x="3282" y="21311"/>
                  <a:pt x="3434" y="21493"/>
                  <a:pt x="3616" y="21645"/>
                </a:cubicBezTo>
                <a:lnTo>
                  <a:pt x="4042" y="22040"/>
                </a:lnTo>
                <a:cubicBezTo>
                  <a:pt x="4406" y="22374"/>
                  <a:pt x="4832" y="22648"/>
                  <a:pt x="5257" y="22891"/>
                </a:cubicBezTo>
                <a:cubicBezTo>
                  <a:pt x="5500" y="23043"/>
                  <a:pt x="5774" y="23164"/>
                  <a:pt x="6017" y="23256"/>
                </a:cubicBezTo>
                <a:cubicBezTo>
                  <a:pt x="6229" y="23316"/>
                  <a:pt x="6442" y="23377"/>
                  <a:pt x="6655" y="23407"/>
                </a:cubicBezTo>
                <a:cubicBezTo>
                  <a:pt x="6913" y="23438"/>
                  <a:pt x="7171" y="23453"/>
                  <a:pt x="7426" y="23453"/>
                </a:cubicBezTo>
                <a:cubicBezTo>
                  <a:pt x="7680" y="23453"/>
                  <a:pt x="7931" y="23438"/>
                  <a:pt x="8174" y="23407"/>
                </a:cubicBezTo>
                <a:cubicBezTo>
                  <a:pt x="8660" y="23347"/>
                  <a:pt x="9116" y="23225"/>
                  <a:pt x="9571" y="23043"/>
                </a:cubicBezTo>
                <a:cubicBezTo>
                  <a:pt x="10057" y="22861"/>
                  <a:pt x="10513" y="22618"/>
                  <a:pt x="10939" y="22344"/>
                </a:cubicBezTo>
                <a:cubicBezTo>
                  <a:pt x="11668" y="21767"/>
                  <a:pt x="12336" y="21098"/>
                  <a:pt x="12883" y="20339"/>
                </a:cubicBezTo>
                <a:cubicBezTo>
                  <a:pt x="13187" y="19944"/>
                  <a:pt x="13460" y="19488"/>
                  <a:pt x="13734" y="19063"/>
                </a:cubicBezTo>
                <a:cubicBezTo>
                  <a:pt x="13825" y="18880"/>
                  <a:pt x="13916" y="18698"/>
                  <a:pt x="14007" y="18516"/>
                </a:cubicBezTo>
                <a:lnTo>
                  <a:pt x="14068" y="18546"/>
                </a:lnTo>
                <a:cubicBezTo>
                  <a:pt x="14190" y="18273"/>
                  <a:pt x="14311" y="18030"/>
                  <a:pt x="14402" y="17817"/>
                </a:cubicBezTo>
                <a:cubicBezTo>
                  <a:pt x="14615" y="17331"/>
                  <a:pt x="14767" y="16845"/>
                  <a:pt x="14919" y="16328"/>
                </a:cubicBezTo>
                <a:cubicBezTo>
                  <a:pt x="14949" y="16237"/>
                  <a:pt x="14979" y="16116"/>
                  <a:pt x="15010" y="15994"/>
                </a:cubicBezTo>
                <a:cubicBezTo>
                  <a:pt x="15101" y="15690"/>
                  <a:pt x="15192" y="15356"/>
                  <a:pt x="15253" y="15022"/>
                </a:cubicBezTo>
                <a:cubicBezTo>
                  <a:pt x="15344" y="14505"/>
                  <a:pt x="15435" y="13989"/>
                  <a:pt x="15466" y="13442"/>
                </a:cubicBezTo>
                <a:lnTo>
                  <a:pt x="15466" y="12774"/>
                </a:lnTo>
                <a:cubicBezTo>
                  <a:pt x="15466" y="12500"/>
                  <a:pt x="15435" y="12257"/>
                  <a:pt x="15435" y="12014"/>
                </a:cubicBezTo>
                <a:cubicBezTo>
                  <a:pt x="15405" y="11832"/>
                  <a:pt x="15374" y="11649"/>
                  <a:pt x="15344" y="11467"/>
                </a:cubicBezTo>
                <a:cubicBezTo>
                  <a:pt x="15344" y="11133"/>
                  <a:pt x="15344" y="10799"/>
                  <a:pt x="15344" y="10464"/>
                </a:cubicBezTo>
                <a:cubicBezTo>
                  <a:pt x="15283" y="9918"/>
                  <a:pt x="15223" y="9371"/>
                  <a:pt x="15131" y="8824"/>
                </a:cubicBezTo>
                <a:cubicBezTo>
                  <a:pt x="15040" y="8368"/>
                  <a:pt x="14919" y="7882"/>
                  <a:pt x="14767" y="7426"/>
                </a:cubicBezTo>
                <a:lnTo>
                  <a:pt x="14676" y="7183"/>
                </a:lnTo>
                <a:cubicBezTo>
                  <a:pt x="14524" y="6758"/>
                  <a:pt x="14341" y="6332"/>
                  <a:pt x="14159" y="5937"/>
                </a:cubicBezTo>
                <a:cubicBezTo>
                  <a:pt x="14038" y="5694"/>
                  <a:pt x="13946" y="5482"/>
                  <a:pt x="13825" y="5269"/>
                </a:cubicBezTo>
                <a:cubicBezTo>
                  <a:pt x="13703" y="5056"/>
                  <a:pt x="13551" y="4874"/>
                  <a:pt x="13400" y="4692"/>
                </a:cubicBezTo>
                <a:cubicBezTo>
                  <a:pt x="13035" y="4266"/>
                  <a:pt x="12670" y="3871"/>
                  <a:pt x="12275" y="3507"/>
                </a:cubicBezTo>
                <a:cubicBezTo>
                  <a:pt x="11911" y="3173"/>
                  <a:pt x="11516" y="2838"/>
                  <a:pt x="11182" y="2565"/>
                </a:cubicBezTo>
                <a:cubicBezTo>
                  <a:pt x="10756" y="2231"/>
                  <a:pt x="10331" y="1896"/>
                  <a:pt x="9875" y="1623"/>
                </a:cubicBezTo>
                <a:cubicBezTo>
                  <a:pt x="9480" y="1380"/>
                  <a:pt x="9085" y="1137"/>
                  <a:pt x="8629" y="894"/>
                </a:cubicBezTo>
                <a:cubicBezTo>
                  <a:pt x="8174" y="681"/>
                  <a:pt x="7688" y="499"/>
                  <a:pt x="7201" y="347"/>
                </a:cubicBezTo>
                <a:cubicBezTo>
                  <a:pt x="6746" y="195"/>
                  <a:pt x="6290" y="104"/>
                  <a:pt x="5834" y="74"/>
                </a:cubicBezTo>
                <a:cubicBezTo>
                  <a:pt x="5530" y="43"/>
                  <a:pt x="5227" y="13"/>
                  <a:pt x="4984" y="13"/>
                </a:cubicBezTo>
                <a:cubicBezTo>
                  <a:pt x="4912" y="4"/>
                  <a:pt x="4841" y="0"/>
                  <a:pt x="47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62"/>
          <p:cNvSpPr txBox="1">
            <a:spLocks noGrp="1"/>
          </p:cNvSpPr>
          <p:nvPr>
            <p:ph type="subTitle" idx="1"/>
          </p:nvPr>
        </p:nvSpPr>
        <p:spPr>
          <a:xfrm>
            <a:off x="2576628" y="3421700"/>
            <a:ext cx="4230176" cy="3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7: Looking back</a:t>
            </a:r>
            <a:endParaRPr dirty="0"/>
          </a:p>
        </p:txBody>
      </p:sp>
      <p:sp>
        <p:nvSpPr>
          <p:cNvPr id="1232" name="Google Shape;1232;p62"/>
          <p:cNvSpPr txBox="1">
            <a:spLocks noGrp="1"/>
          </p:cNvSpPr>
          <p:nvPr>
            <p:ph type="ctrTitle"/>
          </p:nvPr>
        </p:nvSpPr>
        <p:spPr>
          <a:xfrm>
            <a:off x="1703094" y="1253625"/>
            <a:ext cx="5908382" cy="1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4: </a:t>
            </a:r>
            <a:br>
              <a:rPr lang="en" dirty="0"/>
            </a:br>
            <a:r>
              <a:rPr lang="en" dirty="0"/>
              <a:t>Music and arts</a:t>
            </a:r>
            <a:endParaRPr dirty="0"/>
          </a:p>
        </p:txBody>
      </p:sp>
      <p:sp>
        <p:nvSpPr>
          <p:cNvPr id="1233" name="Google Shape;1233;p62"/>
          <p:cNvSpPr txBox="1">
            <a:spLocks noGrp="1"/>
          </p:cNvSpPr>
          <p:nvPr>
            <p:ph type="subTitle" idx="1"/>
          </p:nvPr>
        </p:nvSpPr>
        <p:spPr>
          <a:xfrm>
            <a:off x="5762025" y="539850"/>
            <a:ext cx="2654700" cy="3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latin typeface="Poppins"/>
                <a:ea typeface="Poppins"/>
                <a:cs typeface="Poppins"/>
                <a:sym typeface="Poppins"/>
              </a:rPr>
              <a:t>7th Grade</a:t>
            </a:r>
            <a:endParaRPr sz="1900" b="1" dirty="0"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234" name="Google Shape;1234;p62"/>
          <p:cNvGrpSpPr/>
          <p:nvPr/>
        </p:nvGrpSpPr>
        <p:grpSpPr>
          <a:xfrm>
            <a:off x="1101247" y="2741467"/>
            <a:ext cx="483086" cy="429802"/>
            <a:chOff x="1101247" y="2686592"/>
            <a:chExt cx="483086" cy="429802"/>
          </a:xfrm>
        </p:grpSpPr>
        <p:sp>
          <p:nvSpPr>
            <p:cNvPr id="1235" name="Google Shape;1235;p62"/>
            <p:cNvSpPr/>
            <p:nvPr/>
          </p:nvSpPr>
          <p:spPr>
            <a:xfrm rot="1519952">
              <a:off x="1231484" y="2733604"/>
              <a:ext cx="295208" cy="335779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62"/>
            <p:cNvSpPr/>
            <p:nvPr/>
          </p:nvSpPr>
          <p:spPr>
            <a:xfrm rot="1519952">
              <a:off x="1167917" y="2713725"/>
              <a:ext cx="147269" cy="344734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7" name="Google Shape;1237;p62"/>
          <p:cNvSpPr/>
          <p:nvPr/>
        </p:nvSpPr>
        <p:spPr>
          <a:xfrm>
            <a:off x="4383650" y="574051"/>
            <a:ext cx="376715" cy="316788"/>
          </a:xfrm>
          <a:custGeom>
            <a:avLst/>
            <a:gdLst/>
            <a:ahLst/>
            <a:cxnLst/>
            <a:rect l="l" t="t" r="r" b="b"/>
            <a:pathLst>
              <a:path w="12729" h="10705" extrusionOk="0">
                <a:moveTo>
                  <a:pt x="10982" y="1"/>
                </a:moveTo>
                <a:cubicBezTo>
                  <a:pt x="10772" y="1"/>
                  <a:pt x="10517" y="77"/>
                  <a:pt x="10206" y="250"/>
                </a:cubicBezTo>
                <a:cubicBezTo>
                  <a:pt x="9207" y="791"/>
                  <a:pt x="8152" y="1277"/>
                  <a:pt x="6976" y="1277"/>
                </a:cubicBezTo>
                <a:cubicBezTo>
                  <a:pt x="6832" y="1277"/>
                  <a:pt x="6687" y="1269"/>
                  <a:pt x="6540" y="1254"/>
                </a:cubicBezTo>
                <a:lnTo>
                  <a:pt x="5535" y="1581"/>
                </a:lnTo>
                <a:cubicBezTo>
                  <a:pt x="5535" y="1908"/>
                  <a:pt x="5535" y="2258"/>
                  <a:pt x="5582" y="2585"/>
                </a:cubicBezTo>
                <a:cubicBezTo>
                  <a:pt x="5932" y="4477"/>
                  <a:pt x="5792" y="6298"/>
                  <a:pt x="4905" y="7980"/>
                </a:cubicBezTo>
                <a:lnTo>
                  <a:pt x="2780" y="7770"/>
                </a:lnTo>
                <a:lnTo>
                  <a:pt x="1612" y="8097"/>
                </a:lnTo>
                <a:cubicBezTo>
                  <a:pt x="1449" y="8213"/>
                  <a:pt x="1262" y="8330"/>
                  <a:pt x="1098" y="8447"/>
                </a:cubicBezTo>
                <a:cubicBezTo>
                  <a:pt x="608" y="8891"/>
                  <a:pt x="1" y="9404"/>
                  <a:pt x="234" y="10058"/>
                </a:cubicBezTo>
                <a:cubicBezTo>
                  <a:pt x="413" y="10563"/>
                  <a:pt x="864" y="10704"/>
                  <a:pt x="1351" y="10704"/>
                </a:cubicBezTo>
                <a:cubicBezTo>
                  <a:pt x="1562" y="10704"/>
                  <a:pt x="1780" y="10677"/>
                  <a:pt x="1986" y="10642"/>
                </a:cubicBezTo>
                <a:cubicBezTo>
                  <a:pt x="2593" y="10502"/>
                  <a:pt x="3200" y="10292"/>
                  <a:pt x="3831" y="10128"/>
                </a:cubicBezTo>
                <a:lnTo>
                  <a:pt x="4811" y="9544"/>
                </a:lnTo>
                <a:cubicBezTo>
                  <a:pt x="6680" y="8003"/>
                  <a:pt x="6726" y="5831"/>
                  <a:pt x="6796" y="3683"/>
                </a:cubicBezTo>
                <a:cubicBezTo>
                  <a:pt x="6726" y="3496"/>
                  <a:pt x="6656" y="3309"/>
                  <a:pt x="6610" y="3122"/>
                </a:cubicBezTo>
                <a:cubicBezTo>
                  <a:pt x="6567" y="2778"/>
                  <a:pt x="6504" y="2414"/>
                  <a:pt x="6970" y="2414"/>
                </a:cubicBezTo>
                <a:cubicBezTo>
                  <a:pt x="7009" y="2414"/>
                  <a:pt x="7053" y="2416"/>
                  <a:pt x="7100" y="2422"/>
                </a:cubicBezTo>
                <a:lnTo>
                  <a:pt x="10907" y="1254"/>
                </a:lnTo>
                <a:cubicBezTo>
                  <a:pt x="10977" y="2071"/>
                  <a:pt x="11093" y="3006"/>
                  <a:pt x="11187" y="3940"/>
                </a:cubicBezTo>
                <a:cubicBezTo>
                  <a:pt x="11257" y="4290"/>
                  <a:pt x="11327" y="4617"/>
                  <a:pt x="11397" y="4967"/>
                </a:cubicBezTo>
                <a:lnTo>
                  <a:pt x="11397" y="5925"/>
                </a:lnTo>
                <a:cubicBezTo>
                  <a:pt x="11365" y="5923"/>
                  <a:pt x="11332" y="5922"/>
                  <a:pt x="11298" y="5922"/>
                </a:cubicBezTo>
                <a:cubicBezTo>
                  <a:pt x="10469" y="5922"/>
                  <a:pt x="9135" y="6461"/>
                  <a:pt x="8641" y="7022"/>
                </a:cubicBezTo>
                <a:cubicBezTo>
                  <a:pt x="8058" y="7653"/>
                  <a:pt x="8291" y="8821"/>
                  <a:pt x="9085" y="8984"/>
                </a:cubicBezTo>
                <a:cubicBezTo>
                  <a:pt x="9669" y="9101"/>
                  <a:pt x="10299" y="9031"/>
                  <a:pt x="10883" y="9101"/>
                </a:cubicBezTo>
                <a:cubicBezTo>
                  <a:pt x="10964" y="9112"/>
                  <a:pt x="11040" y="9117"/>
                  <a:pt x="11112" y="9117"/>
                </a:cubicBezTo>
                <a:cubicBezTo>
                  <a:pt x="11782" y="9117"/>
                  <a:pt x="12050" y="8643"/>
                  <a:pt x="12261" y="8073"/>
                </a:cubicBezTo>
                <a:cubicBezTo>
                  <a:pt x="12728" y="6906"/>
                  <a:pt x="12471" y="5738"/>
                  <a:pt x="12331" y="4570"/>
                </a:cubicBezTo>
                <a:cubicBezTo>
                  <a:pt x="12308" y="4220"/>
                  <a:pt x="12284" y="3893"/>
                  <a:pt x="12238" y="3543"/>
                </a:cubicBezTo>
                <a:cubicBezTo>
                  <a:pt x="12098" y="2702"/>
                  <a:pt x="11934" y="1885"/>
                  <a:pt x="11817" y="1044"/>
                </a:cubicBezTo>
                <a:cubicBezTo>
                  <a:pt x="11719" y="435"/>
                  <a:pt x="11481" y="1"/>
                  <a:pt x="1098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62"/>
          <p:cNvSpPr/>
          <p:nvPr/>
        </p:nvSpPr>
        <p:spPr>
          <a:xfrm rot="-492499">
            <a:off x="2535160" y="3997410"/>
            <a:ext cx="219844" cy="393429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62"/>
          <p:cNvSpPr/>
          <p:nvPr/>
        </p:nvSpPr>
        <p:spPr>
          <a:xfrm rot="448387">
            <a:off x="7375575" y="2939449"/>
            <a:ext cx="273787" cy="466433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62"/>
          <p:cNvSpPr/>
          <p:nvPr/>
        </p:nvSpPr>
        <p:spPr>
          <a:xfrm>
            <a:off x="7951500" y="4201616"/>
            <a:ext cx="376717" cy="309228"/>
          </a:xfrm>
          <a:custGeom>
            <a:avLst/>
            <a:gdLst/>
            <a:ahLst/>
            <a:cxnLst/>
            <a:rect l="l" t="t" r="r" b="b"/>
            <a:pathLst>
              <a:path w="12308" h="10103" extrusionOk="0">
                <a:moveTo>
                  <a:pt x="7918" y="1"/>
                </a:moveTo>
                <a:cubicBezTo>
                  <a:pt x="7684" y="1"/>
                  <a:pt x="7474" y="211"/>
                  <a:pt x="7474" y="445"/>
                </a:cubicBezTo>
                <a:lnTo>
                  <a:pt x="7474" y="468"/>
                </a:lnTo>
                <a:lnTo>
                  <a:pt x="7474" y="491"/>
                </a:lnTo>
                <a:cubicBezTo>
                  <a:pt x="7310" y="912"/>
                  <a:pt x="6797" y="1425"/>
                  <a:pt x="6563" y="1776"/>
                </a:cubicBezTo>
                <a:cubicBezTo>
                  <a:pt x="6236" y="2243"/>
                  <a:pt x="5886" y="2733"/>
                  <a:pt x="5559" y="3200"/>
                </a:cubicBezTo>
                <a:cubicBezTo>
                  <a:pt x="4998" y="3994"/>
                  <a:pt x="4438" y="4788"/>
                  <a:pt x="3854" y="5536"/>
                </a:cubicBezTo>
                <a:cubicBezTo>
                  <a:pt x="3714" y="5395"/>
                  <a:pt x="3574" y="5279"/>
                  <a:pt x="3410" y="5185"/>
                </a:cubicBezTo>
                <a:cubicBezTo>
                  <a:pt x="2992" y="4912"/>
                  <a:pt x="2508" y="4771"/>
                  <a:pt x="2010" y="4771"/>
                </a:cubicBezTo>
                <a:cubicBezTo>
                  <a:pt x="1785" y="4771"/>
                  <a:pt x="1557" y="4800"/>
                  <a:pt x="1332" y="4858"/>
                </a:cubicBezTo>
                <a:cubicBezTo>
                  <a:pt x="725" y="4998"/>
                  <a:pt x="1" y="5676"/>
                  <a:pt x="678" y="6213"/>
                </a:cubicBezTo>
                <a:cubicBezTo>
                  <a:pt x="1192" y="6610"/>
                  <a:pt x="1776" y="6843"/>
                  <a:pt x="2406" y="6937"/>
                </a:cubicBezTo>
                <a:cubicBezTo>
                  <a:pt x="2633" y="6978"/>
                  <a:pt x="2924" y="7024"/>
                  <a:pt x="3206" y="7024"/>
                </a:cubicBezTo>
                <a:cubicBezTo>
                  <a:pt x="3563" y="7024"/>
                  <a:pt x="3905" y="6951"/>
                  <a:pt x="4088" y="6703"/>
                </a:cubicBezTo>
                <a:cubicBezTo>
                  <a:pt x="4111" y="6657"/>
                  <a:pt x="4134" y="6610"/>
                  <a:pt x="4134" y="6563"/>
                </a:cubicBezTo>
                <a:cubicBezTo>
                  <a:pt x="4928" y="5629"/>
                  <a:pt x="5629" y="4625"/>
                  <a:pt x="6306" y="3644"/>
                </a:cubicBezTo>
                <a:cubicBezTo>
                  <a:pt x="6703" y="3107"/>
                  <a:pt x="7077" y="2546"/>
                  <a:pt x="7450" y="2009"/>
                </a:cubicBezTo>
                <a:cubicBezTo>
                  <a:pt x="7637" y="1729"/>
                  <a:pt x="7988" y="1355"/>
                  <a:pt x="8221" y="958"/>
                </a:cubicBezTo>
                <a:cubicBezTo>
                  <a:pt x="8712" y="1262"/>
                  <a:pt x="9202" y="1542"/>
                  <a:pt x="9739" y="1799"/>
                </a:cubicBezTo>
                <a:cubicBezTo>
                  <a:pt x="10229" y="2079"/>
                  <a:pt x="10767" y="2313"/>
                  <a:pt x="11304" y="2500"/>
                </a:cubicBezTo>
                <a:cubicBezTo>
                  <a:pt x="11047" y="3527"/>
                  <a:pt x="10767" y="4555"/>
                  <a:pt x="10463" y="5582"/>
                </a:cubicBezTo>
                <a:cubicBezTo>
                  <a:pt x="10159" y="6540"/>
                  <a:pt x="9739" y="7521"/>
                  <a:pt x="9529" y="8501"/>
                </a:cubicBezTo>
                <a:cubicBezTo>
                  <a:pt x="9280" y="8439"/>
                  <a:pt x="9020" y="8418"/>
                  <a:pt x="8764" y="8418"/>
                </a:cubicBezTo>
                <a:cubicBezTo>
                  <a:pt x="8636" y="8418"/>
                  <a:pt x="8509" y="8424"/>
                  <a:pt x="8385" y="8431"/>
                </a:cubicBezTo>
                <a:cubicBezTo>
                  <a:pt x="7871" y="8478"/>
                  <a:pt x="7217" y="8665"/>
                  <a:pt x="7170" y="9295"/>
                </a:cubicBezTo>
                <a:cubicBezTo>
                  <a:pt x="7114" y="9900"/>
                  <a:pt x="7676" y="10102"/>
                  <a:pt x="8338" y="10102"/>
                </a:cubicBezTo>
                <a:cubicBezTo>
                  <a:pt x="9056" y="10102"/>
                  <a:pt x="9891" y="9865"/>
                  <a:pt x="10183" y="9646"/>
                </a:cubicBezTo>
                <a:cubicBezTo>
                  <a:pt x="10370" y="9506"/>
                  <a:pt x="10440" y="9225"/>
                  <a:pt x="10346" y="8992"/>
                </a:cubicBezTo>
                <a:cubicBezTo>
                  <a:pt x="11374" y="7100"/>
                  <a:pt x="11747" y="4672"/>
                  <a:pt x="12191" y="2570"/>
                </a:cubicBezTo>
                <a:cubicBezTo>
                  <a:pt x="12191" y="2500"/>
                  <a:pt x="12191" y="2430"/>
                  <a:pt x="12168" y="2336"/>
                </a:cubicBezTo>
                <a:cubicBezTo>
                  <a:pt x="12308" y="2173"/>
                  <a:pt x="12261" y="1939"/>
                  <a:pt x="12098" y="1822"/>
                </a:cubicBezTo>
                <a:cubicBezTo>
                  <a:pt x="11514" y="1449"/>
                  <a:pt x="10907" y="1145"/>
                  <a:pt x="10253" y="912"/>
                </a:cubicBezTo>
                <a:lnTo>
                  <a:pt x="8244" y="48"/>
                </a:lnTo>
                <a:cubicBezTo>
                  <a:pt x="8151" y="1"/>
                  <a:pt x="8058" y="1"/>
                  <a:pt x="79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62"/>
          <p:cNvSpPr/>
          <p:nvPr/>
        </p:nvSpPr>
        <p:spPr>
          <a:xfrm rot="1800062">
            <a:off x="7125758" y="3640463"/>
            <a:ext cx="348558" cy="910239"/>
          </a:xfrm>
          <a:custGeom>
            <a:avLst/>
            <a:gdLst/>
            <a:ahLst/>
            <a:cxnLst/>
            <a:rect l="l" t="t" r="r" b="b"/>
            <a:pathLst>
              <a:path w="7614" h="19885" extrusionOk="0">
                <a:moveTo>
                  <a:pt x="1775" y="1148"/>
                </a:moveTo>
                <a:cubicBezTo>
                  <a:pt x="1782" y="1148"/>
                  <a:pt x="1790" y="1149"/>
                  <a:pt x="1799" y="1150"/>
                </a:cubicBezTo>
                <a:cubicBezTo>
                  <a:pt x="1810" y="1162"/>
                  <a:pt x="1828" y="1168"/>
                  <a:pt x="1848" y="1168"/>
                </a:cubicBezTo>
                <a:cubicBezTo>
                  <a:pt x="1869" y="1168"/>
                  <a:pt x="1892" y="1162"/>
                  <a:pt x="1915" y="1150"/>
                </a:cubicBezTo>
                <a:cubicBezTo>
                  <a:pt x="2149" y="1291"/>
                  <a:pt x="2359" y="1477"/>
                  <a:pt x="2499" y="1711"/>
                </a:cubicBezTo>
                <a:cubicBezTo>
                  <a:pt x="3317" y="2879"/>
                  <a:pt x="3130" y="4233"/>
                  <a:pt x="2639" y="5517"/>
                </a:cubicBezTo>
                <a:cubicBezTo>
                  <a:pt x="2546" y="5261"/>
                  <a:pt x="2453" y="5027"/>
                  <a:pt x="2383" y="4770"/>
                </a:cubicBezTo>
                <a:cubicBezTo>
                  <a:pt x="2291" y="4518"/>
                  <a:pt x="1318" y="1148"/>
                  <a:pt x="1775" y="1148"/>
                </a:cubicBezTo>
                <a:close/>
                <a:moveTo>
                  <a:pt x="5008" y="10431"/>
                </a:moveTo>
                <a:cubicBezTo>
                  <a:pt x="5650" y="10431"/>
                  <a:pt x="6241" y="10794"/>
                  <a:pt x="6493" y="11402"/>
                </a:cubicBezTo>
                <a:cubicBezTo>
                  <a:pt x="6983" y="12197"/>
                  <a:pt x="6866" y="13224"/>
                  <a:pt x="6236" y="13925"/>
                </a:cubicBezTo>
                <a:cubicBezTo>
                  <a:pt x="6096" y="13528"/>
                  <a:pt x="5979" y="13224"/>
                  <a:pt x="5909" y="13061"/>
                </a:cubicBezTo>
                <a:cubicBezTo>
                  <a:pt x="5559" y="12173"/>
                  <a:pt x="5162" y="11309"/>
                  <a:pt x="4788" y="10445"/>
                </a:cubicBezTo>
                <a:cubicBezTo>
                  <a:pt x="4862" y="10436"/>
                  <a:pt x="4935" y="10431"/>
                  <a:pt x="5008" y="10431"/>
                </a:cubicBezTo>
                <a:close/>
                <a:moveTo>
                  <a:pt x="2476" y="7456"/>
                </a:moveTo>
                <a:cubicBezTo>
                  <a:pt x="2826" y="8250"/>
                  <a:pt x="3177" y="9044"/>
                  <a:pt x="3550" y="9838"/>
                </a:cubicBezTo>
                <a:lnTo>
                  <a:pt x="3644" y="10025"/>
                </a:lnTo>
                <a:cubicBezTo>
                  <a:pt x="3013" y="10515"/>
                  <a:pt x="2453" y="11309"/>
                  <a:pt x="2406" y="12080"/>
                </a:cubicBezTo>
                <a:cubicBezTo>
                  <a:pt x="2383" y="12944"/>
                  <a:pt x="3083" y="13691"/>
                  <a:pt x="3737" y="14182"/>
                </a:cubicBezTo>
                <a:cubicBezTo>
                  <a:pt x="3770" y="14205"/>
                  <a:pt x="3805" y="14215"/>
                  <a:pt x="3838" y="14215"/>
                </a:cubicBezTo>
                <a:cubicBezTo>
                  <a:pt x="3971" y="14215"/>
                  <a:pt x="4082" y="14055"/>
                  <a:pt x="3971" y="13925"/>
                </a:cubicBezTo>
                <a:cubicBezTo>
                  <a:pt x="3620" y="13598"/>
                  <a:pt x="3363" y="13201"/>
                  <a:pt x="3177" y="12780"/>
                </a:cubicBezTo>
                <a:cubicBezTo>
                  <a:pt x="2920" y="12103"/>
                  <a:pt x="3247" y="11519"/>
                  <a:pt x="3690" y="11029"/>
                </a:cubicBezTo>
                <a:cubicBezTo>
                  <a:pt x="3784" y="10959"/>
                  <a:pt x="3877" y="10889"/>
                  <a:pt x="3971" y="10795"/>
                </a:cubicBezTo>
                <a:cubicBezTo>
                  <a:pt x="4321" y="11589"/>
                  <a:pt x="4671" y="12360"/>
                  <a:pt x="5021" y="13131"/>
                </a:cubicBezTo>
                <a:lnTo>
                  <a:pt x="5325" y="13714"/>
                </a:lnTo>
                <a:cubicBezTo>
                  <a:pt x="5395" y="13971"/>
                  <a:pt x="5489" y="14205"/>
                  <a:pt x="5582" y="14462"/>
                </a:cubicBezTo>
                <a:cubicBezTo>
                  <a:pt x="5061" y="14765"/>
                  <a:pt x="4480" y="14908"/>
                  <a:pt x="3876" y="14908"/>
                </a:cubicBezTo>
                <a:cubicBezTo>
                  <a:pt x="3830" y="14908"/>
                  <a:pt x="3783" y="14907"/>
                  <a:pt x="3737" y="14905"/>
                </a:cubicBezTo>
                <a:cubicBezTo>
                  <a:pt x="1355" y="14765"/>
                  <a:pt x="654" y="11893"/>
                  <a:pt x="1262" y="9978"/>
                </a:cubicBezTo>
                <a:cubicBezTo>
                  <a:pt x="1565" y="9091"/>
                  <a:pt x="1986" y="8250"/>
                  <a:pt x="2476" y="7456"/>
                </a:cubicBezTo>
                <a:close/>
                <a:moveTo>
                  <a:pt x="1481" y="1"/>
                </a:moveTo>
                <a:cubicBezTo>
                  <a:pt x="1439" y="1"/>
                  <a:pt x="1397" y="2"/>
                  <a:pt x="1355" y="6"/>
                </a:cubicBezTo>
                <a:cubicBezTo>
                  <a:pt x="24" y="123"/>
                  <a:pt x="234" y="1547"/>
                  <a:pt x="608" y="2435"/>
                </a:cubicBezTo>
                <a:cubicBezTo>
                  <a:pt x="631" y="2528"/>
                  <a:pt x="678" y="2622"/>
                  <a:pt x="724" y="2715"/>
                </a:cubicBezTo>
                <a:cubicBezTo>
                  <a:pt x="981" y="4070"/>
                  <a:pt x="1659" y="5494"/>
                  <a:pt x="2102" y="6592"/>
                </a:cubicBezTo>
                <a:lnTo>
                  <a:pt x="2149" y="6685"/>
                </a:lnTo>
                <a:cubicBezTo>
                  <a:pt x="1892" y="7199"/>
                  <a:pt x="1635" y="7666"/>
                  <a:pt x="1402" y="8110"/>
                </a:cubicBezTo>
                <a:cubicBezTo>
                  <a:pt x="538" y="9814"/>
                  <a:pt x="1" y="11636"/>
                  <a:pt x="865" y="13458"/>
                </a:cubicBezTo>
                <a:cubicBezTo>
                  <a:pt x="1533" y="14832"/>
                  <a:pt x="2586" y="15689"/>
                  <a:pt x="3963" y="15689"/>
                </a:cubicBezTo>
                <a:cubicBezTo>
                  <a:pt x="4318" y="15689"/>
                  <a:pt x="4695" y="15632"/>
                  <a:pt x="5092" y="15513"/>
                </a:cubicBezTo>
                <a:cubicBezTo>
                  <a:pt x="5348" y="15419"/>
                  <a:pt x="5582" y="15326"/>
                  <a:pt x="5815" y="15186"/>
                </a:cubicBezTo>
                <a:cubicBezTo>
                  <a:pt x="6283" y="16680"/>
                  <a:pt x="6586" y="18175"/>
                  <a:pt x="6166" y="18782"/>
                </a:cubicBezTo>
                <a:cubicBezTo>
                  <a:pt x="6060" y="18862"/>
                  <a:pt x="5931" y="18904"/>
                  <a:pt x="5805" y="18904"/>
                </a:cubicBezTo>
                <a:cubicBezTo>
                  <a:pt x="5710" y="18904"/>
                  <a:pt x="5616" y="18879"/>
                  <a:pt x="5535" y="18829"/>
                </a:cubicBezTo>
                <a:cubicBezTo>
                  <a:pt x="5559" y="18759"/>
                  <a:pt x="5559" y="18712"/>
                  <a:pt x="5559" y="18642"/>
                </a:cubicBezTo>
                <a:cubicBezTo>
                  <a:pt x="5512" y="18105"/>
                  <a:pt x="5255" y="17755"/>
                  <a:pt x="4695" y="17755"/>
                </a:cubicBezTo>
                <a:cubicBezTo>
                  <a:pt x="4484" y="17755"/>
                  <a:pt x="4321" y="17871"/>
                  <a:pt x="4227" y="18035"/>
                </a:cubicBezTo>
                <a:cubicBezTo>
                  <a:pt x="3790" y="19025"/>
                  <a:pt x="4761" y="19857"/>
                  <a:pt x="5706" y="19857"/>
                </a:cubicBezTo>
                <a:cubicBezTo>
                  <a:pt x="5719" y="19857"/>
                  <a:pt x="5732" y="19857"/>
                  <a:pt x="5745" y="19856"/>
                </a:cubicBezTo>
                <a:cubicBezTo>
                  <a:pt x="5825" y="19875"/>
                  <a:pt x="5904" y="19884"/>
                  <a:pt x="5982" y="19884"/>
                </a:cubicBezTo>
                <a:cubicBezTo>
                  <a:pt x="6386" y="19884"/>
                  <a:pt x="6753" y="19641"/>
                  <a:pt x="6890" y="19249"/>
                </a:cubicBezTo>
                <a:cubicBezTo>
                  <a:pt x="7357" y="18549"/>
                  <a:pt x="7193" y="17498"/>
                  <a:pt x="6913" y="16517"/>
                </a:cubicBezTo>
                <a:cubicBezTo>
                  <a:pt x="6796" y="15863"/>
                  <a:pt x="6609" y="15232"/>
                  <a:pt x="6446" y="14672"/>
                </a:cubicBezTo>
                <a:cubicBezTo>
                  <a:pt x="7193" y="13971"/>
                  <a:pt x="7614" y="12967"/>
                  <a:pt x="7614" y="11940"/>
                </a:cubicBezTo>
                <a:cubicBezTo>
                  <a:pt x="7554" y="10546"/>
                  <a:pt x="6407" y="9508"/>
                  <a:pt x="5100" y="9508"/>
                </a:cubicBezTo>
                <a:cubicBezTo>
                  <a:pt x="4875" y="9508"/>
                  <a:pt x="4645" y="9539"/>
                  <a:pt x="4414" y="9604"/>
                </a:cubicBezTo>
                <a:cubicBezTo>
                  <a:pt x="4134" y="9020"/>
                  <a:pt x="3877" y="8437"/>
                  <a:pt x="3620" y="7829"/>
                </a:cubicBezTo>
                <a:cubicBezTo>
                  <a:pt x="3410" y="7362"/>
                  <a:pt x="3223" y="6919"/>
                  <a:pt x="3036" y="6452"/>
                </a:cubicBezTo>
                <a:cubicBezTo>
                  <a:pt x="3177" y="6171"/>
                  <a:pt x="3340" y="5844"/>
                  <a:pt x="3457" y="5541"/>
                </a:cubicBezTo>
                <a:cubicBezTo>
                  <a:pt x="3947" y="4397"/>
                  <a:pt x="4111" y="3112"/>
                  <a:pt x="3667" y="1921"/>
                </a:cubicBezTo>
                <a:cubicBezTo>
                  <a:pt x="3330" y="1069"/>
                  <a:pt x="2498" y="1"/>
                  <a:pt x="148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62"/>
          <p:cNvSpPr txBox="1">
            <a:spLocks noGrp="1"/>
          </p:cNvSpPr>
          <p:nvPr>
            <p:ph type="ctrTitle"/>
          </p:nvPr>
        </p:nvSpPr>
        <p:spPr>
          <a:xfrm>
            <a:off x="3702244" y="4267550"/>
            <a:ext cx="1357800" cy="2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accent1"/>
                </a:solidFill>
                <a:uFill>
                  <a:noFill/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</a:t>
            </a:r>
            <a:endParaRPr sz="1500" dirty="0">
              <a:solidFill>
                <a:schemeClr val="accent1"/>
              </a:solidFill>
            </a:endParaRPr>
          </a:p>
        </p:txBody>
      </p:sp>
      <p:sp>
        <p:nvSpPr>
          <p:cNvPr id="1243" name="Google Shape;1243;p62">
            <a:hlinkClick r:id="" action="ppaction://hlinkshowjump?jump=nextslide"/>
          </p:cNvPr>
          <p:cNvSpPr/>
          <p:nvPr/>
        </p:nvSpPr>
        <p:spPr>
          <a:xfrm rot="181403">
            <a:off x="4914172" y="4296885"/>
            <a:ext cx="523584" cy="165493"/>
          </a:xfrm>
          <a:custGeom>
            <a:avLst/>
            <a:gdLst/>
            <a:ahLst/>
            <a:cxnLst/>
            <a:rect l="l" t="t" r="r" b="b"/>
            <a:pathLst>
              <a:path w="122736" h="38794" extrusionOk="0">
                <a:moveTo>
                  <a:pt x="87991" y="18141"/>
                </a:moveTo>
                <a:lnTo>
                  <a:pt x="91219" y="18192"/>
                </a:lnTo>
                <a:lnTo>
                  <a:pt x="92756" y="18910"/>
                </a:lnTo>
                <a:lnTo>
                  <a:pt x="93013" y="19012"/>
                </a:lnTo>
                <a:lnTo>
                  <a:pt x="93218" y="19064"/>
                </a:lnTo>
                <a:lnTo>
                  <a:pt x="93423" y="19115"/>
                </a:lnTo>
                <a:lnTo>
                  <a:pt x="93679" y="19064"/>
                </a:lnTo>
                <a:lnTo>
                  <a:pt x="94038" y="18961"/>
                </a:lnTo>
                <a:lnTo>
                  <a:pt x="94396" y="18756"/>
                </a:lnTo>
                <a:lnTo>
                  <a:pt x="92346" y="20755"/>
                </a:lnTo>
                <a:lnTo>
                  <a:pt x="84659" y="20293"/>
                </a:lnTo>
                <a:lnTo>
                  <a:pt x="76973" y="19884"/>
                </a:lnTo>
                <a:lnTo>
                  <a:pt x="69286" y="19576"/>
                </a:lnTo>
                <a:lnTo>
                  <a:pt x="61599" y="19371"/>
                </a:lnTo>
                <a:lnTo>
                  <a:pt x="65083" y="19012"/>
                </a:lnTo>
                <a:lnTo>
                  <a:pt x="71592" y="18602"/>
                </a:lnTo>
                <a:lnTo>
                  <a:pt x="74871" y="18449"/>
                </a:lnTo>
                <a:lnTo>
                  <a:pt x="78151" y="18346"/>
                </a:lnTo>
                <a:lnTo>
                  <a:pt x="81431" y="18244"/>
                </a:lnTo>
                <a:lnTo>
                  <a:pt x="84711" y="18192"/>
                </a:lnTo>
                <a:lnTo>
                  <a:pt x="87991" y="18141"/>
                </a:lnTo>
                <a:close/>
                <a:moveTo>
                  <a:pt x="102237" y="18500"/>
                </a:moveTo>
                <a:lnTo>
                  <a:pt x="103313" y="18551"/>
                </a:lnTo>
                <a:lnTo>
                  <a:pt x="107003" y="19781"/>
                </a:lnTo>
                <a:lnTo>
                  <a:pt x="106029" y="20191"/>
                </a:lnTo>
                <a:lnTo>
                  <a:pt x="105671" y="20089"/>
                </a:lnTo>
                <a:lnTo>
                  <a:pt x="105312" y="20037"/>
                </a:lnTo>
                <a:lnTo>
                  <a:pt x="104902" y="20089"/>
                </a:lnTo>
                <a:lnTo>
                  <a:pt x="104492" y="20242"/>
                </a:lnTo>
                <a:lnTo>
                  <a:pt x="102288" y="21472"/>
                </a:lnTo>
                <a:lnTo>
                  <a:pt x="102237" y="21472"/>
                </a:lnTo>
                <a:lnTo>
                  <a:pt x="100238" y="21318"/>
                </a:lnTo>
                <a:lnTo>
                  <a:pt x="102237" y="18500"/>
                </a:lnTo>
                <a:close/>
                <a:moveTo>
                  <a:pt x="110231" y="20755"/>
                </a:moveTo>
                <a:lnTo>
                  <a:pt x="113409" y="21677"/>
                </a:lnTo>
                <a:lnTo>
                  <a:pt x="111871" y="22190"/>
                </a:lnTo>
                <a:lnTo>
                  <a:pt x="109616" y="21985"/>
                </a:lnTo>
                <a:lnTo>
                  <a:pt x="109924" y="21728"/>
                </a:lnTo>
                <a:lnTo>
                  <a:pt x="110078" y="21421"/>
                </a:lnTo>
                <a:lnTo>
                  <a:pt x="110180" y="21113"/>
                </a:lnTo>
                <a:lnTo>
                  <a:pt x="110231" y="20755"/>
                </a:lnTo>
                <a:close/>
                <a:moveTo>
                  <a:pt x="72873" y="0"/>
                </a:moveTo>
                <a:lnTo>
                  <a:pt x="72565" y="51"/>
                </a:lnTo>
                <a:lnTo>
                  <a:pt x="72258" y="154"/>
                </a:lnTo>
                <a:lnTo>
                  <a:pt x="72002" y="256"/>
                </a:lnTo>
                <a:lnTo>
                  <a:pt x="71797" y="461"/>
                </a:lnTo>
                <a:lnTo>
                  <a:pt x="71643" y="666"/>
                </a:lnTo>
                <a:lnTo>
                  <a:pt x="71489" y="922"/>
                </a:lnTo>
                <a:lnTo>
                  <a:pt x="71335" y="1179"/>
                </a:lnTo>
                <a:lnTo>
                  <a:pt x="71233" y="1435"/>
                </a:lnTo>
                <a:lnTo>
                  <a:pt x="71182" y="1691"/>
                </a:lnTo>
                <a:lnTo>
                  <a:pt x="71182" y="1999"/>
                </a:lnTo>
                <a:lnTo>
                  <a:pt x="71182" y="2255"/>
                </a:lnTo>
                <a:lnTo>
                  <a:pt x="71284" y="2511"/>
                </a:lnTo>
                <a:lnTo>
                  <a:pt x="71438" y="2767"/>
                </a:lnTo>
                <a:lnTo>
                  <a:pt x="71643" y="3024"/>
                </a:lnTo>
                <a:lnTo>
                  <a:pt x="74359" y="5432"/>
                </a:lnTo>
                <a:lnTo>
                  <a:pt x="77178" y="7738"/>
                </a:lnTo>
                <a:lnTo>
                  <a:pt x="79996" y="9993"/>
                </a:lnTo>
                <a:lnTo>
                  <a:pt x="82866" y="12197"/>
                </a:lnTo>
                <a:lnTo>
                  <a:pt x="84250" y="13478"/>
                </a:lnTo>
                <a:lnTo>
                  <a:pt x="85684" y="14656"/>
                </a:lnTo>
                <a:lnTo>
                  <a:pt x="78664" y="15425"/>
                </a:lnTo>
                <a:lnTo>
                  <a:pt x="75230" y="15528"/>
                </a:lnTo>
                <a:lnTo>
                  <a:pt x="71797" y="15681"/>
                </a:lnTo>
                <a:lnTo>
                  <a:pt x="68363" y="15886"/>
                </a:lnTo>
                <a:lnTo>
                  <a:pt x="64981" y="16091"/>
                </a:lnTo>
                <a:lnTo>
                  <a:pt x="58114" y="16604"/>
                </a:lnTo>
                <a:lnTo>
                  <a:pt x="51247" y="17219"/>
                </a:lnTo>
                <a:lnTo>
                  <a:pt x="44431" y="17987"/>
                </a:lnTo>
                <a:lnTo>
                  <a:pt x="37615" y="18756"/>
                </a:lnTo>
                <a:lnTo>
                  <a:pt x="30800" y="19627"/>
                </a:lnTo>
                <a:lnTo>
                  <a:pt x="23984" y="20550"/>
                </a:lnTo>
                <a:lnTo>
                  <a:pt x="18295" y="21165"/>
                </a:lnTo>
                <a:lnTo>
                  <a:pt x="15477" y="21472"/>
                </a:lnTo>
                <a:lnTo>
                  <a:pt x="12658" y="21831"/>
                </a:lnTo>
                <a:lnTo>
                  <a:pt x="9840" y="22241"/>
                </a:lnTo>
                <a:lnTo>
                  <a:pt x="7021" y="22651"/>
                </a:lnTo>
                <a:lnTo>
                  <a:pt x="4203" y="23112"/>
                </a:lnTo>
                <a:lnTo>
                  <a:pt x="1384" y="23624"/>
                </a:lnTo>
                <a:lnTo>
                  <a:pt x="1025" y="23727"/>
                </a:lnTo>
                <a:lnTo>
                  <a:pt x="718" y="23932"/>
                </a:lnTo>
                <a:lnTo>
                  <a:pt x="513" y="24188"/>
                </a:lnTo>
                <a:lnTo>
                  <a:pt x="359" y="24444"/>
                </a:lnTo>
                <a:lnTo>
                  <a:pt x="103" y="24803"/>
                </a:lnTo>
                <a:lnTo>
                  <a:pt x="0" y="25213"/>
                </a:lnTo>
                <a:lnTo>
                  <a:pt x="0" y="25623"/>
                </a:lnTo>
                <a:lnTo>
                  <a:pt x="52" y="26033"/>
                </a:lnTo>
                <a:lnTo>
                  <a:pt x="257" y="26392"/>
                </a:lnTo>
                <a:lnTo>
                  <a:pt x="410" y="26494"/>
                </a:lnTo>
                <a:lnTo>
                  <a:pt x="564" y="26648"/>
                </a:lnTo>
                <a:lnTo>
                  <a:pt x="769" y="26751"/>
                </a:lnTo>
                <a:lnTo>
                  <a:pt x="974" y="26802"/>
                </a:lnTo>
                <a:lnTo>
                  <a:pt x="1435" y="26802"/>
                </a:lnTo>
                <a:lnTo>
                  <a:pt x="6919" y="26187"/>
                </a:lnTo>
                <a:lnTo>
                  <a:pt x="12402" y="25674"/>
                </a:lnTo>
                <a:lnTo>
                  <a:pt x="17937" y="25162"/>
                </a:lnTo>
                <a:lnTo>
                  <a:pt x="23420" y="24701"/>
                </a:lnTo>
                <a:lnTo>
                  <a:pt x="28903" y="24342"/>
                </a:lnTo>
                <a:lnTo>
                  <a:pt x="34438" y="23983"/>
                </a:lnTo>
                <a:lnTo>
                  <a:pt x="39921" y="23727"/>
                </a:lnTo>
                <a:lnTo>
                  <a:pt x="45405" y="23471"/>
                </a:lnTo>
                <a:lnTo>
                  <a:pt x="50939" y="23317"/>
                </a:lnTo>
                <a:lnTo>
                  <a:pt x="56423" y="23215"/>
                </a:lnTo>
                <a:lnTo>
                  <a:pt x="61957" y="23112"/>
                </a:lnTo>
                <a:lnTo>
                  <a:pt x="67441" y="23112"/>
                </a:lnTo>
                <a:lnTo>
                  <a:pt x="72975" y="23163"/>
                </a:lnTo>
                <a:lnTo>
                  <a:pt x="78459" y="23266"/>
                </a:lnTo>
                <a:lnTo>
                  <a:pt x="83993" y="23420"/>
                </a:lnTo>
                <a:lnTo>
                  <a:pt x="89477" y="23624"/>
                </a:lnTo>
                <a:lnTo>
                  <a:pt x="83635" y="29415"/>
                </a:lnTo>
                <a:lnTo>
                  <a:pt x="79484" y="32541"/>
                </a:lnTo>
                <a:lnTo>
                  <a:pt x="77382" y="34079"/>
                </a:lnTo>
                <a:lnTo>
                  <a:pt x="75281" y="35616"/>
                </a:lnTo>
                <a:lnTo>
                  <a:pt x="75025" y="35821"/>
                </a:lnTo>
                <a:lnTo>
                  <a:pt x="74871" y="36026"/>
                </a:lnTo>
                <a:lnTo>
                  <a:pt x="74718" y="36282"/>
                </a:lnTo>
                <a:lnTo>
                  <a:pt x="74666" y="36539"/>
                </a:lnTo>
                <a:lnTo>
                  <a:pt x="74615" y="36795"/>
                </a:lnTo>
                <a:lnTo>
                  <a:pt x="74666" y="37102"/>
                </a:lnTo>
                <a:lnTo>
                  <a:pt x="74718" y="37358"/>
                </a:lnTo>
                <a:lnTo>
                  <a:pt x="74769" y="37615"/>
                </a:lnTo>
                <a:lnTo>
                  <a:pt x="74923" y="37820"/>
                </a:lnTo>
                <a:lnTo>
                  <a:pt x="75076" y="38025"/>
                </a:lnTo>
                <a:lnTo>
                  <a:pt x="75281" y="38230"/>
                </a:lnTo>
                <a:lnTo>
                  <a:pt x="75486" y="38332"/>
                </a:lnTo>
                <a:lnTo>
                  <a:pt x="75743" y="38435"/>
                </a:lnTo>
                <a:lnTo>
                  <a:pt x="76050" y="38486"/>
                </a:lnTo>
                <a:lnTo>
                  <a:pt x="76306" y="38486"/>
                </a:lnTo>
                <a:lnTo>
                  <a:pt x="76614" y="38383"/>
                </a:lnTo>
                <a:lnTo>
                  <a:pt x="77690" y="38025"/>
                </a:lnTo>
                <a:lnTo>
                  <a:pt x="77844" y="38230"/>
                </a:lnTo>
                <a:lnTo>
                  <a:pt x="77997" y="38383"/>
                </a:lnTo>
                <a:lnTo>
                  <a:pt x="78202" y="38588"/>
                </a:lnTo>
                <a:lnTo>
                  <a:pt x="78407" y="38691"/>
                </a:lnTo>
                <a:lnTo>
                  <a:pt x="78664" y="38793"/>
                </a:lnTo>
                <a:lnTo>
                  <a:pt x="79227" y="38793"/>
                </a:lnTo>
                <a:lnTo>
                  <a:pt x="79535" y="38691"/>
                </a:lnTo>
                <a:lnTo>
                  <a:pt x="85787" y="36334"/>
                </a:lnTo>
                <a:lnTo>
                  <a:pt x="85889" y="36590"/>
                </a:lnTo>
                <a:lnTo>
                  <a:pt x="86094" y="36846"/>
                </a:lnTo>
                <a:lnTo>
                  <a:pt x="86299" y="37102"/>
                </a:lnTo>
                <a:lnTo>
                  <a:pt x="86504" y="37256"/>
                </a:lnTo>
                <a:lnTo>
                  <a:pt x="86812" y="37410"/>
                </a:lnTo>
                <a:lnTo>
                  <a:pt x="87119" y="37461"/>
                </a:lnTo>
                <a:lnTo>
                  <a:pt x="87427" y="37461"/>
                </a:lnTo>
                <a:lnTo>
                  <a:pt x="87786" y="37358"/>
                </a:lnTo>
                <a:lnTo>
                  <a:pt x="91373" y="35975"/>
                </a:lnTo>
                <a:lnTo>
                  <a:pt x="94960" y="34540"/>
                </a:lnTo>
                <a:lnTo>
                  <a:pt x="98496" y="33105"/>
                </a:lnTo>
                <a:lnTo>
                  <a:pt x="102083" y="31619"/>
                </a:lnTo>
                <a:lnTo>
                  <a:pt x="105568" y="30082"/>
                </a:lnTo>
                <a:lnTo>
                  <a:pt x="109104" y="28544"/>
                </a:lnTo>
                <a:lnTo>
                  <a:pt x="112640" y="26955"/>
                </a:lnTo>
                <a:lnTo>
                  <a:pt x="116125" y="25367"/>
                </a:lnTo>
                <a:lnTo>
                  <a:pt x="116842" y="25367"/>
                </a:lnTo>
                <a:lnTo>
                  <a:pt x="117098" y="25316"/>
                </a:lnTo>
                <a:lnTo>
                  <a:pt x="117303" y="25264"/>
                </a:lnTo>
                <a:lnTo>
                  <a:pt x="117508" y="25111"/>
                </a:lnTo>
                <a:lnTo>
                  <a:pt x="117713" y="25008"/>
                </a:lnTo>
                <a:lnTo>
                  <a:pt x="117867" y="24803"/>
                </a:lnTo>
                <a:lnTo>
                  <a:pt x="118072" y="24393"/>
                </a:lnTo>
                <a:lnTo>
                  <a:pt x="121711" y="22702"/>
                </a:lnTo>
                <a:lnTo>
                  <a:pt x="122018" y="22548"/>
                </a:lnTo>
                <a:lnTo>
                  <a:pt x="122223" y="22343"/>
                </a:lnTo>
                <a:lnTo>
                  <a:pt x="122428" y="22138"/>
                </a:lnTo>
                <a:lnTo>
                  <a:pt x="122531" y="21882"/>
                </a:lnTo>
                <a:lnTo>
                  <a:pt x="122633" y="21626"/>
                </a:lnTo>
                <a:lnTo>
                  <a:pt x="122684" y="21370"/>
                </a:lnTo>
                <a:lnTo>
                  <a:pt x="122736" y="21113"/>
                </a:lnTo>
                <a:lnTo>
                  <a:pt x="122684" y="20857"/>
                </a:lnTo>
                <a:lnTo>
                  <a:pt x="122633" y="20601"/>
                </a:lnTo>
                <a:lnTo>
                  <a:pt x="122531" y="20345"/>
                </a:lnTo>
                <a:lnTo>
                  <a:pt x="122428" y="20140"/>
                </a:lnTo>
                <a:lnTo>
                  <a:pt x="122274" y="19935"/>
                </a:lnTo>
                <a:lnTo>
                  <a:pt x="122069" y="19781"/>
                </a:lnTo>
                <a:lnTo>
                  <a:pt x="121864" y="19679"/>
                </a:lnTo>
                <a:lnTo>
                  <a:pt x="121659" y="19576"/>
                </a:lnTo>
                <a:lnTo>
                  <a:pt x="121352" y="19525"/>
                </a:lnTo>
                <a:lnTo>
                  <a:pt x="121301" y="19320"/>
                </a:lnTo>
                <a:lnTo>
                  <a:pt x="121198" y="19064"/>
                </a:lnTo>
                <a:lnTo>
                  <a:pt x="121044" y="18859"/>
                </a:lnTo>
                <a:lnTo>
                  <a:pt x="120788" y="18654"/>
                </a:lnTo>
                <a:lnTo>
                  <a:pt x="120839" y="18397"/>
                </a:lnTo>
                <a:lnTo>
                  <a:pt x="120788" y="18192"/>
                </a:lnTo>
                <a:lnTo>
                  <a:pt x="120737" y="17936"/>
                </a:lnTo>
                <a:lnTo>
                  <a:pt x="120634" y="17731"/>
                </a:lnTo>
                <a:lnTo>
                  <a:pt x="120481" y="17526"/>
                </a:lnTo>
                <a:lnTo>
                  <a:pt x="120276" y="17321"/>
                </a:lnTo>
                <a:lnTo>
                  <a:pt x="120020" y="17219"/>
                </a:lnTo>
                <a:lnTo>
                  <a:pt x="119712" y="17116"/>
                </a:lnTo>
                <a:lnTo>
                  <a:pt x="117508" y="16655"/>
                </a:lnTo>
                <a:lnTo>
                  <a:pt x="115254" y="16143"/>
                </a:lnTo>
                <a:lnTo>
                  <a:pt x="109924" y="13836"/>
                </a:lnTo>
                <a:lnTo>
                  <a:pt x="110078" y="13734"/>
                </a:lnTo>
                <a:lnTo>
                  <a:pt x="110180" y="13631"/>
                </a:lnTo>
                <a:lnTo>
                  <a:pt x="110385" y="13426"/>
                </a:lnTo>
                <a:lnTo>
                  <a:pt x="110436" y="13119"/>
                </a:lnTo>
                <a:lnTo>
                  <a:pt x="110436" y="12812"/>
                </a:lnTo>
                <a:lnTo>
                  <a:pt x="110385" y="12555"/>
                </a:lnTo>
                <a:lnTo>
                  <a:pt x="110180" y="12299"/>
                </a:lnTo>
                <a:lnTo>
                  <a:pt x="110078" y="12197"/>
                </a:lnTo>
                <a:lnTo>
                  <a:pt x="109924" y="12145"/>
                </a:lnTo>
                <a:lnTo>
                  <a:pt x="109565" y="12145"/>
                </a:lnTo>
                <a:lnTo>
                  <a:pt x="106542" y="12453"/>
                </a:lnTo>
                <a:lnTo>
                  <a:pt x="100597" y="10095"/>
                </a:lnTo>
                <a:lnTo>
                  <a:pt x="94550" y="7789"/>
                </a:lnTo>
                <a:lnTo>
                  <a:pt x="88503" y="5637"/>
                </a:lnTo>
                <a:lnTo>
                  <a:pt x="82405" y="3587"/>
                </a:lnTo>
                <a:lnTo>
                  <a:pt x="73488" y="102"/>
                </a:lnTo>
                <a:lnTo>
                  <a:pt x="7318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" grpId="0" animBg="1"/>
      <p:bldP spid="1231" grpId="0" build="p"/>
      <p:bldP spid="1232" grpId="0"/>
      <p:bldP spid="1239" grpId="0" animBg="1"/>
      <p:bldP spid="1242" grpId="0"/>
      <p:bldP spid="124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73CD6F4-10C0-738E-8859-A90D58A3354B}"/>
              </a:ext>
            </a:extLst>
          </p:cNvPr>
          <p:cNvSpPr txBox="1">
            <a:spLocks/>
          </p:cNvSpPr>
          <p:nvPr/>
        </p:nvSpPr>
        <p:spPr>
          <a:xfrm>
            <a:off x="301752" y="244857"/>
            <a:ext cx="8964168" cy="453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l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Ex2: Fill in each gap with a word or phrase from the box to complete the passage. 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3C83AB-1B29-87CF-A59B-9028307207B6}"/>
              </a:ext>
            </a:extLst>
          </p:cNvPr>
          <p:cNvSpPr txBox="1"/>
          <p:nvPr/>
        </p:nvSpPr>
        <p:spPr>
          <a:xfrm>
            <a:off x="515112" y="1494210"/>
            <a:ext cx="5099304" cy="3525965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The Louvre Museum is the world’s largest art museum. It is in Paris, France. It has one of the most impressive (1) _____________ in history. The museum opened on 10 August 1793 with a(n) (2) _____________ of 537 paintings. The Louvre Museum now contains more than 380,000 objects, and displays 35,000 (3) _____________. </a:t>
            </a:r>
            <a:endParaRPr lang="en-US" sz="15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It exhibits sculptures, objects of art, (4) _____________, drawings, and other valuable works. It is the world’s most visited museum. About 25,000 (5) _____________ come to see it per day. Most of them are foreign tourists.</a:t>
            </a:r>
            <a:endParaRPr lang="en-US" sz="1500" dirty="0">
              <a:latin typeface="Nunit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335447-42D3-ED94-F17A-8886F2CCDFDA}"/>
              </a:ext>
            </a:extLst>
          </p:cNvPr>
          <p:cNvSpPr txBox="1"/>
          <p:nvPr/>
        </p:nvSpPr>
        <p:spPr>
          <a:xfrm>
            <a:off x="1123188" y="877249"/>
            <a:ext cx="7034784" cy="408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exhibition       art collections     paintings     works of art      visitors</a:t>
            </a:r>
            <a:endParaRPr lang="en-US" sz="1800" b="0" dirty="0">
              <a:effectLst/>
              <a:latin typeface="Nunit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F1DCDE-3DA1-24C0-C779-8366CFBD1160}"/>
              </a:ext>
            </a:extLst>
          </p:cNvPr>
          <p:cNvSpPr txBox="1"/>
          <p:nvPr/>
        </p:nvSpPr>
        <p:spPr>
          <a:xfrm>
            <a:off x="600075" y="2234297"/>
            <a:ext cx="162877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500" b="0" i="0" u="none" strike="noStrike" dirty="0">
                <a:solidFill>
                  <a:srgbClr val="00A9A5"/>
                </a:solidFill>
                <a:effectLst/>
                <a:latin typeface="Calibri" panose="020F0502020204030204" pitchFamily="34" charset="0"/>
              </a:rPr>
              <a:t>art</a:t>
            </a:r>
            <a:r>
              <a:rPr lang="en-US" sz="1500" b="1" i="0" u="none" strike="noStrike" dirty="0">
                <a:solidFill>
                  <a:srgbClr val="00A9A5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500" b="0" i="0" u="none" strike="noStrike" dirty="0">
                <a:solidFill>
                  <a:srgbClr val="00A9A5"/>
                </a:solidFill>
                <a:effectLst/>
                <a:latin typeface="Calibri" panose="020F0502020204030204" pitchFamily="34" charset="0"/>
              </a:rPr>
              <a:t>collections</a:t>
            </a:r>
            <a:endParaRPr lang="en-US" sz="1500" b="0" dirty="0"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4E1AA1-CB1A-A3D4-C54F-B4E9F871F429}"/>
              </a:ext>
            </a:extLst>
          </p:cNvPr>
          <p:cNvSpPr txBox="1"/>
          <p:nvPr/>
        </p:nvSpPr>
        <p:spPr>
          <a:xfrm>
            <a:off x="3000375" y="2578894"/>
            <a:ext cx="117157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500" b="0" i="0" u="none" strike="noStrike" dirty="0">
                <a:solidFill>
                  <a:srgbClr val="00A9A5"/>
                </a:solidFill>
                <a:effectLst/>
                <a:latin typeface="Calibri" panose="020F0502020204030204" pitchFamily="34" charset="0"/>
              </a:rPr>
              <a:t>exhibition</a:t>
            </a:r>
            <a:endParaRPr lang="en-US" sz="1500" b="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50A513-DE21-9543-AFD4-51B225452397}"/>
              </a:ext>
            </a:extLst>
          </p:cNvPr>
          <p:cNvSpPr txBox="1"/>
          <p:nvPr/>
        </p:nvSpPr>
        <p:spPr>
          <a:xfrm>
            <a:off x="4179094" y="3257193"/>
            <a:ext cx="196453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500" b="0" i="0" u="none" strike="noStrike" dirty="0">
                <a:solidFill>
                  <a:srgbClr val="00A9A5"/>
                </a:solidFill>
                <a:effectLst/>
                <a:latin typeface="Calibri" panose="020F0502020204030204" pitchFamily="34" charset="0"/>
              </a:rPr>
              <a:t>works of art</a:t>
            </a:r>
            <a:endParaRPr lang="en-US" sz="1500" b="0" dirty="0">
              <a:effectLst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4B8DAA-ADA2-DFD9-08CE-012D12E01441}"/>
              </a:ext>
            </a:extLst>
          </p:cNvPr>
          <p:cNvSpPr txBox="1"/>
          <p:nvPr/>
        </p:nvSpPr>
        <p:spPr>
          <a:xfrm>
            <a:off x="4151614" y="3607237"/>
            <a:ext cx="12501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500" b="0" i="0" u="none" strike="noStrike" dirty="0">
                <a:solidFill>
                  <a:srgbClr val="00A9A5"/>
                </a:solidFill>
                <a:effectLst/>
                <a:latin typeface="Calibri" panose="020F0502020204030204" pitchFamily="34" charset="0"/>
              </a:rPr>
              <a:t>paintings</a:t>
            </a:r>
            <a:endParaRPr lang="en-US" sz="1500" b="0" dirty="0"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0E256C-9B56-ED3B-68AD-9D43DD8C6A54}"/>
              </a:ext>
            </a:extLst>
          </p:cNvPr>
          <p:cNvSpPr txBox="1"/>
          <p:nvPr/>
        </p:nvSpPr>
        <p:spPr>
          <a:xfrm>
            <a:off x="4248053" y="4294607"/>
            <a:ext cx="9715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500" b="0" i="0" u="none" strike="noStrike" dirty="0">
                <a:solidFill>
                  <a:srgbClr val="00A9A5"/>
                </a:solidFill>
                <a:effectLst/>
                <a:latin typeface="Calibri" panose="020F0502020204030204" pitchFamily="34" charset="0"/>
              </a:rPr>
              <a:t>visitors</a:t>
            </a:r>
            <a:endParaRPr lang="en-US" sz="1500" b="0" dirty="0"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E9A6DC-CF12-6EA6-3752-7520D3F964C5}"/>
              </a:ext>
            </a:extLst>
          </p:cNvPr>
          <p:cNvSpPr/>
          <p:nvPr/>
        </p:nvSpPr>
        <p:spPr>
          <a:xfrm>
            <a:off x="6000750" y="1701384"/>
            <a:ext cx="2786062" cy="32063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CFFBA-FD2C-E334-FDD9-2C00D336BE31}"/>
              </a:ext>
            </a:extLst>
          </p:cNvPr>
          <p:cNvSpPr txBox="1"/>
          <p:nvPr/>
        </p:nvSpPr>
        <p:spPr>
          <a:xfrm>
            <a:off x="6022182" y="1813508"/>
            <a:ext cx="272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Art collections: </a:t>
            </a:r>
            <a:r>
              <a:rPr lang="en-US" sz="1800" dirty="0" err="1">
                <a:latin typeface="+mj-lt"/>
              </a:rPr>
              <a:t>bộ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sưu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tầm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nghệ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thuật</a:t>
            </a:r>
            <a:r>
              <a:rPr lang="en-US" sz="1800" dirty="0">
                <a:latin typeface="+mj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C31867-62E0-9D09-2DAC-FA787AF41C4F}"/>
              </a:ext>
            </a:extLst>
          </p:cNvPr>
          <p:cNvSpPr txBox="1"/>
          <p:nvPr/>
        </p:nvSpPr>
        <p:spPr>
          <a:xfrm>
            <a:off x="6022182" y="257196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Exhibition: </a:t>
            </a:r>
            <a:r>
              <a:rPr lang="en-US" sz="1800" dirty="0" err="1"/>
              <a:t>triển</a:t>
            </a:r>
            <a:r>
              <a:rPr lang="en-US" sz="1800" dirty="0"/>
              <a:t> </a:t>
            </a:r>
            <a:r>
              <a:rPr lang="en-US" sz="1800" dirty="0" err="1"/>
              <a:t>lãm</a:t>
            </a:r>
            <a:endParaRPr lang="en-US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DBA793-6D72-9033-A834-53C36F18FCF8}"/>
              </a:ext>
            </a:extLst>
          </p:cNvPr>
          <p:cNvSpPr txBox="1"/>
          <p:nvPr/>
        </p:nvSpPr>
        <p:spPr>
          <a:xfrm>
            <a:off x="6022182" y="3048867"/>
            <a:ext cx="2671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Work of arts: </a:t>
            </a:r>
            <a:r>
              <a:rPr lang="en-US" sz="1800" dirty="0" err="1"/>
              <a:t>tác</a:t>
            </a:r>
            <a:r>
              <a:rPr lang="en-US" sz="1800" dirty="0"/>
              <a:t> </a:t>
            </a:r>
            <a:r>
              <a:rPr lang="en-US" sz="1800" dirty="0" err="1"/>
              <a:t>phẩm</a:t>
            </a:r>
            <a:r>
              <a:rPr lang="en-US" sz="1800" dirty="0"/>
              <a:t> </a:t>
            </a:r>
            <a:r>
              <a:rPr lang="en-US" sz="1800" dirty="0" err="1"/>
              <a:t>nghệ</a:t>
            </a:r>
            <a:r>
              <a:rPr lang="en-US" sz="1800" dirty="0"/>
              <a:t> </a:t>
            </a:r>
            <a:r>
              <a:rPr lang="en-US" sz="1800" dirty="0" err="1"/>
              <a:t>thuật</a:t>
            </a:r>
            <a:r>
              <a:rPr lang="en-US" sz="180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320632-327E-AD27-8019-8AFED63FDB44}"/>
              </a:ext>
            </a:extLst>
          </p:cNvPr>
          <p:cNvSpPr txBox="1"/>
          <p:nvPr/>
        </p:nvSpPr>
        <p:spPr>
          <a:xfrm>
            <a:off x="6022182" y="3811203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Painting: </a:t>
            </a:r>
            <a:r>
              <a:rPr lang="en-US" sz="1800" dirty="0" err="1"/>
              <a:t>bức</a:t>
            </a:r>
            <a:r>
              <a:rPr lang="en-US" sz="1800" dirty="0"/>
              <a:t>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429892-B164-351C-9FBE-1828464F1C0F}"/>
              </a:ext>
            </a:extLst>
          </p:cNvPr>
          <p:cNvSpPr txBox="1"/>
          <p:nvPr/>
        </p:nvSpPr>
        <p:spPr>
          <a:xfrm>
            <a:off x="6000750" y="4306087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Visitor: </a:t>
            </a:r>
            <a:r>
              <a:rPr lang="en-US" sz="1800" dirty="0" err="1"/>
              <a:t>khách</a:t>
            </a:r>
            <a:r>
              <a:rPr lang="en-US" sz="1800" dirty="0"/>
              <a:t> </a:t>
            </a:r>
            <a:r>
              <a:rPr lang="en-US" sz="1800" dirty="0" err="1"/>
              <a:t>tham</a:t>
            </a:r>
            <a:r>
              <a:rPr lang="en-US" sz="1800" dirty="0"/>
              <a:t> </a:t>
            </a:r>
            <a:r>
              <a:rPr lang="en-US" sz="1800" dirty="0" err="1"/>
              <a:t>quan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8718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5" grpId="0"/>
      <p:bldP spid="6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45EB4E-555A-80DB-4E7F-BF2FD797F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5471" y="1530067"/>
            <a:ext cx="6019971" cy="1946400"/>
          </a:xfrm>
        </p:spPr>
        <p:txBody>
          <a:bodyPr/>
          <a:lstStyle/>
          <a:p>
            <a:r>
              <a:rPr lang="en-US" sz="7200" dirty="0"/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5153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3A8C4C-90CB-4EB3-158D-C5340C3EDF59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71436" y="211232"/>
            <a:ext cx="9215440" cy="428700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Ex3: Complete the sentences, using the words in brackets. Add the necessary words. 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DA421-F60D-5ED3-09F7-5B7E4472D25B}"/>
              </a:ext>
            </a:extLst>
          </p:cNvPr>
          <p:cNvSpPr txBox="1"/>
          <p:nvPr/>
        </p:nvSpPr>
        <p:spPr>
          <a:xfrm>
            <a:off x="253600" y="1165059"/>
            <a:ext cx="8693944" cy="31662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1. 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I think the Temple of Literature is as __________ Quan Thanh Temple. </a:t>
            </a:r>
            <a:r>
              <a:rPr lang="en-US" sz="1700" b="1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(old)</a:t>
            </a:r>
            <a:br>
              <a:rPr lang="en-US" sz="1700" b="1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</a:b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2. 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I don’t like this film very much. It is _______________ the original book. </a:t>
            </a:r>
            <a:r>
              <a:rPr lang="en-US" sz="1700" b="1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(diﬀerent)</a:t>
            </a:r>
            <a:br>
              <a:rPr lang="en-US" sz="1700" b="1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</a:b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3. 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Some students say </a:t>
            </a:r>
            <a:r>
              <a:rPr lang="en-US" sz="1700" b="0" i="0" u="none" strike="noStrike" dirty="0" err="1">
                <a:solidFill>
                  <a:srgbClr val="000000"/>
                </a:solidFill>
                <a:effectLst/>
                <a:latin typeface="Nunito" pitchFamily="2" charset="0"/>
              </a:rPr>
              <a:t>maths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is _______________ than music, but I don’t think so. </a:t>
            </a:r>
            <a:r>
              <a:rPr lang="en-US" sz="1700" b="1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(important)</a:t>
            </a:r>
            <a:br>
              <a:rPr lang="en-US" sz="1700" b="0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</a:b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4. 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My grandma thinks modern life is ___________ as life in the past. </a:t>
            </a:r>
            <a:r>
              <a:rPr lang="en-US" sz="1700" b="1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(not / good)</a:t>
            </a:r>
            <a:br>
              <a:rPr lang="en-US" sz="1700" b="1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</a:b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5. 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Learning to play the guitar is ______________ I thought. </a:t>
            </a:r>
            <a:r>
              <a:rPr lang="en-US" sz="1700" b="1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(not / easy) </a:t>
            </a:r>
            <a:endParaRPr lang="en-US" sz="1700" b="0" dirty="0">
              <a:effectLst/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62460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3A8C4C-90CB-4EB3-158D-C5340C3EDF59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71436" y="211232"/>
            <a:ext cx="9215440" cy="428700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Ex3: Complete the sentences, using the words in brackets. Add the necessary words. 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20BFF-EA69-0A1C-FEAF-B519135D41DA}"/>
              </a:ext>
            </a:extLst>
          </p:cNvPr>
          <p:cNvSpPr txBox="1"/>
          <p:nvPr/>
        </p:nvSpPr>
        <p:spPr>
          <a:xfrm>
            <a:off x="207169" y="1094422"/>
            <a:ext cx="8936831" cy="279307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I think the Temple of Literature is as __________ Quan Thanh Temple. </a:t>
            </a:r>
            <a:r>
              <a:rPr lang="en-US" sz="1800" b="1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(old)</a:t>
            </a:r>
          </a:p>
          <a:p>
            <a:pPr>
              <a:lnSpc>
                <a:spcPct val="200000"/>
              </a:lnSpc>
            </a:pPr>
            <a:br>
              <a:rPr lang="en-US" sz="1800" b="1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2.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I don’t like this film very much. It is _______________ the original book. </a:t>
            </a:r>
            <a:r>
              <a:rPr lang="en-US" sz="1800" b="1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(diﬀerent)</a:t>
            </a:r>
            <a:br>
              <a:rPr lang="en-US" sz="1800" b="1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</a:br>
            <a:endParaRPr lang="en-US" sz="1800" b="1" i="0" u="none" strike="noStrike" dirty="0">
              <a:solidFill>
                <a:srgbClr val="0FB7BD"/>
              </a:solidFill>
              <a:effectLst/>
              <a:latin typeface="Nunito" pitchFamily="2" charset="0"/>
            </a:endParaRPr>
          </a:p>
          <a:p>
            <a:pPr>
              <a:lnSpc>
                <a:spcPct val="200000"/>
              </a:lnSpc>
            </a:pPr>
            <a:endParaRPr lang="en-US" sz="1800" b="1" dirty="0">
              <a:solidFill>
                <a:srgbClr val="0FB7BD"/>
              </a:solidFill>
              <a:latin typeface="Nunit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946A93-7EBF-47EA-330B-6C3B82764C14}"/>
              </a:ext>
            </a:extLst>
          </p:cNvPr>
          <p:cNvSpPr txBox="1"/>
          <p:nvPr/>
        </p:nvSpPr>
        <p:spPr>
          <a:xfrm>
            <a:off x="2350310" y="1821652"/>
            <a:ext cx="3600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 to be as adj as: so </a:t>
            </a:r>
            <a:r>
              <a:rPr lang="en-US" sz="2000" dirty="0" err="1">
                <a:solidFill>
                  <a:srgbClr val="FF0000"/>
                </a:solidFill>
              </a:rPr>
              <a:t>sánh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bằng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D601E-A153-439A-4C70-020E15C58AA8}"/>
              </a:ext>
            </a:extLst>
          </p:cNvPr>
          <p:cNvSpPr txBox="1"/>
          <p:nvPr/>
        </p:nvSpPr>
        <p:spPr>
          <a:xfrm>
            <a:off x="2614735" y="3043237"/>
            <a:ext cx="3086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different from: </a:t>
            </a:r>
            <a:r>
              <a:rPr lang="en-US" sz="2000" dirty="0" err="1">
                <a:solidFill>
                  <a:srgbClr val="FF0000"/>
                </a:solidFill>
              </a:rPr>
              <a:t>khác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nhau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2FDD2F-EF8E-B81B-B844-A69FA23E54AF}"/>
              </a:ext>
            </a:extLst>
          </p:cNvPr>
          <p:cNvSpPr txBox="1"/>
          <p:nvPr/>
        </p:nvSpPr>
        <p:spPr>
          <a:xfrm>
            <a:off x="4505921" y="1277438"/>
            <a:ext cx="1573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old as</a:t>
            </a:r>
            <a:endParaRPr lang="en-US" sz="1800" b="0" dirty="0">
              <a:effectLst/>
              <a:latin typeface="Nunit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70F519-4C89-232A-B3C7-557FC0D4E5D2}"/>
              </a:ext>
            </a:extLst>
          </p:cNvPr>
          <p:cNvSpPr txBox="1"/>
          <p:nvPr/>
        </p:nvSpPr>
        <p:spPr>
          <a:xfrm>
            <a:off x="4157786" y="2364072"/>
            <a:ext cx="2466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different from</a:t>
            </a:r>
            <a:endParaRPr lang="en-US" sz="1800" b="0" dirty="0">
              <a:effectLst/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291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3A8C4C-90CB-4EB3-158D-C5340C3EDF59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71436" y="211232"/>
            <a:ext cx="9215440" cy="428700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Ex3: Complete the sentences, using the words in brackets. Add the necessary words. 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62D604-6E3C-15AE-8371-21A6EA9212CE}"/>
              </a:ext>
            </a:extLst>
          </p:cNvPr>
          <p:cNvSpPr txBox="1"/>
          <p:nvPr/>
        </p:nvSpPr>
        <p:spPr>
          <a:xfrm>
            <a:off x="328613" y="1011282"/>
            <a:ext cx="8529637" cy="379501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3.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Some students say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Nunito" pitchFamily="2" charset="0"/>
              </a:rPr>
              <a:t>maths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is _______________ than music, but I don’t think so. </a:t>
            </a:r>
            <a:r>
              <a:rPr lang="en-US" sz="1800" b="1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(important)</a:t>
            </a:r>
          </a:p>
          <a:p>
            <a:pPr>
              <a:lnSpc>
                <a:spcPct val="150000"/>
              </a:lnSpc>
            </a:pPr>
            <a:br>
              <a:rPr lang="en-US" sz="1800" b="0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4.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My grandma thinks modern life is ___________ as life in the past. </a:t>
            </a:r>
            <a:r>
              <a:rPr lang="en-US" sz="1800" b="1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(not / good)</a:t>
            </a:r>
          </a:p>
          <a:p>
            <a:pPr>
              <a:lnSpc>
                <a:spcPct val="150000"/>
              </a:lnSpc>
            </a:pPr>
            <a:endParaRPr lang="en-US" sz="1800" b="1" i="0" u="none" strike="noStrike" dirty="0">
              <a:solidFill>
                <a:srgbClr val="0FB7BD"/>
              </a:solidFill>
              <a:effectLst/>
              <a:latin typeface="Nunito" pitchFamily="2" charset="0"/>
            </a:endParaRPr>
          </a:p>
          <a:p>
            <a:pPr>
              <a:lnSpc>
                <a:spcPct val="150000"/>
              </a:lnSpc>
            </a:pPr>
            <a:br>
              <a:rPr lang="en-US" sz="1800" b="1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5.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Learning to play the guitar is ______________ I thought. </a:t>
            </a:r>
            <a:r>
              <a:rPr lang="en-US" sz="1800" b="1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(not / easy)</a:t>
            </a:r>
          </a:p>
          <a:p>
            <a:pPr>
              <a:lnSpc>
                <a:spcPct val="150000"/>
              </a:lnSpc>
            </a:pPr>
            <a:endParaRPr lang="en-US" sz="1800" b="1" dirty="0">
              <a:solidFill>
                <a:srgbClr val="0FB7BD"/>
              </a:solidFill>
              <a:latin typeface="Nunito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800" b="1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 </a:t>
            </a:r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E2010C-E3FB-3217-D876-033161719B8D}"/>
              </a:ext>
            </a:extLst>
          </p:cNvPr>
          <p:cNvSpPr txBox="1"/>
          <p:nvPr/>
        </p:nvSpPr>
        <p:spPr>
          <a:xfrm>
            <a:off x="2128835" y="1828799"/>
            <a:ext cx="467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dirty="0">
                <a:solidFill>
                  <a:srgbClr val="FF0000"/>
                </a:solidFill>
              </a:rPr>
              <a:t>more + long adj: so sánh hơn với tính từ dài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6D993-CF92-F4F1-D956-5B6573C673F7}"/>
              </a:ext>
            </a:extLst>
          </p:cNvPr>
          <p:cNvSpPr txBox="1"/>
          <p:nvPr/>
        </p:nvSpPr>
        <p:spPr>
          <a:xfrm>
            <a:off x="3567412" y="1100203"/>
            <a:ext cx="2380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more important</a:t>
            </a:r>
            <a:endParaRPr lang="en-US" sz="1800" b="0" dirty="0">
              <a:effectLst/>
              <a:latin typeface="Nunito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DC55BB-C340-A522-D3F1-B30123BDD86C}"/>
              </a:ext>
            </a:extLst>
          </p:cNvPr>
          <p:cNvSpPr txBox="1"/>
          <p:nvPr/>
        </p:nvSpPr>
        <p:spPr>
          <a:xfrm>
            <a:off x="2719984" y="2956640"/>
            <a:ext cx="4768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 to be as adj as: so </a:t>
            </a:r>
            <a:r>
              <a:rPr lang="en-US" sz="1800" dirty="0" err="1">
                <a:solidFill>
                  <a:srgbClr val="FF0000"/>
                </a:solidFill>
              </a:rPr>
              <a:t>sánh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bằng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EA4C14-1A49-17FB-C758-6754708D78A1}"/>
              </a:ext>
            </a:extLst>
          </p:cNvPr>
          <p:cNvSpPr txBox="1"/>
          <p:nvPr/>
        </p:nvSpPr>
        <p:spPr>
          <a:xfrm>
            <a:off x="4077296" y="2329865"/>
            <a:ext cx="2209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not as good</a:t>
            </a:r>
            <a:endParaRPr lang="en-US" sz="1800" b="0" dirty="0">
              <a:effectLst/>
              <a:latin typeface="Nunit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92EDDE-89EA-5866-2C70-3B569AA8495A}"/>
              </a:ext>
            </a:extLst>
          </p:cNvPr>
          <p:cNvSpPr txBox="1"/>
          <p:nvPr/>
        </p:nvSpPr>
        <p:spPr>
          <a:xfrm>
            <a:off x="2907505" y="4084480"/>
            <a:ext cx="4745231" cy="373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to be as adj as: so </a:t>
            </a:r>
            <a:r>
              <a:rPr lang="en-US" sz="1800" dirty="0" err="1">
                <a:solidFill>
                  <a:srgbClr val="FF0000"/>
                </a:solidFill>
              </a:rPr>
              <a:t>sánh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bằng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B468F4-1C0F-F860-1509-233556CA1294}"/>
              </a:ext>
            </a:extLst>
          </p:cNvPr>
          <p:cNvSpPr txBox="1"/>
          <p:nvPr/>
        </p:nvSpPr>
        <p:spPr>
          <a:xfrm>
            <a:off x="3610273" y="3551218"/>
            <a:ext cx="1923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not as easy as</a:t>
            </a:r>
            <a:endParaRPr lang="en-US" sz="1800" b="0" dirty="0">
              <a:effectLst/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908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6" grpId="0"/>
      <p:bldP spid="18" grpId="0"/>
      <p:bldP spid="2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97DD33-FFEC-C2B0-CD05-5C947CE0FB20}"/>
              </a:ext>
            </a:extLst>
          </p:cNvPr>
          <p:cNvSpPr/>
          <p:nvPr/>
        </p:nvSpPr>
        <p:spPr>
          <a:xfrm>
            <a:off x="382191" y="877430"/>
            <a:ext cx="8379618" cy="416480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1. Playing video games is not </a:t>
            </a:r>
            <a:r>
              <a:rPr lang="en-US" sz="1800" dirty="0">
                <a:solidFill>
                  <a:srgbClr val="000000"/>
                </a:solidFill>
                <a:latin typeface="Nunito" pitchFamily="2" charset="0"/>
              </a:rPr>
              <a:t>as good as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exercising. </a:t>
            </a:r>
            <a:r>
              <a:rPr lang="en-US" sz="1800" b="0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(better)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2. Duong’s father draws animals better than Duong. </a:t>
            </a:r>
            <a:r>
              <a:rPr lang="en-US" sz="1800" b="0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(well)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3. This painting is not as valuable as the Mona Lisa. </a:t>
            </a:r>
            <a:r>
              <a:rPr lang="en-US" sz="1800" b="0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(more)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4. David is more artistic than Nick. </a:t>
            </a:r>
            <a:r>
              <a:rPr lang="en-US" sz="1800" b="0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(not as)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5. The second version of the play is not different from the first. </a:t>
            </a:r>
            <a:r>
              <a:rPr lang="en-US" sz="1800" b="0" i="0" u="none" strike="noStrike" dirty="0">
                <a:solidFill>
                  <a:srgbClr val="0FB7BD"/>
                </a:solidFill>
                <a:effectLst/>
                <a:latin typeface="Nunito" pitchFamily="2" charset="0"/>
              </a:rPr>
              <a:t>(like)</a:t>
            </a: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effectLst/>
              <a:latin typeface="Nunit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7BFF20-4542-0BD0-3116-2C39B49752AD}"/>
              </a:ext>
            </a:extLst>
          </p:cNvPr>
          <p:cNvSpPr txBox="1"/>
          <p:nvPr/>
        </p:nvSpPr>
        <p:spPr>
          <a:xfrm>
            <a:off x="657225" y="1366756"/>
            <a:ext cx="5522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F7941E"/>
                </a:solidFill>
                <a:effectLst/>
                <a:latin typeface="Nunito" pitchFamily="2" charset="0"/>
              </a:rPr>
              <a:t>Exercising is better than playing video games.</a:t>
            </a:r>
            <a:endParaRPr lang="en-US" sz="1800" b="1" dirty="0">
              <a:effectLst/>
              <a:latin typeface="Nunit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D0893C-0034-D1AB-8CB3-D968EED0162E}"/>
              </a:ext>
            </a:extLst>
          </p:cNvPr>
          <p:cNvSpPr txBox="1"/>
          <p:nvPr/>
        </p:nvSpPr>
        <p:spPr>
          <a:xfrm>
            <a:off x="642937" y="2231324"/>
            <a:ext cx="6336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F7941E"/>
                </a:solidFill>
                <a:effectLst/>
                <a:latin typeface="Nunito" pitchFamily="2" charset="0"/>
              </a:rPr>
              <a:t>Duong doesn’t / can’t draw animals as well as his father.</a:t>
            </a:r>
            <a:endParaRPr lang="en-US" sz="1800" b="1" dirty="0">
              <a:effectLst/>
              <a:latin typeface="Nunit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4D3FEB-2E59-6912-7BC1-30FE77B72AA7}"/>
              </a:ext>
            </a:extLst>
          </p:cNvPr>
          <p:cNvSpPr txBox="1"/>
          <p:nvPr/>
        </p:nvSpPr>
        <p:spPr>
          <a:xfrm>
            <a:off x="642937" y="3052528"/>
            <a:ext cx="6265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F7941E"/>
                </a:solidFill>
                <a:effectLst/>
                <a:latin typeface="Nunito" pitchFamily="2" charset="0"/>
              </a:rPr>
              <a:t>The Mona Lisa is more valuable than this painting.</a:t>
            </a:r>
            <a:endParaRPr lang="en-US" sz="1800" b="1" dirty="0">
              <a:effectLst/>
              <a:latin typeface="Nunit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5034D9-EE4D-EBEB-E20A-552E5089F175}"/>
              </a:ext>
            </a:extLst>
          </p:cNvPr>
          <p:cNvSpPr txBox="1"/>
          <p:nvPr/>
        </p:nvSpPr>
        <p:spPr>
          <a:xfrm>
            <a:off x="657225" y="3853688"/>
            <a:ext cx="4872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F7941E"/>
                </a:solidFill>
                <a:effectLst/>
                <a:latin typeface="Nunito" pitchFamily="2" charset="0"/>
              </a:rPr>
              <a:t>Nick is not as artistic as David.</a:t>
            </a:r>
            <a:endParaRPr lang="en-US" sz="1800" b="1" dirty="0">
              <a:effectLst/>
              <a:latin typeface="Nunito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F93BE6-0CB7-69F9-5EC5-3B9A076F045E}"/>
              </a:ext>
            </a:extLst>
          </p:cNvPr>
          <p:cNvSpPr txBox="1"/>
          <p:nvPr/>
        </p:nvSpPr>
        <p:spPr>
          <a:xfrm>
            <a:off x="650081" y="4633584"/>
            <a:ext cx="69794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F7941E"/>
                </a:solidFill>
                <a:effectLst/>
                <a:latin typeface="Nunito" pitchFamily="2" charset="0"/>
              </a:rPr>
              <a:t>The second / first version of the play is like the first / second.</a:t>
            </a:r>
            <a:endParaRPr lang="en-US" sz="1800" b="1" dirty="0">
              <a:effectLst/>
              <a:latin typeface="Nunito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552C8D-3333-82C2-933C-09B1B63676EE}"/>
              </a:ext>
            </a:extLst>
          </p:cNvPr>
          <p:cNvSpPr/>
          <p:nvPr/>
        </p:nvSpPr>
        <p:spPr>
          <a:xfrm>
            <a:off x="3090530" y="1012512"/>
            <a:ext cx="1566529" cy="2917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F82CAB-119E-A683-741C-93547D8E18A2}"/>
              </a:ext>
            </a:extLst>
          </p:cNvPr>
          <p:cNvSpPr/>
          <p:nvPr/>
        </p:nvSpPr>
        <p:spPr>
          <a:xfrm>
            <a:off x="3811191" y="1825092"/>
            <a:ext cx="1221554" cy="2917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DD6459-0C27-BABE-B599-BA893FEB4184}"/>
              </a:ext>
            </a:extLst>
          </p:cNvPr>
          <p:cNvSpPr/>
          <p:nvPr/>
        </p:nvSpPr>
        <p:spPr>
          <a:xfrm>
            <a:off x="2307266" y="2660997"/>
            <a:ext cx="1889050" cy="2917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ADE0A8-D3DB-A0CF-D571-E5FE8F8C05FC}"/>
              </a:ext>
            </a:extLst>
          </p:cNvPr>
          <p:cNvSpPr/>
          <p:nvPr/>
        </p:nvSpPr>
        <p:spPr>
          <a:xfrm>
            <a:off x="1570075" y="3484356"/>
            <a:ext cx="1839431" cy="2917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7DBC01-2B98-A90B-AC2B-0A0B5CBAF32D}"/>
              </a:ext>
            </a:extLst>
          </p:cNvPr>
          <p:cNvSpPr/>
          <p:nvPr/>
        </p:nvSpPr>
        <p:spPr>
          <a:xfrm>
            <a:off x="4111450" y="4309604"/>
            <a:ext cx="1835694" cy="2917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30A234-7E9C-FB6A-3374-1925955F5F6D}"/>
              </a:ext>
            </a:extLst>
          </p:cNvPr>
          <p:cNvSpPr txBox="1"/>
          <p:nvPr/>
        </p:nvSpPr>
        <p:spPr>
          <a:xfrm>
            <a:off x="558209" y="227440"/>
            <a:ext cx="8039983" cy="4426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Ex4: Rewrite the sentences, using the given words. </a:t>
            </a:r>
            <a:endParaRPr lang="en-US" sz="2000" b="0" dirty="0">
              <a:effectLst/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8506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5" grpId="0"/>
      <p:bldP spid="5" grpId="0" animBg="1"/>
      <p:bldP spid="19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73"/>
          <p:cNvSpPr/>
          <p:nvPr/>
        </p:nvSpPr>
        <p:spPr>
          <a:xfrm>
            <a:off x="1673447" y="3186349"/>
            <a:ext cx="816692" cy="752909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73"/>
          <p:cNvSpPr txBox="1">
            <a:spLocks noGrp="1"/>
          </p:cNvSpPr>
          <p:nvPr>
            <p:ph type="title"/>
          </p:nvPr>
        </p:nvSpPr>
        <p:spPr>
          <a:xfrm>
            <a:off x="1395774" y="1384800"/>
            <a:ext cx="6089641" cy="23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Thank you!</a:t>
            </a:r>
            <a:r>
              <a:rPr lang="en" dirty="0"/>
              <a:t> </a:t>
            </a:r>
            <a:br>
              <a:rPr lang="en" dirty="0"/>
            </a:br>
            <a:r>
              <a:rPr lang="en" sz="2000" dirty="0"/>
              <a:t>See you next time </a:t>
            </a:r>
            <a:endParaRPr dirty="0"/>
          </a:p>
        </p:txBody>
      </p:sp>
      <p:sp>
        <p:nvSpPr>
          <p:cNvPr id="1572" name="Google Shape;1572;p73"/>
          <p:cNvSpPr/>
          <p:nvPr/>
        </p:nvSpPr>
        <p:spPr>
          <a:xfrm rot="448387">
            <a:off x="7451025" y="2295099"/>
            <a:ext cx="273787" cy="466433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73"/>
          <p:cNvSpPr/>
          <p:nvPr/>
        </p:nvSpPr>
        <p:spPr>
          <a:xfrm rot="535598">
            <a:off x="2171860" y="2789415"/>
            <a:ext cx="342099" cy="582748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4" name="Google Shape;1574;p73"/>
          <p:cNvGrpSpPr/>
          <p:nvPr/>
        </p:nvGrpSpPr>
        <p:grpSpPr>
          <a:xfrm>
            <a:off x="7820764" y="1151071"/>
            <a:ext cx="595931" cy="530198"/>
            <a:chOff x="5529364" y="747646"/>
            <a:chExt cx="595931" cy="530198"/>
          </a:xfrm>
        </p:grpSpPr>
        <p:sp>
          <p:nvSpPr>
            <p:cNvPr id="1575" name="Google Shape;1575;p73"/>
            <p:cNvSpPr/>
            <p:nvPr/>
          </p:nvSpPr>
          <p:spPr>
            <a:xfrm rot="1520042">
              <a:off x="5690024" y="805640"/>
              <a:ext cx="364162" cy="414210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73"/>
            <p:cNvSpPr/>
            <p:nvPr/>
          </p:nvSpPr>
          <p:spPr>
            <a:xfrm rot="1520042">
              <a:off x="5611610" y="781117"/>
              <a:ext cx="181668" cy="425257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7" name="Google Shape;1577;p73"/>
          <p:cNvSpPr/>
          <p:nvPr/>
        </p:nvSpPr>
        <p:spPr>
          <a:xfrm rot="1067334">
            <a:off x="7560905" y="1715414"/>
            <a:ext cx="698818" cy="1825106"/>
          </a:xfrm>
          <a:custGeom>
            <a:avLst/>
            <a:gdLst/>
            <a:ahLst/>
            <a:cxnLst/>
            <a:rect l="l" t="t" r="r" b="b"/>
            <a:pathLst>
              <a:path w="7614" h="19885" extrusionOk="0">
                <a:moveTo>
                  <a:pt x="1775" y="1148"/>
                </a:moveTo>
                <a:cubicBezTo>
                  <a:pt x="1782" y="1148"/>
                  <a:pt x="1790" y="1149"/>
                  <a:pt x="1799" y="1150"/>
                </a:cubicBezTo>
                <a:cubicBezTo>
                  <a:pt x="1810" y="1162"/>
                  <a:pt x="1828" y="1168"/>
                  <a:pt x="1848" y="1168"/>
                </a:cubicBezTo>
                <a:cubicBezTo>
                  <a:pt x="1869" y="1168"/>
                  <a:pt x="1892" y="1162"/>
                  <a:pt x="1915" y="1150"/>
                </a:cubicBezTo>
                <a:cubicBezTo>
                  <a:pt x="2149" y="1291"/>
                  <a:pt x="2359" y="1477"/>
                  <a:pt x="2499" y="1711"/>
                </a:cubicBezTo>
                <a:cubicBezTo>
                  <a:pt x="3317" y="2879"/>
                  <a:pt x="3130" y="4233"/>
                  <a:pt x="2639" y="5517"/>
                </a:cubicBezTo>
                <a:cubicBezTo>
                  <a:pt x="2546" y="5261"/>
                  <a:pt x="2453" y="5027"/>
                  <a:pt x="2383" y="4770"/>
                </a:cubicBezTo>
                <a:cubicBezTo>
                  <a:pt x="2291" y="4518"/>
                  <a:pt x="1318" y="1148"/>
                  <a:pt x="1775" y="1148"/>
                </a:cubicBezTo>
                <a:close/>
                <a:moveTo>
                  <a:pt x="5008" y="10431"/>
                </a:moveTo>
                <a:cubicBezTo>
                  <a:pt x="5650" y="10431"/>
                  <a:pt x="6241" y="10794"/>
                  <a:pt x="6493" y="11402"/>
                </a:cubicBezTo>
                <a:cubicBezTo>
                  <a:pt x="6983" y="12197"/>
                  <a:pt x="6866" y="13224"/>
                  <a:pt x="6236" y="13925"/>
                </a:cubicBezTo>
                <a:cubicBezTo>
                  <a:pt x="6096" y="13528"/>
                  <a:pt x="5979" y="13224"/>
                  <a:pt x="5909" y="13061"/>
                </a:cubicBezTo>
                <a:cubicBezTo>
                  <a:pt x="5559" y="12173"/>
                  <a:pt x="5162" y="11309"/>
                  <a:pt x="4788" y="10445"/>
                </a:cubicBezTo>
                <a:cubicBezTo>
                  <a:pt x="4862" y="10436"/>
                  <a:pt x="4935" y="10431"/>
                  <a:pt x="5008" y="10431"/>
                </a:cubicBezTo>
                <a:close/>
                <a:moveTo>
                  <a:pt x="2476" y="7456"/>
                </a:moveTo>
                <a:cubicBezTo>
                  <a:pt x="2826" y="8250"/>
                  <a:pt x="3177" y="9044"/>
                  <a:pt x="3550" y="9838"/>
                </a:cubicBezTo>
                <a:lnTo>
                  <a:pt x="3644" y="10025"/>
                </a:lnTo>
                <a:cubicBezTo>
                  <a:pt x="3013" y="10515"/>
                  <a:pt x="2453" y="11309"/>
                  <a:pt x="2406" y="12080"/>
                </a:cubicBezTo>
                <a:cubicBezTo>
                  <a:pt x="2383" y="12944"/>
                  <a:pt x="3083" y="13691"/>
                  <a:pt x="3737" y="14182"/>
                </a:cubicBezTo>
                <a:cubicBezTo>
                  <a:pt x="3770" y="14205"/>
                  <a:pt x="3805" y="14215"/>
                  <a:pt x="3838" y="14215"/>
                </a:cubicBezTo>
                <a:cubicBezTo>
                  <a:pt x="3971" y="14215"/>
                  <a:pt x="4082" y="14055"/>
                  <a:pt x="3971" y="13925"/>
                </a:cubicBezTo>
                <a:cubicBezTo>
                  <a:pt x="3620" y="13598"/>
                  <a:pt x="3363" y="13201"/>
                  <a:pt x="3177" y="12780"/>
                </a:cubicBezTo>
                <a:cubicBezTo>
                  <a:pt x="2920" y="12103"/>
                  <a:pt x="3247" y="11519"/>
                  <a:pt x="3690" y="11029"/>
                </a:cubicBezTo>
                <a:cubicBezTo>
                  <a:pt x="3784" y="10959"/>
                  <a:pt x="3877" y="10889"/>
                  <a:pt x="3971" y="10795"/>
                </a:cubicBezTo>
                <a:cubicBezTo>
                  <a:pt x="4321" y="11589"/>
                  <a:pt x="4671" y="12360"/>
                  <a:pt x="5021" y="13131"/>
                </a:cubicBezTo>
                <a:lnTo>
                  <a:pt x="5325" y="13714"/>
                </a:lnTo>
                <a:cubicBezTo>
                  <a:pt x="5395" y="13971"/>
                  <a:pt x="5489" y="14205"/>
                  <a:pt x="5582" y="14462"/>
                </a:cubicBezTo>
                <a:cubicBezTo>
                  <a:pt x="5061" y="14765"/>
                  <a:pt x="4480" y="14908"/>
                  <a:pt x="3876" y="14908"/>
                </a:cubicBezTo>
                <a:cubicBezTo>
                  <a:pt x="3830" y="14908"/>
                  <a:pt x="3783" y="14907"/>
                  <a:pt x="3737" y="14905"/>
                </a:cubicBezTo>
                <a:cubicBezTo>
                  <a:pt x="1355" y="14765"/>
                  <a:pt x="654" y="11893"/>
                  <a:pt x="1262" y="9978"/>
                </a:cubicBezTo>
                <a:cubicBezTo>
                  <a:pt x="1565" y="9091"/>
                  <a:pt x="1986" y="8250"/>
                  <a:pt x="2476" y="7456"/>
                </a:cubicBezTo>
                <a:close/>
                <a:moveTo>
                  <a:pt x="1481" y="1"/>
                </a:moveTo>
                <a:cubicBezTo>
                  <a:pt x="1439" y="1"/>
                  <a:pt x="1397" y="2"/>
                  <a:pt x="1355" y="6"/>
                </a:cubicBezTo>
                <a:cubicBezTo>
                  <a:pt x="24" y="123"/>
                  <a:pt x="234" y="1547"/>
                  <a:pt x="608" y="2435"/>
                </a:cubicBezTo>
                <a:cubicBezTo>
                  <a:pt x="631" y="2528"/>
                  <a:pt x="678" y="2622"/>
                  <a:pt x="724" y="2715"/>
                </a:cubicBezTo>
                <a:cubicBezTo>
                  <a:pt x="981" y="4070"/>
                  <a:pt x="1659" y="5494"/>
                  <a:pt x="2102" y="6592"/>
                </a:cubicBezTo>
                <a:lnTo>
                  <a:pt x="2149" y="6685"/>
                </a:lnTo>
                <a:cubicBezTo>
                  <a:pt x="1892" y="7199"/>
                  <a:pt x="1635" y="7666"/>
                  <a:pt x="1402" y="8110"/>
                </a:cubicBezTo>
                <a:cubicBezTo>
                  <a:pt x="538" y="9814"/>
                  <a:pt x="1" y="11636"/>
                  <a:pt x="865" y="13458"/>
                </a:cubicBezTo>
                <a:cubicBezTo>
                  <a:pt x="1533" y="14832"/>
                  <a:pt x="2586" y="15689"/>
                  <a:pt x="3963" y="15689"/>
                </a:cubicBezTo>
                <a:cubicBezTo>
                  <a:pt x="4318" y="15689"/>
                  <a:pt x="4695" y="15632"/>
                  <a:pt x="5092" y="15513"/>
                </a:cubicBezTo>
                <a:cubicBezTo>
                  <a:pt x="5348" y="15419"/>
                  <a:pt x="5582" y="15326"/>
                  <a:pt x="5815" y="15186"/>
                </a:cubicBezTo>
                <a:cubicBezTo>
                  <a:pt x="6283" y="16680"/>
                  <a:pt x="6586" y="18175"/>
                  <a:pt x="6166" y="18782"/>
                </a:cubicBezTo>
                <a:cubicBezTo>
                  <a:pt x="6060" y="18862"/>
                  <a:pt x="5931" y="18904"/>
                  <a:pt x="5805" y="18904"/>
                </a:cubicBezTo>
                <a:cubicBezTo>
                  <a:pt x="5710" y="18904"/>
                  <a:pt x="5616" y="18879"/>
                  <a:pt x="5535" y="18829"/>
                </a:cubicBezTo>
                <a:cubicBezTo>
                  <a:pt x="5559" y="18759"/>
                  <a:pt x="5559" y="18712"/>
                  <a:pt x="5559" y="18642"/>
                </a:cubicBezTo>
                <a:cubicBezTo>
                  <a:pt x="5512" y="18105"/>
                  <a:pt x="5255" y="17755"/>
                  <a:pt x="4695" y="17755"/>
                </a:cubicBezTo>
                <a:cubicBezTo>
                  <a:pt x="4484" y="17755"/>
                  <a:pt x="4321" y="17871"/>
                  <a:pt x="4227" y="18035"/>
                </a:cubicBezTo>
                <a:cubicBezTo>
                  <a:pt x="3790" y="19025"/>
                  <a:pt x="4761" y="19857"/>
                  <a:pt x="5706" y="19857"/>
                </a:cubicBezTo>
                <a:cubicBezTo>
                  <a:pt x="5719" y="19857"/>
                  <a:pt x="5732" y="19857"/>
                  <a:pt x="5745" y="19856"/>
                </a:cubicBezTo>
                <a:cubicBezTo>
                  <a:pt x="5825" y="19875"/>
                  <a:pt x="5904" y="19884"/>
                  <a:pt x="5982" y="19884"/>
                </a:cubicBezTo>
                <a:cubicBezTo>
                  <a:pt x="6386" y="19884"/>
                  <a:pt x="6753" y="19641"/>
                  <a:pt x="6890" y="19249"/>
                </a:cubicBezTo>
                <a:cubicBezTo>
                  <a:pt x="7357" y="18549"/>
                  <a:pt x="7193" y="17498"/>
                  <a:pt x="6913" y="16517"/>
                </a:cubicBezTo>
                <a:cubicBezTo>
                  <a:pt x="6796" y="15863"/>
                  <a:pt x="6609" y="15232"/>
                  <a:pt x="6446" y="14672"/>
                </a:cubicBezTo>
                <a:cubicBezTo>
                  <a:pt x="7193" y="13971"/>
                  <a:pt x="7614" y="12967"/>
                  <a:pt x="7614" y="11940"/>
                </a:cubicBezTo>
                <a:cubicBezTo>
                  <a:pt x="7554" y="10546"/>
                  <a:pt x="6407" y="9508"/>
                  <a:pt x="5100" y="9508"/>
                </a:cubicBezTo>
                <a:cubicBezTo>
                  <a:pt x="4875" y="9508"/>
                  <a:pt x="4645" y="9539"/>
                  <a:pt x="4414" y="9604"/>
                </a:cubicBezTo>
                <a:cubicBezTo>
                  <a:pt x="4134" y="9020"/>
                  <a:pt x="3877" y="8437"/>
                  <a:pt x="3620" y="7829"/>
                </a:cubicBezTo>
                <a:cubicBezTo>
                  <a:pt x="3410" y="7362"/>
                  <a:pt x="3223" y="6919"/>
                  <a:pt x="3036" y="6452"/>
                </a:cubicBezTo>
                <a:cubicBezTo>
                  <a:pt x="3177" y="6171"/>
                  <a:pt x="3340" y="5844"/>
                  <a:pt x="3457" y="5541"/>
                </a:cubicBezTo>
                <a:cubicBezTo>
                  <a:pt x="3947" y="4397"/>
                  <a:pt x="4111" y="3112"/>
                  <a:pt x="3667" y="1921"/>
                </a:cubicBezTo>
                <a:cubicBezTo>
                  <a:pt x="3330" y="1069"/>
                  <a:pt x="2498" y="1"/>
                  <a:pt x="14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8" name="Google Shape;1578;p73"/>
          <p:cNvSpPr/>
          <p:nvPr/>
        </p:nvSpPr>
        <p:spPr>
          <a:xfrm>
            <a:off x="2416275" y="4640323"/>
            <a:ext cx="3741250" cy="893775"/>
          </a:xfrm>
          <a:custGeom>
            <a:avLst/>
            <a:gdLst/>
            <a:ahLst/>
            <a:cxnLst/>
            <a:rect l="l" t="t" r="r" b="b"/>
            <a:pathLst>
              <a:path w="149650" h="35751" extrusionOk="0">
                <a:moveTo>
                  <a:pt x="127" y="23447"/>
                </a:moveTo>
                <a:cubicBezTo>
                  <a:pt x="-254" y="19510"/>
                  <a:pt x="381" y="10176"/>
                  <a:pt x="8890" y="6302"/>
                </a:cubicBezTo>
                <a:cubicBezTo>
                  <a:pt x="17399" y="2429"/>
                  <a:pt x="36386" y="651"/>
                  <a:pt x="51181" y="206"/>
                </a:cubicBezTo>
                <a:cubicBezTo>
                  <a:pt x="65977" y="-238"/>
                  <a:pt x="84074" y="3635"/>
                  <a:pt x="97663" y="3635"/>
                </a:cubicBezTo>
                <a:cubicBezTo>
                  <a:pt x="111252" y="3635"/>
                  <a:pt x="124651" y="-619"/>
                  <a:pt x="132715" y="206"/>
                </a:cubicBezTo>
                <a:cubicBezTo>
                  <a:pt x="140780" y="1032"/>
                  <a:pt x="143447" y="4842"/>
                  <a:pt x="146050" y="8588"/>
                </a:cubicBezTo>
                <a:cubicBezTo>
                  <a:pt x="148654" y="12335"/>
                  <a:pt x="148844" y="19574"/>
                  <a:pt x="148336" y="22685"/>
                </a:cubicBezTo>
                <a:cubicBezTo>
                  <a:pt x="147828" y="25797"/>
                  <a:pt x="153988" y="25098"/>
                  <a:pt x="143002" y="27257"/>
                </a:cubicBezTo>
                <a:cubicBezTo>
                  <a:pt x="132017" y="29416"/>
                  <a:pt x="104394" y="35195"/>
                  <a:pt x="82423" y="35639"/>
                </a:cubicBezTo>
                <a:cubicBezTo>
                  <a:pt x="60452" y="36084"/>
                  <a:pt x="24892" y="31956"/>
                  <a:pt x="11176" y="29924"/>
                </a:cubicBezTo>
                <a:cubicBezTo>
                  <a:pt x="-2540" y="27892"/>
                  <a:pt x="508" y="27384"/>
                  <a:pt x="127" y="234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79FDD-EA31-FF14-8E82-A26CD7E1D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043" y="1913859"/>
            <a:ext cx="5578043" cy="170894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4400" b="0" dirty="0">
                <a:solidFill>
                  <a:srgbClr val="000000"/>
                </a:solidFill>
                <a:latin typeface="Calibri" panose="020F0502020204030204" pitchFamily="34" charset="0"/>
              </a:rPr>
              <a:t>R</a:t>
            </a:r>
            <a:r>
              <a:rPr lang="en-US" sz="4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eview the vocabulary and grammar of </a:t>
            </a:r>
            <a:r>
              <a:rPr lang="en-US" sz="440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Unit 4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9151B7-9BA0-4208-1FAD-B1E9E69CC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4250" y="705537"/>
            <a:ext cx="5935500" cy="1594500"/>
          </a:xfrm>
        </p:spPr>
        <p:txBody>
          <a:bodyPr/>
          <a:lstStyle/>
          <a:p>
            <a:r>
              <a:rPr lang="en-US" sz="5400" b="1" dirty="0">
                <a:latin typeface="Georgia" panose="02040502050405020303" pitchFamily="18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341756544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0A000-3EA1-EEE7-3057-C82F89E3E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902" y="676656"/>
            <a:ext cx="4442178" cy="670560"/>
          </a:xfrm>
        </p:spPr>
        <p:txBody>
          <a:bodyPr/>
          <a:lstStyle/>
          <a:p>
            <a:pPr algn="ctr"/>
            <a:r>
              <a:rPr lang="en-US" sz="5400" dirty="0"/>
              <a:t>Vocabulary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544147-0142-4730-4967-6DC374AEBDB9}"/>
              </a:ext>
            </a:extLst>
          </p:cNvPr>
          <p:cNvSpPr txBox="1"/>
          <p:nvPr/>
        </p:nvSpPr>
        <p:spPr>
          <a:xfrm>
            <a:off x="627888" y="2225040"/>
            <a:ext cx="8071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                          Exhibition, art collections, works of art, visitors, painting, drawing, design, video, photography, picture, concert, song, performing art, theater, opera</a:t>
            </a:r>
            <a:r>
              <a:rPr lang="en-US" sz="2400">
                <a:latin typeface="Bahnschrift" panose="020B0502040204020203" pitchFamily="34" charset="0"/>
              </a:rPr>
              <a:t>, etc.   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F5D867-9A0D-F669-1679-B4B4E9DB7637}"/>
              </a:ext>
            </a:extLst>
          </p:cNvPr>
          <p:cNvSpPr txBox="1"/>
          <p:nvPr/>
        </p:nvSpPr>
        <p:spPr>
          <a:xfrm>
            <a:off x="627888" y="2225040"/>
            <a:ext cx="4830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Bahnschrift" panose="020B0502040204020203" pitchFamily="34" charset="0"/>
              </a:rPr>
              <a:t>Music and arts</a:t>
            </a:r>
            <a:r>
              <a:rPr lang="en-US" sz="2400" dirty="0">
                <a:latin typeface="Bahnschrift" panose="020B0502040204020203" pitchFamily="34" charset="0"/>
              </a:rPr>
              <a:t>: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3407686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0A000-3EA1-EEE7-3057-C82F89E3E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350" y="664464"/>
            <a:ext cx="5277330" cy="670560"/>
          </a:xfrm>
        </p:spPr>
        <p:txBody>
          <a:bodyPr/>
          <a:lstStyle/>
          <a:p>
            <a:pPr algn="ctr"/>
            <a:r>
              <a:rPr lang="en-US" sz="5400" dirty="0"/>
              <a:t>Pronunciation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EC90BBA-7BED-6BE6-283F-447F86A30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44296"/>
              </p:ext>
            </p:extLst>
          </p:nvPr>
        </p:nvGraphicFramePr>
        <p:xfrm>
          <a:off x="1078992" y="1618742"/>
          <a:ext cx="7120128" cy="267303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487409">
                  <a:extLst>
                    <a:ext uri="{9D8B030D-6E8A-4147-A177-3AD203B41FA5}">
                      <a16:colId xmlns:a16="http://schemas.microsoft.com/office/drawing/2014/main" val="3116835669"/>
                    </a:ext>
                  </a:extLst>
                </a:gridCol>
                <a:gridCol w="3632719">
                  <a:extLst>
                    <a:ext uri="{9D8B030D-6E8A-4147-A177-3AD203B41FA5}">
                      <a16:colId xmlns:a16="http://schemas.microsoft.com/office/drawing/2014/main" val="3085423194"/>
                    </a:ext>
                  </a:extLst>
                </a:gridCol>
              </a:tblGrid>
              <a:tr h="5392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Nunito" pitchFamily="2" charset="0"/>
                          <a:ea typeface="+mn-ea"/>
                          <a:cs typeface="+mn-cs"/>
                          <a:sym typeface="Arial"/>
                        </a:rPr>
                        <a:t>/ʃ/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Nunito" pitchFamily="2" charset="0"/>
                          <a:ea typeface="+mn-ea"/>
                          <a:cs typeface="+mn-cs"/>
                          <a:sym typeface="Arial"/>
                        </a:rPr>
                        <a:t>/ʒ/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6864428"/>
                  </a:ext>
                </a:extLst>
              </a:tr>
              <a:tr h="2133797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bg2"/>
                        </a:solidFill>
                        <a:latin typeface="Nunit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u="sng" dirty="0">
                        <a:solidFill>
                          <a:schemeClr val="bg2"/>
                        </a:solidFill>
                        <a:latin typeface="Nunit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97503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EFE539B-8CDE-1AB8-95C7-9E3A20F60756}"/>
              </a:ext>
            </a:extLst>
          </p:cNvPr>
          <p:cNvSpPr txBox="1"/>
          <p:nvPr/>
        </p:nvSpPr>
        <p:spPr>
          <a:xfrm>
            <a:off x="1078993" y="2160018"/>
            <a:ext cx="349300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u="sng" dirty="0">
                <a:solidFill>
                  <a:schemeClr val="bg2"/>
                </a:solidFill>
                <a:latin typeface="Nunito" pitchFamily="2" charset="0"/>
              </a:rPr>
              <a:t>Sh</a:t>
            </a:r>
            <a:r>
              <a:rPr lang="en-US" sz="2200" dirty="0">
                <a:solidFill>
                  <a:schemeClr val="bg2"/>
                </a:solidFill>
                <a:latin typeface="Nunito" pitchFamily="2" charset="0"/>
              </a:rPr>
              <a:t>oes, </a:t>
            </a:r>
            <a:r>
              <a:rPr lang="en-US" sz="2200" u="sng" dirty="0">
                <a:solidFill>
                  <a:schemeClr val="bg2"/>
                </a:solidFill>
                <a:latin typeface="Nunito" pitchFamily="2" charset="0"/>
              </a:rPr>
              <a:t>ch</a:t>
            </a:r>
            <a:r>
              <a:rPr lang="en-US" sz="2200" dirty="0">
                <a:solidFill>
                  <a:schemeClr val="bg2"/>
                </a:solidFill>
                <a:latin typeface="Nunito" pitchFamily="2" charset="0"/>
              </a:rPr>
              <a:t>e</a:t>
            </a:r>
            <a:r>
              <a:rPr lang="en-US" sz="2200" u="none" dirty="0">
                <a:solidFill>
                  <a:schemeClr val="bg2"/>
                </a:solidFill>
                <a:latin typeface="Nunito" pitchFamily="2" charset="0"/>
              </a:rPr>
              <a:t>f</a:t>
            </a:r>
            <a:r>
              <a:rPr lang="en-US" sz="2200" dirty="0">
                <a:solidFill>
                  <a:schemeClr val="bg2"/>
                </a:solidFill>
                <a:latin typeface="Nunito" pitchFamily="2" charset="0"/>
              </a:rPr>
              <a:t>, musi</a:t>
            </a:r>
            <a:r>
              <a:rPr lang="en-US" sz="2200" u="sng" dirty="0">
                <a:solidFill>
                  <a:schemeClr val="bg2"/>
                </a:solidFill>
                <a:latin typeface="Nunito" pitchFamily="2" charset="0"/>
              </a:rPr>
              <a:t>c</a:t>
            </a:r>
            <a:r>
              <a:rPr lang="en-US" sz="2200" dirty="0">
                <a:solidFill>
                  <a:schemeClr val="bg2"/>
                </a:solidFill>
                <a:latin typeface="Nunito" pitchFamily="2" charset="0"/>
              </a:rPr>
              <a:t>ian, </a:t>
            </a:r>
            <a:r>
              <a:rPr lang="en-US" sz="2200" u="sng" dirty="0">
                <a:solidFill>
                  <a:schemeClr val="bg2"/>
                </a:solidFill>
                <a:latin typeface="Nunito" pitchFamily="2" charset="0"/>
              </a:rPr>
              <a:t>sh</a:t>
            </a:r>
            <a:r>
              <a:rPr lang="en-US" sz="2200" dirty="0">
                <a:solidFill>
                  <a:schemeClr val="bg2"/>
                </a:solidFill>
                <a:latin typeface="Nunito" pitchFamily="2" charset="0"/>
              </a:rPr>
              <a:t>ampoo, fi</a:t>
            </a:r>
            <a:r>
              <a:rPr lang="en-US" sz="2200" u="sng" dirty="0">
                <a:solidFill>
                  <a:schemeClr val="bg2"/>
                </a:solidFill>
                <a:latin typeface="Nunito" pitchFamily="2" charset="0"/>
              </a:rPr>
              <a:t>sh</a:t>
            </a:r>
            <a:r>
              <a:rPr lang="en-US" sz="2200" dirty="0">
                <a:solidFill>
                  <a:schemeClr val="bg2"/>
                </a:solidFill>
                <a:latin typeface="Nunito" pitchFamily="2" charset="0"/>
              </a:rPr>
              <a:t>, fa</a:t>
            </a:r>
            <a:r>
              <a:rPr lang="en-US" sz="2200" u="sng" dirty="0">
                <a:solidFill>
                  <a:schemeClr val="bg2"/>
                </a:solidFill>
                <a:latin typeface="Nunito" pitchFamily="2" charset="0"/>
              </a:rPr>
              <a:t>sh</a:t>
            </a:r>
            <a:r>
              <a:rPr lang="en-US" sz="2200" dirty="0">
                <a:solidFill>
                  <a:schemeClr val="bg2"/>
                </a:solidFill>
                <a:latin typeface="Nunito" pitchFamily="2" charset="0"/>
              </a:rPr>
              <a:t>ion, ca</a:t>
            </a:r>
            <a:r>
              <a:rPr lang="en-US" sz="2200" u="sng" dirty="0">
                <a:solidFill>
                  <a:schemeClr val="bg2"/>
                </a:solidFill>
                <a:latin typeface="Nunito" pitchFamily="2" charset="0"/>
              </a:rPr>
              <a:t>sh</a:t>
            </a:r>
            <a:r>
              <a:rPr lang="en-US" sz="2200" dirty="0">
                <a:solidFill>
                  <a:schemeClr val="bg2"/>
                </a:solidFill>
                <a:latin typeface="Nunito" pitchFamily="2" charset="0"/>
              </a:rPr>
              <a:t>, so</a:t>
            </a:r>
            <a:r>
              <a:rPr lang="en-US" sz="2200" u="sng" dirty="0">
                <a:solidFill>
                  <a:schemeClr val="bg2"/>
                </a:solidFill>
                <a:latin typeface="Nunito" pitchFamily="2" charset="0"/>
              </a:rPr>
              <a:t>c</a:t>
            </a:r>
            <a:r>
              <a:rPr lang="en-US" sz="2200" dirty="0">
                <a:solidFill>
                  <a:schemeClr val="bg2"/>
                </a:solidFill>
                <a:latin typeface="Nunito" pitchFamily="2" charset="0"/>
              </a:rPr>
              <a:t>ial, offi</a:t>
            </a:r>
            <a:r>
              <a:rPr lang="en-US" sz="2200" u="sng" dirty="0">
                <a:solidFill>
                  <a:schemeClr val="bg2"/>
                </a:solidFill>
                <a:latin typeface="Nunito" pitchFamily="2" charset="0"/>
              </a:rPr>
              <a:t>c</a:t>
            </a:r>
            <a:r>
              <a:rPr lang="en-US" sz="2200" dirty="0">
                <a:solidFill>
                  <a:schemeClr val="bg2"/>
                </a:solidFill>
                <a:latin typeface="Nunito" pitchFamily="2" charset="0"/>
              </a:rPr>
              <a:t>ial, ma</a:t>
            </a:r>
            <a:r>
              <a:rPr lang="en-US" sz="2200" u="sng" dirty="0">
                <a:solidFill>
                  <a:schemeClr val="bg2"/>
                </a:solidFill>
                <a:latin typeface="Nunito" pitchFamily="2" charset="0"/>
              </a:rPr>
              <a:t>ch</a:t>
            </a:r>
            <a:r>
              <a:rPr lang="en-US" sz="2200" dirty="0">
                <a:solidFill>
                  <a:schemeClr val="bg2"/>
                </a:solidFill>
                <a:latin typeface="Nunito" pitchFamily="2" charset="0"/>
              </a:rPr>
              <a:t>ine, cla</a:t>
            </a:r>
            <a:r>
              <a:rPr lang="en-US" sz="2200" u="sng" dirty="0">
                <a:solidFill>
                  <a:schemeClr val="bg2"/>
                </a:solidFill>
                <a:latin typeface="Nunito" pitchFamily="2" charset="0"/>
              </a:rPr>
              <a:t>ss</a:t>
            </a:r>
            <a:r>
              <a:rPr lang="en-US" sz="2200" dirty="0">
                <a:solidFill>
                  <a:schemeClr val="bg2"/>
                </a:solidFill>
                <a:latin typeface="Nunito" pitchFamily="2" charset="0"/>
              </a:rPr>
              <a:t>ic, interna</a:t>
            </a:r>
            <a:r>
              <a:rPr lang="en-US" sz="2200" u="sng" dirty="0">
                <a:solidFill>
                  <a:schemeClr val="bg2"/>
                </a:solidFill>
                <a:latin typeface="Nunito" pitchFamily="2" charset="0"/>
              </a:rPr>
              <a:t>tion</a:t>
            </a:r>
            <a:r>
              <a:rPr lang="en-US" sz="2200" dirty="0">
                <a:solidFill>
                  <a:schemeClr val="bg2"/>
                </a:solidFill>
                <a:latin typeface="Nunito" pitchFamily="2" charset="0"/>
              </a:rPr>
              <a:t>al, confe</a:t>
            </a:r>
            <a:r>
              <a:rPr lang="en-US" sz="2200" u="sng" dirty="0">
                <a:solidFill>
                  <a:schemeClr val="bg2"/>
                </a:solidFill>
                <a:latin typeface="Nunito" pitchFamily="2" charset="0"/>
              </a:rPr>
              <a:t>ss</a:t>
            </a:r>
            <a:r>
              <a:rPr lang="en-US" sz="2200" dirty="0">
                <a:solidFill>
                  <a:schemeClr val="bg2"/>
                </a:solidFill>
                <a:latin typeface="Nunito" pitchFamily="2" charset="0"/>
              </a:rPr>
              <a:t>ion, na</a:t>
            </a:r>
            <a:r>
              <a:rPr lang="en-US" sz="2200" u="sng" dirty="0">
                <a:solidFill>
                  <a:schemeClr val="bg2"/>
                </a:solidFill>
                <a:latin typeface="Nunito" pitchFamily="2" charset="0"/>
              </a:rPr>
              <a:t>t</a:t>
            </a:r>
            <a:r>
              <a:rPr lang="en-US" sz="2200" dirty="0">
                <a:solidFill>
                  <a:schemeClr val="bg2"/>
                </a:solidFill>
                <a:latin typeface="Nunito" pitchFamily="2" charset="0"/>
              </a:rPr>
              <a:t>ion, </a:t>
            </a:r>
            <a:r>
              <a:rPr lang="en-US" sz="2200" u="sng" dirty="0">
                <a:solidFill>
                  <a:schemeClr val="bg2"/>
                </a:solidFill>
                <a:latin typeface="Nunito" pitchFamily="2" charset="0"/>
              </a:rPr>
              <a:t>s</a:t>
            </a:r>
            <a:r>
              <a:rPr lang="en-US" sz="2200" dirty="0">
                <a:solidFill>
                  <a:schemeClr val="bg2"/>
                </a:solidFill>
                <a:latin typeface="Nunito" pitchFamily="2" charset="0"/>
              </a:rPr>
              <a:t>ugar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990DC9-6505-0480-2009-8896B33641F8}"/>
              </a:ext>
            </a:extLst>
          </p:cNvPr>
          <p:cNvSpPr txBox="1"/>
          <p:nvPr/>
        </p:nvSpPr>
        <p:spPr>
          <a:xfrm>
            <a:off x="4572000" y="2165548"/>
            <a:ext cx="36271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Nunito" pitchFamily="2" charset="0"/>
              </a:rPr>
              <a:t>U</a:t>
            </a:r>
            <a:r>
              <a:rPr lang="en-US" sz="2400" u="sng" dirty="0">
                <a:solidFill>
                  <a:schemeClr val="bg2"/>
                </a:solidFill>
                <a:latin typeface="Nunito" pitchFamily="2" charset="0"/>
              </a:rPr>
              <a:t>s</a:t>
            </a:r>
            <a:r>
              <a:rPr lang="en-US" sz="2400" dirty="0">
                <a:solidFill>
                  <a:schemeClr val="bg2"/>
                </a:solidFill>
                <a:latin typeface="Nunito" pitchFamily="2" charset="0"/>
              </a:rPr>
              <a:t>ual, mea</a:t>
            </a:r>
            <a:r>
              <a:rPr lang="en-US" sz="2400" u="sng" dirty="0">
                <a:solidFill>
                  <a:schemeClr val="bg2"/>
                </a:solidFill>
                <a:latin typeface="Nunito" pitchFamily="2" charset="0"/>
              </a:rPr>
              <a:t>s</a:t>
            </a:r>
            <a:r>
              <a:rPr lang="en-US" sz="2400" dirty="0">
                <a:solidFill>
                  <a:schemeClr val="bg2"/>
                </a:solidFill>
                <a:latin typeface="Nunito" pitchFamily="2" charset="0"/>
              </a:rPr>
              <a:t>ure, lei</a:t>
            </a:r>
            <a:r>
              <a:rPr lang="en-US" sz="2400" u="sng" dirty="0">
                <a:solidFill>
                  <a:schemeClr val="bg2"/>
                </a:solidFill>
                <a:latin typeface="Nunito" pitchFamily="2" charset="0"/>
              </a:rPr>
              <a:t>s</a:t>
            </a:r>
            <a:r>
              <a:rPr lang="en-US" sz="2400" dirty="0">
                <a:solidFill>
                  <a:schemeClr val="bg2"/>
                </a:solidFill>
                <a:latin typeface="Nunito" pitchFamily="2" charset="0"/>
              </a:rPr>
              <a:t>ure, plea</a:t>
            </a:r>
            <a:r>
              <a:rPr lang="en-US" sz="2400" u="sng" dirty="0">
                <a:solidFill>
                  <a:schemeClr val="bg2"/>
                </a:solidFill>
                <a:latin typeface="Nunito" pitchFamily="2" charset="0"/>
              </a:rPr>
              <a:t>s</a:t>
            </a:r>
            <a:r>
              <a:rPr lang="en-US" sz="2400" dirty="0">
                <a:solidFill>
                  <a:schemeClr val="bg2"/>
                </a:solidFill>
                <a:latin typeface="Nunito" pitchFamily="2" charset="0"/>
              </a:rPr>
              <a:t>ure, vi</a:t>
            </a:r>
            <a:r>
              <a:rPr lang="en-US" sz="2400" u="sng" dirty="0">
                <a:solidFill>
                  <a:schemeClr val="bg2"/>
                </a:solidFill>
                <a:latin typeface="Nunito" pitchFamily="2" charset="0"/>
              </a:rPr>
              <a:t>s</a:t>
            </a:r>
            <a:r>
              <a:rPr lang="en-US" sz="2400" dirty="0">
                <a:solidFill>
                  <a:schemeClr val="bg2"/>
                </a:solidFill>
                <a:latin typeface="Nunito" pitchFamily="2" charset="0"/>
              </a:rPr>
              <a:t>ion, deci</a:t>
            </a:r>
            <a:r>
              <a:rPr lang="en-US" sz="2400" u="sng" dirty="0">
                <a:solidFill>
                  <a:schemeClr val="bg2"/>
                </a:solidFill>
                <a:latin typeface="Nunito" pitchFamily="2" charset="0"/>
              </a:rPr>
              <a:t>s</a:t>
            </a:r>
            <a:r>
              <a:rPr lang="en-US" sz="2400" dirty="0">
                <a:solidFill>
                  <a:schemeClr val="bg2"/>
                </a:solidFill>
                <a:latin typeface="Nunito" pitchFamily="2" charset="0"/>
              </a:rPr>
              <a:t>ion, televi</a:t>
            </a:r>
            <a:r>
              <a:rPr lang="en-US" sz="2400" u="sng" dirty="0">
                <a:solidFill>
                  <a:schemeClr val="bg2"/>
                </a:solidFill>
                <a:latin typeface="Nunito" pitchFamily="2" charset="0"/>
              </a:rPr>
              <a:t>s</a:t>
            </a:r>
            <a:r>
              <a:rPr lang="en-US" sz="2400" dirty="0">
                <a:solidFill>
                  <a:schemeClr val="bg2"/>
                </a:solidFill>
                <a:latin typeface="Nunito" pitchFamily="2" charset="0"/>
              </a:rPr>
              <a:t>ion, A</a:t>
            </a:r>
            <a:r>
              <a:rPr lang="en-US" sz="2400" u="sng" dirty="0">
                <a:solidFill>
                  <a:schemeClr val="bg2"/>
                </a:solidFill>
                <a:latin typeface="Nunito" pitchFamily="2" charset="0"/>
              </a:rPr>
              <a:t>s</a:t>
            </a:r>
            <a:r>
              <a:rPr lang="en-US" sz="2400" dirty="0">
                <a:solidFill>
                  <a:schemeClr val="bg2"/>
                </a:solidFill>
                <a:latin typeface="Nunito" pitchFamily="2" charset="0"/>
              </a:rPr>
              <a:t>ia, re</a:t>
            </a:r>
            <a:r>
              <a:rPr lang="en-US" sz="2400" u="sng" dirty="0">
                <a:solidFill>
                  <a:schemeClr val="bg2"/>
                </a:solidFill>
                <a:latin typeface="Nunito" pitchFamily="2" charset="0"/>
              </a:rPr>
              <a:t>g</a:t>
            </a:r>
            <a:r>
              <a:rPr lang="en-US" sz="2400" dirty="0">
                <a:solidFill>
                  <a:schemeClr val="bg2"/>
                </a:solidFill>
                <a:latin typeface="Nunito" pitchFamily="2" charset="0"/>
              </a:rPr>
              <a:t>ime, rou</a:t>
            </a:r>
            <a:r>
              <a:rPr lang="en-US" sz="2400" u="sng" dirty="0">
                <a:solidFill>
                  <a:schemeClr val="bg2"/>
                </a:solidFill>
                <a:latin typeface="Nunito" pitchFamily="2" charset="0"/>
              </a:rPr>
              <a:t>ge</a:t>
            </a:r>
          </a:p>
        </p:txBody>
      </p:sp>
    </p:spTree>
    <p:extLst>
      <p:ext uri="{BB962C8B-B14F-4D97-AF65-F5344CB8AC3E}">
        <p14:creationId xmlns:p14="http://schemas.microsoft.com/office/powerpoint/2010/main" val="328447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0A000-3EA1-EEE7-3057-C82F89E3E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902" y="414528"/>
            <a:ext cx="4442178" cy="670560"/>
          </a:xfrm>
        </p:spPr>
        <p:txBody>
          <a:bodyPr/>
          <a:lstStyle/>
          <a:p>
            <a:pPr algn="ctr"/>
            <a:r>
              <a:rPr lang="en-US" sz="5400" dirty="0"/>
              <a:t>Grammar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1C0706-8F26-89D9-CC25-CAEA6E162D54}"/>
              </a:ext>
            </a:extLst>
          </p:cNvPr>
          <p:cNvSpPr/>
          <p:nvPr/>
        </p:nvSpPr>
        <p:spPr>
          <a:xfrm>
            <a:off x="865632" y="1054606"/>
            <a:ext cx="7455408" cy="36027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BFB291-8CC4-72CA-9195-CF6717CCD60D}"/>
              </a:ext>
            </a:extLst>
          </p:cNvPr>
          <p:cNvSpPr txBox="1"/>
          <p:nvPr/>
        </p:nvSpPr>
        <p:spPr>
          <a:xfrm>
            <a:off x="1219200" y="1054607"/>
            <a:ext cx="619353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libri" panose="020F0502020204030204" pitchFamily="34" charset="0"/>
                <a:cs typeface="Calibri" panose="020F0502020204030204" pitchFamily="34" charset="0"/>
              </a:rPr>
              <a:t>1. Comparisions (Các phép so sánh) </a:t>
            </a:r>
          </a:p>
          <a:p>
            <a:r>
              <a:rPr lang="vi-VN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as + adjective + as:</a:t>
            </a:r>
            <a:r>
              <a:rPr lang="vi-VN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Dancing is </a:t>
            </a:r>
            <a:r>
              <a:rPr lang="vi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as exciting as</a:t>
            </a: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 doing exercise.</a:t>
            </a:r>
          </a:p>
          <a:p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not as/so + adjective + as</a:t>
            </a:r>
            <a:r>
              <a:rPr lang="vi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 Classical music is </a:t>
            </a:r>
            <a:r>
              <a:rPr lang="vi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not as fun as</a:t>
            </a: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 rock and roll.</a:t>
            </a:r>
          </a:p>
          <a:p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 same as: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The price of food </a:t>
            </a:r>
            <a:r>
              <a:rPr lang="vi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is the same as</a:t>
            </a: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 it was last year.</a:t>
            </a:r>
          </a:p>
          <a:p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different from: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du: </a:t>
            </a: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This book </a:t>
            </a:r>
            <a:r>
              <a:rPr lang="vi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is different from </a:t>
            </a:r>
            <a:r>
              <a:rPr lang="vi-VN" sz="1800" dirty="0">
                <a:latin typeface="Calibri" panose="020F0502020204030204" pitchFamily="34" charset="0"/>
                <a:cs typeface="Calibri" panose="020F0502020204030204" pitchFamily="34" charset="0"/>
              </a:rPr>
              <a:t>that one.</a:t>
            </a:r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26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0A000-3EA1-EEE7-3057-C82F89E3E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902" y="414528"/>
            <a:ext cx="4442178" cy="670560"/>
          </a:xfrm>
        </p:spPr>
        <p:txBody>
          <a:bodyPr/>
          <a:lstStyle/>
          <a:p>
            <a:pPr algn="ctr"/>
            <a:r>
              <a:rPr lang="en-US" sz="5400" dirty="0"/>
              <a:t>Grammar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1C0706-8F26-89D9-CC25-CAEA6E162D54}"/>
              </a:ext>
            </a:extLst>
          </p:cNvPr>
          <p:cNvSpPr/>
          <p:nvPr/>
        </p:nvSpPr>
        <p:spPr>
          <a:xfrm>
            <a:off x="871728" y="1054606"/>
            <a:ext cx="7455408" cy="36027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40672C-5E52-A767-AC8A-6056BB69FCCD}"/>
              </a:ext>
            </a:extLst>
          </p:cNvPr>
          <p:cNvSpPr txBox="1"/>
          <p:nvPr/>
        </p:nvSpPr>
        <p:spPr>
          <a:xfrm>
            <a:off x="999744" y="1402132"/>
            <a:ext cx="754684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2. Expressing agreements (Thể hiện sự đồng tình)</a:t>
            </a:r>
          </a:p>
          <a:p>
            <a:endParaRPr lang="vi-VN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* Too and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ither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Too</a:t>
            </a:r>
            <a:r>
              <a:rPr lang="vi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khẳng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My friend likes taking photos, and I like it,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too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1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Either</a:t>
            </a:r>
            <a:r>
              <a:rPr lang="vi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phủ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His sister doesn’t like horror films,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doesn’t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either. </a:t>
            </a:r>
            <a:endParaRPr lang="en-VN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45EB4E-555A-80DB-4E7F-BF2FD797F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5471" y="1530067"/>
            <a:ext cx="6019971" cy="1946400"/>
          </a:xfrm>
        </p:spPr>
        <p:txBody>
          <a:bodyPr/>
          <a:lstStyle/>
          <a:p>
            <a:r>
              <a:rPr lang="en-US" sz="7200" dirty="0"/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673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B0C18-0CD0-9F12-41D9-5BE5C3F1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Ex1: Write a word or phrase in each blank to go with the given verb. 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5F4AF0-8AD8-E73C-9106-C0D2DB4ECC2D}"/>
              </a:ext>
            </a:extLst>
          </p:cNvPr>
          <p:cNvSpPr txBox="1"/>
          <p:nvPr/>
        </p:nvSpPr>
        <p:spPr>
          <a:xfrm>
            <a:off x="877824" y="1761143"/>
            <a:ext cx="2791968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F7941E"/>
                </a:solidFill>
                <a:effectLst/>
                <a:latin typeface="Nunito" pitchFamily="2" charset="0"/>
              </a:rPr>
              <a:t>1.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draw:</a:t>
            </a:r>
            <a:endParaRPr lang="en-US" sz="2000" b="0" dirty="0">
              <a:effectLst/>
              <a:latin typeface="Nunito" pitchFamily="2" charset="0"/>
            </a:endParaRPr>
          </a:p>
          <a:p>
            <a:pPr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F7941E"/>
                </a:solidFill>
                <a:effectLst/>
                <a:latin typeface="Nunito" pitchFamily="2" charset="0"/>
              </a:rPr>
              <a:t>2.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perform:</a:t>
            </a:r>
            <a:endParaRPr lang="en-US" sz="2000" b="0" dirty="0">
              <a:effectLst/>
              <a:latin typeface="Nunito" pitchFamily="2" charset="0"/>
            </a:endParaRPr>
          </a:p>
          <a:p>
            <a:pPr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F7941E"/>
                </a:solidFill>
                <a:effectLst/>
                <a:latin typeface="Nunito" pitchFamily="2" charset="0"/>
              </a:rPr>
              <a:t>3.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write:</a:t>
            </a:r>
            <a:endParaRPr lang="en-US" sz="2000" b="0" dirty="0">
              <a:effectLst/>
              <a:latin typeface="Nunito" pitchFamily="2" charset="0"/>
            </a:endParaRPr>
          </a:p>
          <a:p>
            <a:pPr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F7941E"/>
                </a:solidFill>
                <a:effectLst/>
                <a:latin typeface="Nunito" pitchFamily="2" charset="0"/>
              </a:rPr>
              <a:t>4.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 watch:</a:t>
            </a:r>
            <a:endParaRPr lang="en-US" sz="2000" b="0" dirty="0">
              <a:effectLst/>
              <a:latin typeface="Nunito" pitchFamily="2" charset="0"/>
            </a:endParaRPr>
          </a:p>
        </p:txBody>
      </p:sp>
      <p:pic>
        <p:nvPicPr>
          <p:cNvPr id="14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45AED865-EA1D-60CF-D95C-E31C30E9CD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6368" y="1029785"/>
            <a:ext cx="1915367" cy="989351"/>
          </a:xfrm>
          <a:prstGeom prst="rect">
            <a:avLst/>
          </a:prstGeom>
        </p:spPr>
      </p:pic>
      <p:sp>
        <p:nvSpPr>
          <p:cNvPr id="15" name="Google Shape;1239;p62">
            <a:extLst>
              <a:ext uri="{FF2B5EF4-FFF2-40B4-BE49-F238E27FC236}">
                <a16:creationId xmlns:a16="http://schemas.microsoft.com/office/drawing/2014/main" id="{690F9356-A3BE-FF7A-405F-ED182561F409}"/>
              </a:ext>
            </a:extLst>
          </p:cNvPr>
          <p:cNvSpPr/>
          <p:nvPr/>
        </p:nvSpPr>
        <p:spPr>
          <a:xfrm rot="448387">
            <a:off x="7857159" y="2939449"/>
            <a:ext cx="273787" cy="466433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240;p62">
            <a:extLst>
              <a:ext uri="{FF2B5EF4-FFF2-40B4-BE49-F238E27FC236}">
                <a16:creationId xmlns:a16="http://schemas.microsoft.com/office/drawing/2014/main" id="{64A6270B-E319-861F-FD61-9D01CF717C24}"/>
              </a:ext>
            </a:extLst>
          </p:cNvPr>
          <p:cNvSpPr/>
          <p:nvPr/>
        </p:nvSpPr>
        <p:spPr>
          <a:xfrm>
            <a:off x="8433084" y="4201616"/>
            <a:ext cx="376717" cy="309228"/>
          </a:xfrm>
          <a:custGeom>
            <a:avLst/>
            <a:gdLst/>
            <a:ahLst/>
            <a:cxnLst/>
            <a:rect l="l" t="t" r="r" b="b"/>
            <a:pathLst>
              <a:path w="12308" h="10103" extrusionOk="0">
                <a:moveTo>
                  <a:pt x="7918" y="1"/>
                </a:moveTo>
                <a:cubicBezTo>
                  <a:pt x="7684" y="1"/>
                  <a:pt x="7474" y="211"/>
                  <a:pt x="7474" y="445"/>
                </a:cubicBezTo>
                <a:lnTo>
                  <a:pt x="7474" y="468"/>
                </a:lnTo>
                <a:lnTo>
                  <a:pt x="7474" y="491"/>
                </a:lnTo>
                <a:cubicBezTo>
                  <a:pt x="7310" y="912"/>
                  <a:pt x="6797" y="1425"/>
                  <a:pt x="6563" y="1776"/>
                </a:cubicBezTo>
                <a:cubicBezTo>
                  <a:pt x="6236" y="2243"/>
                  <a:pt x="5886" y="2733"/>
                  <a:pt x="5559" y="3200"/>
                </a:cubicBezTo>
                <a:cubicBezTo>
                  <a:pt x="4998" y="3994"/>
                  <a:pt x="4438" y="4788"/>
                  <a:pt x="3854" y="5536"/>
                </a:cubicBezTo>
                <a:cubicBezTo>
                  <a:pt x="3714" y="5395"/>
                  <a:pt x="3574" y="5279"/>
                  <a:pt x="3410" y="5185"/>
                </a:cubicBezTo>
                <a:cubicBezTo>
                  <a:pt x="2992" y="4912"/>
                  <a:pt x="2508" y="4771"/>
                  <a:pt x="2010" y="4771"/>
                </a:cubicBezTo>
                <a:cubicBezTo>
                  <a:pt x="1785" y="4771"/>
                  <a:pt x="1557" y="4800"/>
                  <a:pt x="1332" y="4858"/>
                </a:cubicBezTo>
                <a:cubicBezTo>
                  <a:pt x="725" y="4998"/>
                  <a:pt x="1" y="5676"/>
                  <a:pt x="678" y="6213"/>
                </a:cubicBezTo>
                <a:cubicBezTo>
                  <a:pt x="1192" y="6610"/>
                  <a:pt x="1776" y="6843"/>
                  <a:pt x="2406" y="6937"/>
                </a:cubicBezTo>
                <a:cubicBezTo>
                  <a:pt x="2633" y="6978"/>
                  <a:pt x="2924" y="7024"/>
                  <a:pt x="3206" y="7024"/>
                </a:cubicBezTo>
                <a:cubicBezTo>
                  <a:pt x="3563" y="7024"/>
                  <a:pt x="3905" y="6951"/>
                  <a:pt x="4088" y="6703"/>
                </a:cubicBezTo>
                <a:cubicBezTo>
                  <a:pt x="4111" y="6657"/>
                  <a:pt x="4134" y="6610"/>
                  <a:pt x="4134" y="6563"/>
                </a:cubicBezTo>
                <a:cubicBezTo>
                  <a:pt x="4928" y="5629"/>
                  <a:pt x="5629" y="4625"/>
                  <a:pt x="6306" y="3644"/>
                </a:cubicBezTo>
                <a:cubicBezTo>
                  <a:pt x="6703" y="3107"/>
                  <a:pt x="7077" y="2546"/>
                  <a:pt x="7450" y="2009"/>
                </a:cubicBezTo>
                <a:cubicBezTo>
                  <a:pt x="7637" y="1729"/>
                  <a:pt x="7988" y="1355"/>
                  <a:pt x="8221" y="958"/>
                </a:cubicBezTo>
                <a:cubicBezTo>
                  <a:pt x="8712" y="1262"/>
                  <a:pt x="9202" y="1542"/>
                  <a:pt x="9739" y="1799"/>
                </a:cubicBezTo>
                <a:cubicBezTo>
                  <a:pt x="10229" y="2079"/>
                  <a:pt x="10767" y="2313"/>
                  <a:pt x="11304" y="2500"/>
                </a:cubicBezTo>
                <a:cubicBezTo>
                  <a:pt x="11047" y="3527"/>
                  <a:pt x="10767" y="4555"/>
                  <a:pt x="10463" y="5582"/>
                </a:cubicBezTo>
                <a:cubicBezTo>
                  <a:pt x="10159" y="6540"/>
                  <a:pt x="9739" y="7521"/>
                  <a:pt x="9529" y="8501"/>
                </a:cubicBezTo>
                <a:cubicBezTo>
                  <a:pt x="9280" y="8439"/>
                  <a:pt x="9020" y="8418"/>
                  <a:pt x="8764" y="8418"/>
                </a:cubicBezTo>
                <a:cubicBezTo>
                  <a:pt x="8636" y="8418"/>
                  <a:pt x="8509" y="8424"/>
                  <a:pt x="8385" y="8431"/>
                </a:cubicBezTo>
                <a:cubicBezTo>
                  <a:pt x="7871" y="8478"/>
                  <a:pt x="7217" y="8665"/>
                  <a:pt x="7170" y="9295"/>
                </a:cubicBezTo>
                <a:cubicBezTo>
                  <a:pt x="7114" y="9900"/>
                  <a:pt x="7676" y="10102"/>
                  <a:pt x="8338" y="10102"/>
                </a:cubicBezTo>
                <a:cubicBezTo>
                  <a:pt x="9056" y="10102"/>
                  <a:pt x="9891" y="9865"/>
                  <a:pt x="10183" y="9646"/>
                </a:cubicBezTo>
                <a:cubicBezTo>
                  <a:pt x="10370" y="9506"/>
                  <a:pt x="10440" y="9225"/>
                  <a:pt x="10346" y="8992"/>
                </a:cubicBezTo>
                <a:cubicBezTo>
                  <a:pt x="11374" y="7100"/>
                  <a:pt x="11747" y="4672"/>
                  <a:pt x="12191" y="2570"/>
                </a:cubicBezTo>
                <a:cubicBezTo>
                  <a:pt x="12191" y="2500"/>
                  <a:pt x="12191" y="2430"/>
                  <a:pt x="12168" y="2336"/>
                </a:cubicBezTo>
                <a:cubicBezTo>
                  <a:pt x="12308" y="2173"/>
                  <a:pt x="12261" y="1939"/>
                  <a:pt x="12098" y="1822"/>
                </a:cubicBezTo>
                <a:cubicBezTo>
                  <a:pt x="11514" y="1449"/>
                  <a:pt x="10907" y="1145"/>
                  <a:pt x="10253" y="912"/>
                </a:cubicBezTo>
                <a:lnTo>
                  <a:pt x="8244" y="48"/>
                </a:lnTo>
                <a:cubicBezTo>
                  <a:pt x="8151" y="1"/>
                  <a:pt x="8058" y="1"/>
                  <a:pt x="79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241;p62">
            <a:extLst>
              <a:ext uri="{FF2B5EF4-FFF2-40B4-BE49-F238E27FC236}">
                <a16:creationId xmlns:a16="http://schemas.microsoft.com/office/drawing/2014/main" id="{C472C020-F0D9-FE95-B0B7-8C4026DC1C24}"/>
              </a:ext>
            </a:extLst>
          </p:cNvPr>
          <p:cNvSpPr/>
          <p:nvPr/>
        </p:nvSpPr>
        <p:spPr>
          <a:xfrm rot="1800062">
            <a:off x="7607342" y="3640463"/>
            <a:ext cx="348558" cy="910239"/>
          </a:xfrm>
          <a:custGeom>
            <a:avLst/>
            <a:gdLst/>
            <a:ahLst/>
            <a:cxnLst/>
            <a:rect l="l" t="t" r="r" b="b"/>
            <a:pathLst>
              <a:path w="7614" h="19885" extrusionOk="0">
                <a:moveTo>
                  <a:pt x="1775" y="1148"/>
                </a:moveTo>
                <a:cubicBezTo>
                  <a:pt x="1782" y="1148"/>
                  <a:pt x="1790" y="1149"/>
                  <a:pt x="1799" y="1150"/>
                </a:cubicBezTo>
                <a:cubicBezTo>
                  <a:pt x="1810" y="1162"/>
                  <a:pt x="1828" y="1168"/>
                  <a:pt x="1848" y="1168"/>
                </a:cubicBezTo>
                <a:cubicBezTo>
                  <a:pt x="1869" y="1168"/>
                  <a:pt x="1892" y="1162"/>
                  <a:pt x="1915" y="1150"/>
                </a:cubicBezTo>
                <a:cubicBezTo>
                  <a:pt x="2149" y="1291"/>
                  <a:pt x="2359" y="1477"/>
                  <a:pt x="2499" y="1711"/>
                </a:cubicBezTo>
                <a:cubicBezTo>
                  <a:pt x="3317" y="2879"/>
                  <a:pt x="3130" y="4233"/>
                  <a:pt x="2639" y="5517"/>
                </a:cubicBezTo>
                <a:cubicBezTo>
                  <a:pt x="2546" y="5261"/>
                  <a:pt x="2453" y="5027"/>
                  <a:pt x="2383" y="4770"/>
                </a:cubicBezTo>
                <a:cubicBezTo>
                  <a:pt x="2291" y="4518"/>
                  <a:pt x="1318" y="1148"/>
                  <a:pt x="1775" y="1148"/>
                </a:cubicBezTo>
                <a:close/>
                <a:moveTo>
                  <a:pt x="5008" y="10431"/>
                </a:moveTo>
                <a:cubicBezTo>
                  <a:pt x="5650" y="10431"/>
                  <a:pt x="6241" y="10794"/>
                  <a:pt x="6493" y="11402"/>
                </a:cubicBezTo>
                <a:cubicBezTo>
                  <a:pt x="6983" y="12197"/>
                  <a:pt x="6866" y="13224"/>
                  <a:pt x="6236" y="13925"/>
                </a:cubicBezTo>
                <a:cubicBezTo>
                  <a:pt x="6096" y="13528"/>
                  <a:pt x="5979" y="13224"/>
                  <a:pt x="5909" y="13061"/>
                </a:cubicBezTo>
                <a:cubicBezTo>
                  <a:pt x="5559" y="12173"/>
                  <a:pt x="5162" y="11309"/>
                  <a:pt x="4788" y="10445"/>
                </a:cubicBezTo>
                <a:cubicBezTo>
                  <a:pt x="4862" y="10436"/>
                  <a:pt x="4935" y="10431"/>
                  <a:pt x="5008" y="10431"/>
                </a:cubicBezTo>
                <a:close/>
                <a:moveTo>
                  <a:pt x="2476" y="7456"/>
                </a:moveTo>
                <a:cubicBezTo>
                  <a:pt x="2826" y="8250"/>
                  <a:pt x="3177" y="9044"/>
                  <a:pt x="3550" y="9838"/>
                </a:cubicBezTo>
                <a:lnTo>
                  <a:pt x="3644" y="10025"/>
                </a:lnTo>
                <a:cubicBezTo>
                  <a:pt x="3013" y="10515"/>
                  <a:pt x="2453" y="11309"/>
                  <a:pt x="2406" y="12080"/>
                </a:cubicBezTo>
                <a:cubicBezTo>
                  <a:pt x="2383" y="12944"/>
                  <a:pt x="3083" y="13691"/>
                  <a:pt x="3737" y="14182"/>
                </a:cubicBezTo>
                <a:cubicBezTo>
                  <a:pt x="3770" y="14205"/>
                  <a:pt x="3805" y="14215"/>
                  <a:pt x="3838" y="14215"/>
                </a:cubicBezTo>
                <a:cubicBezTo>
                  <a:pt x="3971" y="14215"/>
                  <a:pt x="4082" y="14055"/>
                  <a:pt x="3971" y="13925"/>
                </a:cubicBezTo>
                <a:cubicBezTo>
                  <a:pt x="3620" y="13598"/>
                  <a:pt x="3363" y="13201"/>
                  <a:pt x="3177" y="12780"/>
                </a:cubicBezTo>
                <a:cubicBezTo>
                  <a:pt x="2920" y="12103"/>
                  <a:pt x="3247" y="11519"/>
                  <a:pt x="3690" y="11029"/>
                </a:cubicBezTo>
                <a:cubicBezTo>
                  <a:pt x="3784" y="10959"/>
                  <a:pt x="3877" y="10889"/>
                  <a:pt x="3971" y="10795"/>
                </a:cubicBezTo>
                <a:cubicBezTo>
                  <a:pt x="4321" y="11589"/>
                  <a:pt x="4671" y="12360"/>
                  <a:pt x="5021" y="13131"/>
                </a:cubicBezTo>
                <a:lnTo>
                  <a:pt x="5325" y="13714"/>
                </a:lnTo>
                <a:cubicBezTo>
                  <a:pt x="5395" y="13971"/>
                  <a:pt x="5489" y="14205"/>
                  <a:pt x="5582" y="14462"/>
                </a:cubicBezTo>
                <a:cubicBezTo>
                  <a:pt x="5061" y="14765"/>
                  <a:pt x="4480" y="14908"/>
                  <a:pt x="3876" y="14908"/>
                </a:cubicBezTo>
                <a:cubicBezTo>
                  <a:pt x="3830" y="14908"/>
                  <a:pt x="3783" y="14907"/>
                  <a:pt x="3737" y="14905"/>
                </a:cubicBezTo>
                <a:cubicBezTo>
                  <a:pt x="1355" y="14765"/>
                  <a:pt x="654" y="11893"/>
                  <a:pt x="1262" y="9978"/>
                </a:cubicBezTo>
                <a:cubicBezTo>
                  <a:pt x="1565" y="9091"/>
                  <a:pt x="1986" y="8250"/>
                  <a:pt x="2476" y="7456"/>
                </a:cubicBezTo>
                <a:close/>
                <a:moveTo>
                  <a:pt x="1481" y="1"/>
                </a:moveTo>
                <a:cubicBezTo>
                  <a:pt x="1439" y="1"/>
                  <a:pt x="1397" y="2"/>
                  <a:pt x="1355" y="6"/>
                </a:cubicBezTo>
                <a:cubicBezTo>
                  <a:pt x="24" y="123"/>
                  <a:pt x="234" y="1547"/>
                  <a:pt x="608" y="2435"/>
                </a:cubicBezTo>
                <a:cubicBezTo>
                  <a:pt x="631" y="2528"/>
                  <a:pt x="678" y="2622"/>
                  <a:pt x="724" y="2715"/>
                </a:cubicBezTo>
                <a:cubicBezTo>
                  <a:pt x="981" y="4070"/>
                  <a:pt x="1659" y="5494"/>
                  <a:pt x="2102" y="6592"/>
                </a:cubicBezTo>
                <a:lnTo>
                  <a:pt x="2149" y="6685"/>
                </a:lnTo>
                <a:cubicBezTo>
                  <a:pt x="1892" y="7199"/>
                  <a:pt x="1635" y="7666"/>
                  <a:pt x="1402" y="8110"/>
                </a:cubicBezTo>
                <a:cubicBezTo>
                  <a:pt x="538" y="9814"/>
                  <a:pt x="1" y="11636"/>
                  <a:pt x="865" y="13458"/>
                </a:cubicBezTo>
                <a:cubicBezTo>
                  <a:pt x="1533" y="14832"/>
                  <a:pt x="2586" y="15689"/>
                  <a:pt x="3963" y="15689"/>
                </a:cubicBezTo>
                <a:cubicBezTo>
                  <a:pt x="4318" y="15689"/>
                  <a:pt x="4695" y="15632"/>
                  <a:pt x="5092" y="15513"/>
                </a:cubicBezTo>
                <a:cubicBezTo>
                  <a:pt x="5348" y="15419"/>
                  <a:pt x="5582" y="15326"/>
                  <a:pt x="5815" y="15186"/>
                </a:cubicBezTo>
                <a:cubicBezTo>
                  <a:pt x="6283" y="16680"/>
                  <a:pt x="6586" y="18175"/>
                  <a:pt x="6166" y="18782"/>
                </a:cubicBezTo>
                <a:cubicBezTo>
                  <a:pt x="6060" y="18862"/>
                  <a:pt x="5931" y="18904"/>
                  <a:pt x="5805" y="18904"/>
                </a:cubicBezTo>
                <a:cubicBezTo>
                  <a:pt x="5710" y="18904"/>
                  <a:pt x="5616" y="18879"/>
                  <a:pt x="5535" y="18829"/>
                </a:cubicBezTo>
                <a:cubicBezTo>
                  <a:pt x="5559" y="18759"/>
                  <a:pt x="5559" y="18712"/>
                  <a:pt x="5559" y="18642"/>
                </a:cubicBezTo>
                <a:cubicBezTo>
                  <a:pt x="5512" y="18105"/>
                  <a:pt x="5255" y="17755"/>
                  <a:pt x="4695" y="17755"/>
                </a:cubicBezTo>
                <a:cubicBezTo>
                  <a:pt x="4484" y="17755"/>
                  <a:pt x="4321" y="17871"/>
                  <a:pt x="4227" y="18035"/>
                </a:cubicBezTo>
                <a:cubicBezTo>
                  <a:pt x="3790" y="19025"/>
                  <a:pt x="4761" y="19857"/>
                  <a:pt x="5706" y="19857"/>
                </a:cubicBezTo>
                <a:cubicBezTo>
                  <a:pt x="5719" y="19857"/>
                  <a:pt x="5732" y="19857"/>
                  <a:pt x="5745" y="19856"/>
                </a:cubicBezTo>
                <a:cubicBezTo>
                  <a:pt x="5825" y="19875"/>
                  <a:pt x="5904" y="19884"/>
                  <a:pt x="5982" y="19884"/>
                </a:cubicBezTo>
                <a:cubicBezTo>
                  <a:pt x="6386" y="19884"/>
                  <a:pt x="6753" y="19641"/>
                  <a:pt x="6890" y="19249"/>
                </a:cubicBezTo>
                <a:cubicBezTo>
                  <a:pt x="7357" y="18549"/>
                  <a:pt x="7193" y="17498"/>
                  <a:pt x="6913" y="16517"/>
                </a:cubicBezTo>
                <a:cubicBezTo>
                  <a:pt x="6796" y="15863"/>
                  <a:pt x="6609" y="15232"/>
                  <a:pt x="6446" y="14672"/>
                </a:cubicBezTo>
                <a:cubicBezTo>
                  <a:pt x="7193" y="13971"/>
                  <a:pt x="7614" y="12967"/>
                  <a:pt x="7614" y="11940"/>
                </a:cubicBezTo>
                <a:cubicBezTo>
                  <a:pt x="7554" y="10546"/>
                  <a:pt x="6407" y="9508"/>
                  <a:pt x="5100" y="9508"/>
                </a:cubicBezTo>
                <a:cubicBezTo>
                  <a:pt x="4875" y="9508"/>
                  <a:pt x="4645" y="9539"/>
                  <a:pt x="4414" y="9604"/>
                </a:cubicBezTo>
                <a:cubicBezTo>
                  <a:pt x="4134" y="9020"/>
                  <a:pt x="3877" y="8437"/>
                  <a:pt x="3620" y="7829"/>
                </a:cubicBezTo>
                <a:cubicBezTo>
                  <a:pt x="3410" y="7362"/>
                  <a:pt x="3223" y="6919"/>
                  <a:pt x="3036" y="6452"/>
                </a:cubicBezTo>
                <a:cubicBezTo>
                  <a:pt x="3177" y="6171"/>
                  <a:pt x="3340" y="5844"/>
                  <a:pt x="3457" y="5541"/>
                </a:cubicBezTo>
                <a:cubicBezTo>
                  <a:pt x="3947" y="4397"/>
                  <a:pt x="4111" y="3112"/>
                  <a:pt x="3667" y="1921"/>
                </a:cubicBezTo>
                <a:cubicBezTo>
                  <a:pt x="3330" y="1069"/>
                  <a:pt x="2498" y="1"/>
                  <a:pt x="148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234;p62">
            <a:extLst>
              <a:ext uri="{FF2B5EF4-FFF2-40B4-BE49-F238E27FC236}">
                <a16:creationId xmlns:a16="http://schemas.microsoft.com/office/drawing/2014/main" id="{C7E57157-29A3-2A9B-C9FD-34F17FC32CF9}"/>
              </a:ext>
            </a:extLst>
          </p:cNvPr>
          <p:cNvGrpSpPr/>
          <p:nvPr/>
        </p:nvGrpSpPr>
        <p:grpSpPr>
          <a:xfrm>
            <a:off x="394738" y="1158077"/>
            <a:ext cx="483086" cy="429802"/>
            <a:chOff x="1101247" y="2686592"/>
            <a:chExt cx="483086" cy="429802"/>
          </a:xfrm>
        </p:grpSpPr>
        <p:sp>
          <p:nvSpPr>
            <p:cNvPr id="19" name="Google Shape;1235;p62">
              <a:extLst>
                <a:ext uri="{FF2B5EF4-FFF2-40B4-BE49-F238E27FC236}">
                  <a16:creationId xmlns:a16="http://schemas.microsoft.com/office/drawing/2014/main" id="{EECF81C3-A66B-8584-5F98-0B5E365E580E}"/>
                </a:ext>
              </a:extLst>
            </p:cNvPr>
            <p:cNvSpPr/>
            <p:nvPr/>
          </p:nvSpPr>
          <p:spPr>
            <a:xfrm rot="1519952">
              <a:off x="1231484" y="2733604"/>
              <a:ext cx="295208" cy="335779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36;p62">
              <a:extLst>
                <a:ext uri="{FF2B5EF4-FFF2-40B4-BE49-F238E27FC236}">
                  <a16:creationId xmlns:a16="http://schemas.microsoft.com/office/drawing/2014/main" id="{FF002024-59FA-B294-389B-3E6405C4848A}"/>
                </a:ext>
              </a:extLst>
            </p:cNvPr>
            <p:cNvSpPr/>
            <p:nvPr/>
          </p:nvSpPr>
          <p:spPr>
            <a:xfrm rot="1519952">
              <a:off x="1167917" y="2713725"/>
              <a:ext cx="147269" cy="344734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E14DF2B-B640-DE60-AFC8-982CA5C0BED5}"/>
              </a:ext>
            </a:extLst>
          </p:cNvPr>
          <p:cNvSpPr txBox="1"/>
          <p:nvPr/>
        </p:nvSpPr>
        <p:spPr>
          <a:xfrm>
            <a:off x="865632" y="1357577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Nunito" pitchFamily="2" charset="0"/>
              </a:rPr>
              <a:t>Example: Play: the piano, the Villon, the cello</a:t>
            </a:r>
          </a:p>
        </p:txBody>
      </p:sp>
    </p:spTree>
    <p:extLst>
      <p:ext uri="{BB962C8B-B14F-4D97-AF65-F5344CB8AC3E}">
        <p14:creationId xmlns:p14="http://schemas.microsoft.com/office/powerpoint/2010/main" val="2303144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A45C5A0-48A8-AC74-B4DA-53BF9136D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323437"/>
            <a:ext cx="8964168" cy="453798"/>
          </a:xfrm>
        </p:spPr>
        <p:txBody>
          <a:bodyPr/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Ex2: Fill in each gap with a word or phrase from the box to complete the passage. 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23DE8D-F4DD-9645-722A-3E0D21F33873}"/>
              </a:ext>
            </a:extLst>
          </p:cNvPr>
          <p:cNvSpPr txBox="1"/>
          <p:nvPr/>
        </p:nvSpPr>
        <p:spPr>
          <a:xfrm>
            <a:off x="551688" y="1523244"/>
            <a:ext cx="8177784" cy="33816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The Louvre Museum is the world’s largest art museum. It is in Paris, France. It has one of the most impressive (1) _____________ in history. The museum opened on 10 August 1793 with a(n) (2) _____________ of 537 paintings. The Louvre Museum now contains more than 380,000 objects, and displays 35,000 (3) _____________. </a:t>
            </a:r>
            <a:endParaRPr lang="en-US" sz="1800" b="0" dirty="0">
              <a:effectLst/>
              <a:latin typeface="Nunito" pitchFamily="2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It exhibits sculptures, objects of art, (4) _____________, drawings, and other valuable works. It is the world’s most visited museum. About 25,000 (5) _____________ come to see it per day. Most of them are foreign tourists.</a:t>
            </a:r>
            <a:endParaRPr lang="en-US" sz="1800" b="0" dirty="0">
              <a:effectLst/>
              <a:latin typeface="Nunit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ACAFE3-E240-8291-1178-EF2EB751F878}"/>
              </a:ext>
            </a:extLst>
          </p:cNvPr>
          <p:cNvSpPr txBox="1"/>
          <p:nvPr/>
        </p:nvSpPr>
        <p:spPr>
          <a:xfrm>
            <a:off x="1123188" y="905825"/>
            <a:ext cx="7034784" cy="408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unito" pitchFamily="2" charset="0"/>
              </a:rPr>
              <a:t>exhibition       art collections     paintings     works of art      visitors</a:t>
            </a:r>
            <a:endParaRPr lang="en-US" sz="1800" b="0" dirty="0">
              <a:effectLst/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59043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Art Subject for Elementary - 2nd Grade: Music XL by Slidesgo">
  <a:themeElements>
    <a:clrScheme name="Simple Light">
      <a:dk1>
        <a:srgbClr val="F77A7D"/>
      </a:dk1>
      <a:lt1>
        <a:srgbClr val="FFF1E8"/>
      </a:lt1>
      <a:dk2>
        <a:srgbClr val="174451"/>
      </a:dk2>
      <a:lt2>
        <a:srgbClr val="FCD2CA"/>
      </a:lt2>
      <a:accent1>
        <a:srgbClr val="FD9F80"/>
      </a:accent1>
      <a:accent2>
        <a:srgbClr val="FEB6A3"/>
      </a:accent2>
      <a:accent3>
        <a:srgbClr val="FFCD7F"/>
      </a:accent3>
      <a:accent4>
        <a:srgbClr val="C4D7D1"/>
      </a:accent4>
      <a:accent5>
        <a:srgbClr val="FFFFFF"/>
      </a:accent5>
      <a:accent6>
        <a:srgbClr val="FFFFFF"/>
      </a:accent6>
      <a:hlink>
        <a:srgbClr val="1744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1138</Words>
  <Application>Microsoft Office PowerPoint</Application>
  <PresentationFormat>On-screen Show (16:9)</PresentationFormat>
  <Paragraphs>101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Georgia</vt:lpstr>
      <vt:lpstr>Poppins</vt:lpstr>
      <vt:lpstr>Lato</vt:lpstr>
      <vt:lpstr>Nunito</vt:lpstr>
      <vt:lpstr>Bahnschrift</vt:lpstr>
      <vt:lpstr>Calibri</vt:lpstr>
      <vt:lpstr>Art Subject for Elementary - 2nd Grade: Music XL by Slidesgo</vt:lpstr>
      <vt:lpstr>Unit 4:  Music and arts</vt:lpstr>
      <vt:lpstr>Review the vocabulary and grammar of Unit 4</vt:lpstr>
      <vt:lpstr>Vocabulary</vt:lpstr>
      <vt:lpstr>Pronunciation</vt:lpstr>
      <vt:lpstr>Grammar</vt:lpstr>
      <vt:lpstr>Grammar</vt:lpstr>
      <vt:lpstr>Vocabulary</vt:lpstr>
      <vt:lpstr>Ex1: Write a word or phrase in each blank to go with the given verb. </vt:lpstr>
      <vt:lpstr>Ex2: Fill in each gap with a word or phrase from the box to complete the passage. </vt:lpstr>
      <vt:lpstr>PowerPoint Presentation</vt:lpstr>
      <vt:lpstr>Grammar</vt:lpstr>
      <vt:lpstr>Ex3: Complete the sentences, using the words in brackets. Add the necessary words. </vt:lpstr>
      <vt:lpstr>Ex3: Complete the sentences, using the words in brackets. Add the necessary words. </vt:lpstr>
      <vt:lpstr>Ex3: Complete the sentences, using the words in brackets. Add the necessary words. </vt:lpstr>
      <vt:lpstr>PowerPoint Presentation</vt:lpstr>
      <vt:lpstr>Thank you!  See you next time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4:  Music and arts</dc:title>
  <dc:creator>nhi tran</dc:creator>
  <cp:lastModifiedBy>nhi</cp:lastModifiedBy>
  <cp:revision>6</cp:revision>
  <dcterms:modified xsi:type="dcterms:W3CDTF">2022-08-26T01:54:14Z</dcterms:modified>
</cp:coreProperties>
</file>