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5" r:id="rId3"/>
    <p:sldMasterId id="2147483709" r:id="rId4"/>
    <p:sldMasterId id="2147483720" r:id="rId5"/>
    <p:sldMasterId id="2147483732" r:id="rId6"/>
  </p:sldMasterIdLst>
  <p:notesMasterIdLst>
    <p:notesMasterId r:id="rId36"/>
  </p:notesMasterIdLst>
  <p:sldIdLst>
    <p:sldId id="598" r:id="rId7"/>
    <p:sldId id="2007577416" r:id="rId8"/>
    <p:sldId id="11088652" r:id="rId9"/>
    <p:sldId id="259" r:id="rId10"/>
    <p:sldId id="258" r:id="rId11"/>
    <p:sldId id="302" r:id="rId12"/>
    <p:sldId id="300" r:id="rId13"/>
    <p:sldId id="294" r:id="rId14"/>
    <p:sldId id="296" r:id="rId15"/>
    <p:sldId id="11088653" r:id="rId16"/>
    <p:sldId id="257" r:id="rId17"/>
    <p:sldId id="272" r:id="rId18"/>
    <p:sldId id="2007577415" r:id="rId19"/>
    <p:sldId id="313" r:id="rId20"/>
    <p:sldId id="11088654" r:id="rId21"/>
    <p:sldId id="11088655" r:id="rId22"/>
    <p:sldId id="2007577418" r:id="rId23"/>
    <p:sldId id="2007577259" r:id="rId24"/>
    <p:sldId id="2007577419" r:id="rId25"/>
    <p:sldId id="2007577420" r:id="rId26"/>
    <p:sldId id="323" r:id="rId27"/>
    <p:sldId id="2007577413" r:id="rId28"/>
    <p:sldId id="327" r:id="rId29"/>
    <p:sldId id="326" r:id="rId30"/>
    <p:sldId id="328" r:id="rId31"/>
    <p:sldId id="325" r:id="rId32"/>
    <p:sldId id="332" r:id="rId33"/>
    <p:sldId id="329" r:id="rId34"/>
    <p:sldId id="33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85" d="100"/>
          <a:sy n="85" d="100"/>
        </p:scale>
        <p:origin x="485"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A1D9E-E071-4DE9-95E5-86F41FB9A39B}"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88522-D17C-40D9-BB66-45AB820D5FC0}" type="slidenum">
              <a:rPr lang="en-US" smtClean="0"/>
              <a:t>‹#›</a:t>
            </a:fld>
            <a:endParaRPr lang="en-US"/>
          </a:p>
        </p:txBody>
      </p:sp>
    </p:spTree>
    <p:extLst>
      <p:ext uri="{BB962C8B-B14F-4D97-AF65-F5344CB8AC3E}">
        <p14:creationId xmlns:p14="http://schemas.microsoft.com/office/powerpoint/2010/main" val="4265682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266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67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18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81285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3757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538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7433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0754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549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3"/>
        <p:cNvGrpSpPr/>
        <p:nvPr/>
      </p:nvGrpSpPr>
      <p:grpSpPr>
        <a:xfrm>
          <a:off x="0" y="0"/>
          <a:ext cx="0" cy="0"/>
          <a:chOff x="0" y="0"/>
          <a:chExt cx="0" cy="0"/>
        </a:xfrm>
      </p:grpSpPr>
      <p:sp>
        <p:nvSpPr>
          <p:cNvPr id="4754" name="Google Shape;4754;g80cb239799_2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5" name="Google Shape;4755;g80cb239799_2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4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aeab76d84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aeab76d84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9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baeab76d8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baeab76d8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45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bb0069a04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bb0069a04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87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3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bd9e88099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bd9e8809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1208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bd9e88099_0_23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bd9e88099_0_23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15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54433" y="1879600"/>
            <a:ext cx="10283200" cy="2416800"/>
          </a:xfrm>
          <a:prstGeom prst="rect">
            <a:avLst/>
          </a:prstGeom>
        </p:spPr>
        <p:txBody>
          <a:bodyPr spcFirstLastPara="1" wrap="square" lIns="91425" tIns="91425" rIns="91425" bIns="91425" anchor="ctr" anchorCtr="0">
            <a:noAutofit/>
          </a:bodyPr>
          <a:lstStyle>
            <a:lvl1pPr lvl="0">
              <a:spcBef>
                <a:spcPts val="0"/>
              </a:spcBef>
              <a:spcAft>
                <a:spcPts val="0"/>
              </a:spcAft>
              <a:buSzPts val="5200"/>
              <a:buFont typeface="Enriqueta"/>
              <a:buNone/>
              <a:defRPr sz="6800" b="1">
                <a:latin typeface="Enriqueta"/>
                <a:ea typeface="Enriqueta"/>
                <a:cs typeface="Enriqueta"/>
                <a:sym typeface="Enriquet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54433" y="4637433"/>
            <a:ext cx="7459200" cy="71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Overpass"/>
                <a:ea typeface="Overpass"/>
                <a:cs typeface="Overpass"/>
                <a:sym typeface="Overpas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rot="-4319856">
            <a:off x="-2814289" y="-2495036"/>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306604">
            <a:off x="9093706" y="3926082"/>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44285" y="-311633"/>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269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1037970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p:nvPr/>
        </p:nvSpPr>
        <p:spPr>
          <a:xfrm rot="-4422828">
            <a:off x="-2034663"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3"/>
          <p:cNvSpPr/>
          <p:nvPr/>
        </p:nvSpPr>
        <p:spPr>
          <a:xfrm rot="-1973877">
            <a:off x="9268434"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3"/>
          <p:cNvSpPr/>
          <p:nvPr/>
        </p:nvSpPr>
        <p:spPr>
          <a:xfrm flipH="1">
            <a:off x="8911501"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3"/>
          <p:cNvSpPr txBox="1">
            <a:spLocks noGrp="1"/>
          </p:cNvSpPr>
          <p:nvPr>
            <p:ph type="title"/>
          </p:nvPr>
        </p:nvSpPr>
        <p:spPr>
          <a:xfrm>
            <a:off x="1210501"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13"/>
          <p:cNvSpPr txBox="1">
            <a:spLocks noGrp="1"/>
          </p:cNvSpPr>
          <p:nvPr>
            <p:ph type="subTitle" idx="1"/>
          </p:nvPr>
        </p:nvSpPr>
        <p:spPr>
          <a:xfrm>
            <a:off x="1210501"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3"/>
          <p:cNvSpPr txBox="1">
            <a:spLocks noGrp="1"/>
          </p:cNvSpPr>
          <p:nvPr>
            <p:ph type="title" idx="2"/>
          </p:nvPr>
        </p:nvSpPr>
        <p:spPr>
          <a:xfrm>
            <a:off x="4664400" y="2192349"/>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13"/>
          <p:cNvSpPr txBox="1">
            <a:spLocks noGrp="1"/>
          </p:cNvSpPr>
          <p:nvPr>
            <p:ph type="subTitle" idx="3"/>
          </p:nvPr>
        </p:nvSpPr>
        <p:spPr>
          <a:xfrm>
            <a:off x="4664400" y="2822632"/>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3"/>
          <p:cNvSpPr txBox="1">
            <a:spLocks noGrp="1"/>
          </p:cNvSpPr>
          <p:nvPr>
            <p:ph type="title" idx="4"/>
          </p:nvPr>
        </p:nvSpPr>
        <p:spPr>
          <a:xfrm>
            <a:off x="1210501"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13"/>
          <p:cNvSpPr txBox="1">
            <a:spLocks noGrp="1"/>
          </p:cNvSpPr>
          <p:nvPr>
            <p:ph type="subTitle" idx="5"/>
          </p:nvPr>
        </p:nvSpPr>
        <p:spPr>
          <a:xfrm>
            <a:off x="1210501" y="5165304"/>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title" idx="6"/>
          </p:nvPr>
        </p:nvSpPr>
        <p:spPr>
          <a:xfrm>
            <a:off x="4664400" y="4535025"/>
            <a:ext cx="2863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13"/>
          <p:cNvSpPr txBox="1">
            <a:spLocks noGrp="1"/>
          </p:cNvSpPr>
          <p:nvPr>
            <p:ph type="subTitle" idx="7"/>
          </p:nvPr>
        </p:nvSpPr>
        <p:spPr>
          <a:xfrm>
            <a:off x="4664400" y="5165305"/>
            <a:ext cx="2863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8"/>
          </p:nvPr>
        </p:nvSpPr>
        <p:spPr>
          <a:xfrm>
            <a:off x="8116299" y="2192349"/>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 name="Google Shape;109;p13"/>
          <p:cNvSpPr txBox="1">
            <a:spLocks noGrp="1"/>
          </p:cNvSpPr>
          <p:nvPr>
            <p:ph type="subTitle" idx="9"/>
          </p:nvPr>
        </p:nvSpPr>
        <p:spPr>
          <a:xfrm>
            <a:off x="8116299" y="2822633"/>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13"/>
          </p:nvPr>
        </p:nvSpPr>
        <p:spPr>
          <a:xfrm>
            <a:off x="8116299" y="4535025"/>
            <a:ext cx="286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1" name="Google Shape;111;p13"/>
          <p:cNvSpPr txBox="1">
            <a:spLocks noGrp="1"/>
          </p:cNvSpPr>
          <p:nvPr>
            <p:ph type="subTitle" idx="14"/>
          </p:nvPr>
        </p:nvSpPr>
        <p:spPr>
          <a:xfrm>
            <a:off x="8116299" y="5165308"/>
            <a:ext cx="2865200" cy="10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13">
            <a:hlinkClick r:id="" action="ppaction://noaction"/>
          </p:cNvPr>
          <p:cNvSpPr txBox="1">
            <a:spLocks noGrp="1"/>
          </p:cNvSpPr>
          <p:nvPr>
            <p:ph type="title" idx="16" hasCustomPrompt="1"/>
          </p:nvPr>
        </p:nvSpPr>
        <p:spPr>
          <a:xfrm>
            <a:off x="1210501"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4" name="Google Shape;114;p13">
            <a:hlinkClick r:id="" action="ppaction://noaction"/>
          </p:cNvPr>
          <p:cNvSpPr txBox="1">
            <a:spLocks noGrp="1"/>
          </p:cNvSpPr>
          <p:nvPr>
            <p:ph type="title" idx="17" hasCustomPrompt="1"/>
          </p:nvPr>
        </p:nvSpPr>
        <p:spPr>
          <a:xfrm>
            <a:off x="4664400"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5" name="Google Shape;115;p13">
            <a:hlinkClick r:id="" action="ppaction://noaction"/>
          </p:cNvPr>
          <p:cNvSpPr txBox="1">
            <a:spLocks noGrp="1"/>
          </p:cNvSpPr>
          <p:nvPr>
            <p:ph type="title" idx="18" hasCustomPrompt="1"/>
          </p:nvPr>
        </p:nvSpPr>
        <p:spPr>
          <a:xfrm>
            <a:off x="1210501"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6" name="Google Shape;116;p13">
            <a:hlinkClick r:id="" action="ppaction://noaction"/>
          </p:cNvPr>
          <p:cNvSpPr txBox="1">
            <a:spLocks noGrp="1"/>
          </p:cNvSpPr>
          <p:nvPr>
            <p:ph type="title" idx="19" hasCustomPrompt="1"/>
          </p:nvPr>
        </p:nvSpPr>
        <p:spPr>
          <a:xfrm>
            <a:off x="4664400"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7" name="Google Shape;117;p13">
            <a:hlinkClick r:id="" action="ppaction://noaction"/>
          </p:cNvPr>
          <p:cNvSpPr txBox="1">
            <a:spLocks noGrp="1"/>
          </p:cNvSpPr>
          <p:nvPr>
            <p:ph type="title" idx="20" hasCustomPrompt="1"/>
          </p:nvPr>
        </p:nvSpPr>
        <p:spPr>
          <a:xfrm>
            <a:off x="8116299" y="1618063"/>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4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18" name="Google Shape;118;p13">
            <a:hlinkClick r:id="" action="ppaction://noaction"/>
          </p:cNvPr>
          <p:cNvSpPr txBox="1">
            <a:spLocks noGrp="1"/>
          </p:cNvSpPr>
          <p:nvPr>
            <p:ph type="title" idx="21" hasCustomPrompt="1"/>
          </p:nvPr>
        </p:nvSpPr>
        <p:spPr>
          <a:xfrm>
            <a:off x="8116299" y="3960737"/>
            <a:ext cx="795200" cy="585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7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Tree>
    <p:extLst>
      <p:ext uri="{BB962C8B-B14F-4D97-AF65-F5344CB8AC3E}">
        <p14:creationId xmlns:p14="http://schemas.microsoft.com/office/powerpoint/2010/main" val="86430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9"/>
        <p:cNvGrpSpPr/>
        <p:nvPr/>
      </p:nvGrpSpPr>
      <p:grpSpPr>
        <a:xfrm>
          <a:off x="0" y="0"/>
          <a:ext cx="0" cy="0"/>
          <a:chOff x="0" y="0"/>
          <a:chExt cx="0" cy="0"/>
        </a:xfrm>
      </p:grpSpPr>
      <p:sp>
        <p:nvSpPr>
          <p:cNvPr id="120" name="Google Shape;120;p14"/>
          <p:cNvSpPr/>
          <p:nvPr/>
        </p:nvSpPr>
        <p:spPr>
          <a:xfrm rot="-5400000" flipH="1">
            <a:off x="8810081" y="2220723"/>
            <a:ext cx="4044668" cy="6440693"/>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4"/>
          <p:cNvSpPr/>
          <p:nvPr/>
        </p:nvSpPr>
        <p:spPr>
          <a:xfrm rot="1248136" flipH="1">
            <a:off x="-3405409" y="-3147032"/>
            <a:ext cx="8712757" cy="96012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4"/>
          <p:cNvSpPr txBox="1">
            <a:spLocks noGrp="1"/>
          </p:cNvSpPr>
          <p:nvPr>
            <p:ph type="title" hasCustomPrompt="1"/>
          </p:nvPr>
        </p:nvSpPr>
        <p:spPr>
          <a:xfrm>
            <a:off x="4984100" y="908325"/>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3" name="Google Shape;123;p14"/>
          <p:cNvSpPr txBox="1">
            <a:spLocks noGrp="1"/>
          </p:cNvSpPr>
          <p:nvPr>
            <p:ph type="subTitle" idx="1"/>
          </p:nvPr>
        </p:nvSpPr>
        <p:spPr>
          <a:xfrm>
            <a:off x="4984100" y="1686192"/>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4" name="Google Shape;124;p14"/>
          <p:cNvSpPr txBox="1">
            <a:spLocks noGrp="1"/>
          </p:cNvSpPr>
          <p:nvPr>
            <p:ph type="title" idx="2" hasCustomPrompt="1"/>
          </p:nvPr>
        </p:nvSpPr>
        <p:spPr>
          <a:xfrm>
            <a:off x="2964800" y="2638601"/>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5" name="Google Shape;125;p14"/>
          <p:cNvSpPr txBox="1">
            <a:spLocks noGrp="1"/>
          </p:cNvSpPr>
          <p:nvPr>
            <p:ph type="subTitle" idx="3"/>
          </p:nvPr>
        </p:nvSpPr>
        <p:spPr>
          <a:xfrm>
            <a:off x="2964800" y="3418733"/>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26" name="Google Shape;126;p14"/>
          <p:cNvSpPr txBox="1">
            <a:spLocks noGrp="1"/>
          </p:cNvSpPr>
          <p:nvPr>
            <p:ph type="title" idx="4" hasCustomPrompt="1"/>
          </p:nvPr>
        </p:nvSpPr>
        <p:spPr>
          <a:xfrm>
            <a:off x="945500" y="4368876"/>
            <a:ext cx="6262400" cy="102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7" name="Google Shape;127;p14"/>
          <p:cNvSpPr txBox="1">
            <a:spLocks noGrp="1"/>
          </p:cNvSpPr>
          <p:nvPr>
            <p:ph type="subTitle" idx="5"/>
          </p:nvPr>
        </p:nvSpPr>
        <p:spPr>
          <a:xfrm>
            <a:off x="945500" y="5151275"/>
            <a:ext cx="6262400" cy="7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PT Sans"/>
              <a:buNone/>
              <a:defRPr sz="2267">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811285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28"/>
        <p:cNvGrpSpPr/>
        <p:nvPr/>
      </p:nvGrpSpPr>
      <p:grpSpPr>
        <a:xfrm>
          <a:off x="0" y="0"/>
          <a:ext cx="0" cy="0"/>
          <a:chOff x="0" y="0"/>
          <a:chExt cx="0" cy="0"/>
        </a:xfrm>
      </p:grpSpPr>
      <p:sp>
        <p:nvSpPr>
          <p:cNvPr id="129" name="Google Shape;129;p15"/>
          <p:cNvSpPr txBox="1">
            <a:spLocks noGrp="1"/>
          </p:cNvSpPr>
          <p:nvPr>
            <p:ph type="subTitle" idx="1"/>
          </p:nvPr>
        </p:nvSpPr>
        <p:spPr>
          <a:xfrm>
            <a:off x="2076107"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15"/>
          <p:cNvSpPr txBox="1">
            <a:spLocks noGrp="1"/>
          </p:cNvSpPr>
          <p:nvPr>
            <p:ph type="subTitle" idx="2"/>
          </p:nvPr>
        </p:nvSpPr>
        <p:spPr>
          <a:xfrm>
            <a:off x="2076107"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1" name="Google Shape;131;p15"/>
          <p:cNvSpPr txBox="1">
            <a:spLocks noGrp="1"/>
          </p:cNvSpPr>
          <p:nvPr>
            <p:ph type="title" hasCustomPrompt="1"/>
          </p:nvPr>
        </p:nvSpPr>
        <p:spPr>
          <a:xfrm>
            <a:off x="2713307" y="2728833"/>
            <a:ext cx="16160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2" name="Google Shape;132;p15"/>
          <p:cNvSpPr txBox="1">
            <a:spLocks noGrp="1"/>
          </p:cNvSpPr>
          <p:nvPr>
            <p:ph type="subTitle" idx="3"/>
          </p:nvPr>
        </p:nvSpPr>
        <p:spPr>
          <a:xfrm>
            <a:off x="7225493" y="4369633"/>
            <a:ext cx="2890400" cy="6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467" b="1">
                <a:latin typeface="Enriqueta"/>
                <a:ea typeface="Enriqueta"/>
                <a:cs typeface="Enriqueta"/>
                <a:sym typeface="Enriquet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3" name="Google Shape;133;p15"/>
          <p:cNvSpPr txBox="1">
            <a:spLocks noGrp="1"/>
          </p:cNvSpPr>
          <p:nvPr>
            <p:ph type="subTitle" idx="4"/>
          </p:nvPr>
        </p:nvSpPr>
        <p:spPr>
          <a:xfrm>
            <a:off x="7225493" y="4993308"/>
            <a:ext cx="2890400" cy="11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 name="Google Shape;134;p15"/>
          <p:cNvSpPr txBox="1">
            <a:spLocks noGrp="1"/>
          </p:cNvSpPr>
          <p:nvPr>
            <p:ph type="title" idx="5" hasCustomPrompt="1"/>
          </p:nvPr>
        </p:nvSpPr>
        <p:spPr>
          <a:xfrm>
            <a:off x="7859893" y="2728833"/>
            <a:ext cx="1621600" cy="5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135" name="Google Shape;135;p15"/>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 name="Google Shape;136;p15"/>
          <p:cNvSpPr/>
          <p:nvPr/>
        </p:nvSpPr>
        <p:spPr>
          <a:xfrm rot="-1557449">
            <a:off x="-794166" y="3392381"/>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rot="-7636338">
            <a:off x="10313647" y="9964"/>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rot="10800000" flipH="1">
            <a:off x="-100960" y="-411605"/>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8607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9"/>
        <p:cNvGrpSpPr/>
        <p:nvPr/>
      </p:nvGrpSpPr>
      <p:grpSpPr>
        <a:xfrm>
          <a:off x="0" y="0"/>
          <a:ext cx="0" cy="0"/>
          <a:chOff x="0" y="0"/>
          <a:chExt cx="0" cy="0"/>
        </a:xfrm>
      </p:grpSpPr>
      <p:sp>
        <p:nvSpPr>
          <p:cNvPr id="140" name="Google Shape;140;p16"/>
          <p:cNvSpPr/>
          <p:nvPr/>
        </p:nvSpPr>
        <p:spPr>
          <a:xfrm rot="-5400000" flipH="1">
            <a:off x="9066349" y="2741742"/>
            <a:ext cx="3709353" cy="5906741"/>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6"/>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16"/>
          <p:cNvGrpSpPr/>
          <p:nvPr/>
        </p:nvGrpSpPr>
        <p:grpSpPr>
          <a:xfrm rot="10595827" flipH="1">
            <a:off x="1765385" y="4648865"/>
            <a:ext cx="2728969" cy="2645479"/>
            <a:chOff x="-27619" y="-85186"/>
            <a:chExt cx="1786567" cy="1731908"/>
          </a:xfrm>
        </p:grpSpPr>
        <p:sp>
          <p:nvSpPr>
            <p:cNvPr id="143" name="Google Shape;143;p16"/>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6"/>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6"/>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16"/>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16"/>
          <p:cNvSpPr txBox="1">
            <a:spLocks noGrp="1"/>
          </p:cNvSpPr>
          <p:nvPr>
            <p:ph type="title"/>
          </p:nvPr>
        </p:nvSpPr>
        <p:spPr>
          <a:xfrm flipH="1">
            <a:off x="4570700" y="3967067"/>
            <a:ext cx="610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800"/>
              <a:buNone/>
              <a:defRPr sz="3200"/>
            </a:lvl1pPr>
            <a:lvl2pPr lvl="1" rtl="0">
              <a:spcBef>
                <a:spcPts val="0"/>
              </a:spcBef>
              <a:spcAft>
                <a:spcPts val="0"/>
              </a:spcAft>
              <a:buClr>
                <a:schemeClr val="accent2"/>
              </a:buClr>
              <a:buSzPts val="1800"/>
              <a:buNone/>
              <a:defRPr sz="2400">
                <a:solidFill>
                  <a:schemeClr val="accent2"/>
                </a:solidFill>
              </a:defRPr>
            </a:lvl2pPr>
            <a:lvl3pPr lvl="2" rtl="0">
              <a:spcBef>
                <a:spcPts val="0"/>
              </a:spcBef>
              <a:spcAft>
                <a:spcPts val="0"/>
              </a:spcAft>
              <a:buClr>
                <a:schemeClr val="accent2"/>
              </a:buClr>
              <a:buSzPts val="1800"/>
              <a:buNone/>
              <a:defRPr sz="2400">
                <a:solidFill>
                  <a:schemeClr val="accent2"/>
                </a:solidFill>
              </a:defRPr>
            </a:lvl3pPr>
            <a:lvl4pPr lvl="3" rtl="0">
              <a:spcBef>
                <a:spcPts val="0"/>
              </a:spcBef>
              <a:spcAft>
                <a:spcPts val="0"/>
              </a:spcAft>
              <a:buClr>
                <a:schemeClr val="accent2"/>
              </a:buClr>
              <a:buSzPts val="1800"/>
              <a:buNone/>
              <a:defRPr sz="2400">
                <a:solidFill>
                  <a:schemeClr val="accent2"/>
                </a:solidFill>
              </a:defRPr>
            </a:lvl4pPr>
            <a:lvl5pPr lvl="4" rtl="0">
              <a:spcBef>
                <a:spcPts val="0"/>
              </a:spcBef>
              <a:spcAft>
                <a:spcPts val="0"/>
              </a:spcAft>
              <a:buClr>
                <a:schemeClr val="accent2"/>
              </a:buClr>
              <a:buSzPts val="1800"/>
              <a:buNone/>
              <a:defRPr sz="2400">
                <a:solidFill>
                  <a:schemeClr val="accent2"/>
                </a:solidFill>
              </a:defRPr>
            </a:lvl5pPr>
            <a:lvl6pPr lvl="5" rtl="0">
              <a:spcBef>
                <a:spcPts val="0"/>
              </a:spcBef>
              <a:spcAft>
                <a:spcPts val="0"/>
              </a:spcAft>
              <a:buClr>
                <a:schemeClr val="accent2"/>
              </a:buClr>
              <a:buSzPts val="1800"/>
              <a:buNone/>
              <a:defRPr sz="2400">
                <a:solidFill>
                  <a:schemeClr val="accent2"/>
                </a:solidFill>
              </a:defRPr>
            </a:lvl6pPr>
            <a:lvl7pPr lvl="6" rtl="0">
              <a:spcBef>
                <a:spcPts val="0"/>
              </a:spcBef>
              <a:spcAft>
                <a:spcPts val="0"/>
              </a:spcAft>
              <a:buClr>
                <a:schemeClr val="accent2"/>
              </a:buClr>
              <a:buSzPts val="1800"/>
              <a:buNone/>
              <a:defRPr sz="2400">
                <a:solidFill>
                  <a:schemeClr val="accent2"/>
                </a:solidFill>
              </a:defRPr>
            </a:lvl7pPr>
            <a:lvl8pPr lvl="7" rtl="0">
              <a:spcBef>
                <a:spcPts val="0"/>
              </a:spcBef>
              <a:spcAft>
                <a:spcPts val="0"/>
              </a:spcAft>
              <a:buClr>
                <a:schemeClr val="accent2"/>
              </a:buClr>
              <a:buSzPts val="1800"/>
              <a:buNone/>
              <a:defRPr sz="2400">
                <a:solidFill>
                  <a:schemeClr val="accent2"/>
                </a:solidFill>
              </a:defRPr>
            </a:lvl8pPr>
            <a:lvl9pPr lvl="8" rtl="0">
              <a:spcBef>
                <a:spcPts val="0"/>
              </a:spcBef>
              <a:spcAft>
                <a:spcPts val="0"/>
              </a:spcAft>
              <a:buClr>
                <a:schemeClr val="accent2"/>
              </a:buClr>
              <a:buSzPts val="1800"/>
              <a:buNone/>
              <a:defRPr sz="2400">
                <a:solidFill>
                  <a:schemeClr val="accent2"/>
                </a:solidFill>
              </a:defRPr>
            </a:lvl9pPr>
          </a:lstStyle>
          <a:p>
            <a:endParaRPr/>
          </a:p>
        </p:txBody>
      </p:sp>
      <p:sp>
        <p:nvSpPr>
          <p:cNvPr id="152" name="Google Shape;152;p16"/>
          <p:cNvSpPr txBox="1">
            <a:spLocks noGrp="1"/>
          </p:cNvSpPr>
          <p:nvPr>
            <p:ph type="subTitle" idx="1"/>
          </p:nvPr>
        </p:nvSpPr>
        <p:spPr>
          <a:xfrm flipH="1">
            <a:off x="1752700" y="1847933"/>
            <a:ext cx="8918000" cy="20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400"/>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76947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988800" y="3325000"/>
            <a:ext cx="797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5" name="Google Shape;155;p17"/>
          <p:cNvSpPr txBox="1">
            <a:spLocks noGrp="1"/>
          </p:cNvSpPr>
          <p:nvPr>
            <p:ph type="title" idx="2" hasCustomPrompt="1"/>
          </p:nvPr>
        </p:nvSpPr>
        <p:spPr>
          <a:xfrm>
            <a:off x="988800" y="1422400"/>
            <a:ext cx="3454400" cy="148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6" name="Google Shape;156;p17"/>
          <p:cNvSpPr txBox="1">
            <a:spLocks noGrp="1"/>
          </p:cNvSpPr>
          <p:nvPr>
            <p:ph type="subTitle" idx="1"/>
          </p:nvPr>
        </p:nvSpPr>
        <p:spPr>
          <a:xfrm>
            <a:off x="988800" y="4531833"/>
            <a:ext cx="7979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7"/>
          <p:cNvSpPr/>
          <p:nvPr/>
        </p:nvSpPr>
        <p:spPr>
          <a:xfrm rot="4319856" flipH="1">
            <a:off x="6650979" y="-1875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17"/>
          <p:cNvGrpSpPr/>
          <p:nvPr/>
        </p:nvGrpSpPr>
        <p:grpSpPr>
          <a:xfrm rot="6001411" flipH="1">
            <a:off x="9517677" y="4283811"/>
            <a:ext cx="2746788" cy="2662752"/>
            <a:chOff x="-27619" y="-85186"/>
            <a:chExt cx="1786567" cy="1731908"/>
          </a:xfrm>
        </p:grpSpPr>
        <p:sp>
          <p:nvSpPr>
            <p:cNvPr id="159" name="Google Shape;159;p17"/>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7"/>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7"/>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7"/>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7"/>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7"/>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7"/>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17"/>
          <p:cNvSpPr/>
          <p:nvPr/>
        </p:nvSpPr>
        <p:spPr>
          <a:xfrm flipH="1">
            <a:off x="-149551" y="55674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82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3249400" y="3325000"/>
            <a:ext cx="797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18"/>
          <p:cNvSpPr txBox="1">
            <a:spLocks noGrp="1"/>
          </p:cNvSpPr>
          <p:nvPr>
            <p:ph type="title" idx="2" hasCustomPrompt="1"/>
          </p:nvPr>
        </p:nvSpPr>
        <p:spPr>
          <a:xfrm>
            <a:off x="7774200" y="1422400"/>
            <a:ext cx="3454400" cy="148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18"/>
          <p:cNvSpPr txBox="1">
            <a:spLocks noGrp="1"/>
          </p:cNvSpPr>
          <p:nvPr>
            <p:ph type="subTitle" idx="1"/>
          </p:nvPr>
        </p:nvSpPr>
        <p:spPr>
          <a:xfrm>
            <a:off x="3249400" y="4531833"/>
            <a:ext cx="7979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18"/>
          <p:cNvSpPr/>
          <p:nvPr/>
        </p:nvSpPr>
        <p:spPr>
          <a:xfrm flipH="1">
            <a:off x="-3860730" y="-2514600"/>
            <a:ext cx="8712875" cy="9601319"/>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8"/>
          <p:cNvSpPr/>
          <p:nvPr/>
        </p:nvSpPr>
        <p:spPr>
          <a:xfrm rot="4500089" flipH="1">
            <a:off x="9407800" y="4683914"/>
            <a:ext cx="3103061" cy="453628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0803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4"/>
        <p:cNvGrpSpPr/>
        <p:nvPr/>
      </p:nvGrpSpPr>
      <p:grpSpPr>
        <a:xfrm>
          <a:off x="0" y="0"/>
          <a:ext cx="0" cy="0"/>
          <a:chOff x="0" y="0"/>
          <a:chExt cx="0" cy="0"/>
        </a:xfrm>
      </p:grpSpPr>
      <p:sp>
        <p:nvSpPr>
          <p:cNvPr id="175" name="Google Shape;175;p19"/>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6" name="Google Shape;176;p19"/>
          <p:cNvSpPr/>
          <p:nvPr/>
        </p:nvSpPr>
        <p:spPr>
          <a:xfrm rot="-3037770">
            <a:off x="9343695" y="39401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p:nvPr/>
        </p:nvSpPr>
        <p:spPr>
          <a:xfrm rot="9393776">
            <a:off x="-1557006" y="-21484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38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21"/>
          <p:cNvSpPr/>
          <p:nvPr/>
        </p:nvSpPr>
        <p:spPr>
          <a:xfrm rot="1406224" flipH="1">
            <a:off x="-1658230" y="3919993"/>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2398200" y="1471167"/>
            <a:ext cx="739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0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8" name="Google Shape;188;p22"/>
          <p:cNvSpPr txBox="1">
            <a:spLocks noGrp="1"/>
          </p:cNvSpPr>
          <p:nvPr>
            <p:ph type="subTitle" idx="1"/>
          </p:nvPr>
        </p:nvSpPr>
        <p:spPr>
          <a:xfrm>
            <a:off x="2847400" y="43189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22"/>
          <p:cNvSpPr/>
          <p:nvPr/>
        </p:nvSpPr>
        <p:spPr>
          <a:xfrm rot="7849279" flipH="1">
            <a:off x="-2211376" y="1233985"/>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2"/>
          <p:cNvSpPr/>
          <p:nvPr/>
        </p:nvSpPr>
        <p:spPr>
          <a:xfrm rot="-3600013" flipH="1">
            <a:off x="8356709" y="-2884077"/>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rgbClr val="B597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22"/>
          <p:cNvGrpSpPr/>
          <p:nvPr/>
        </p:nvGrpSpPr>
        <p:grpSpPr>
          <a:xfrm rot="6704748" flipH="1">
            <a:off x="10029764" y="4627537"/>
            <a:ext cx="2415592" cy="2341688"/>
            <a:chOff x="-27619" y="-85186"/>
            <a:chExt cx="1786567" cy="1731908"/>
          </a:xfrm>
        </p:grpSpPr>
        <p:sp>
          <p:nvSpPr>
            <p:cNvPr id="192" name="Google Shape;192;p22"/>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2"/>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2"/>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2"/>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2"/>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2"/>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2"/>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2"/>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415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106400" y="3325000"/>
            <a:ext cx="797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394200" y="1422400"/>
            <a:ext cx="3454400" cy="14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106400" y="4531833"/>
            <a:ext cx="7979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rot="-9283575" flipH="1">
            <a:off x="-1043008" y="-2169705"/>
            <a:ext cx="5795213" cy="6739124"/>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3"/>
          <p:cNvGrpSpPr/>
          <p:nvPr/>
        </p:nvGrpSpPr>
        <p:grpSpPr>
          <a:xfrm rot="2206708">
            <a:off x="9610210" y="-314093"/>
            <a:ext cx="2746839" cy="2662801"/>
            <a:chOff x="-27619" y="-85186"/>
            <a:chExt cx="1786567" cy="1731908"/>
          </a:xfrm>
        </p:grpSpPr>
        <p:sp>
          <p:nvSpPr>
            <p:cNvPr id="21" name="Google Shape;21;p3"/>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079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0"/>
        <p:cNvGrpSpPr/>
        <p:nvPr/>
      </p:nvGrpSpPr>
      <p:grpSpPr>
        <a:xfrm>
          <a:off x="0" y="0"/>
          <a:ext cx="0" cy="0"/>
          <a:chOff x="0" y="0"/>
          <a:chExt cx="0" cy="0"/>
        </a:xfrm>
      </p:grpSpPr>
      <p:sp>
        <p:nvSpPr>
          <p:cNvPr id="201" name="Google Shape;201;p23"/>
          <p:cNvSpPr txBox="1">
            <a:spLocks noGrp="1"/>
          </p:cNvSpPr>
          <p:nvPr>
            <p:ph type="title"/>
          </p:nvPr>
        </p:nvSpPr>
        <p:spPr>
          <a:xfrm>
            <a:off x="6400800" y="1481333"/>
            <a:ext cx="4435600" cy="2541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23"/>
          <p:cNvSpPr txBox="1">
            <a:spLocks noGrp="1"/>
          </p:cNvSpPr>
          <p:nvPr>
            <p:ph type="subTitle" idx="1"/>
          </p:nvPr>
        </p:nvSpPr>
        <p:spPr>
          <a:xfrm>
            <a:off x="6400800" y="4094200"/>
            <a:ext cx="44356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3"/>
          <p:cNvSpPr/>
          <p:nvPr/>
        </p:nvSpPr>
        <p:spPr>
          <a:xfrm rot="6193305" flipH="1">
            <a:off x="8064700" y="-571520"/>
            <a:ext cx="8022928" cy="5736701"/>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33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sp>
        <p:nvSpPr>
          <p:cNvPr id="205" name="Google Shape;205;p24"/>
          <p:cNvSpPr/>
          <p:nvPr/>
        </p:nvSpPr>
        <p:spPr>
          <a:xfrm rot="9899882">
            <a:off x="8709910" y="-1992209"/>
            <a:ext cx="5722381" cy="6654429"/>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4"/>
          <p:cNvSpPr/>
          <p:nvPr/>
        </p:nvSpPr>
        <p:spPr>
          <a:xfrm rot="2968082">
            <a:off x="-1878212" y="-54813"/>
            <a:ext cx="3739613" cy="463082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4"/>
          <p:cNvSpPr txBox="1">
            <a:spLocks noGrp="1"/>
          </p:cNvSpPr>
          <p:nvPr>
            <p:ph type="subTitle" idx="1"/>
          </p:nvPr>
        </p:nvSpPr>
        <p:spPr>
          <a:xfrm>
            <a:off x="950967" y="34271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lnSpc>
                <a:spcPct val="128571"/>
              </a:lnSpc>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65614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
        <p:cNvGrpSpPr/>
        <p:nvPr/>
      </p:nvGrpSpPr>
      <p:grpSpPr>
        <a:xfrm>
          <a:off x="0" y="0"/>
          <a:ext cx="0" cy="0"/>
          <a:chOff x="0" y="0"/>
          <a:chExt cx="0" cy="0"/>
        </a:xfrm>
      </p:grpSpPr>
      <p:sp>
        <p:nvSpPr>
          <p:cNvPr id="210" name="Google Shape;210;p25"/>
          <p:cNvSpPr/>
          <p:nvPr/>
        </p:nvSpPr>
        <p:spPr>
          <a:xfrm rot="3493396" flipH="1">
            <a:off x="8484106" y="-406413"/>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5"/>
          <p:cNvSpPr/>
          <p:nvPr/>
        </p:nvSpPr>
        <p:spPr>
          <a:xfrm rot="10800000" flipH="1">
            <a:off x="-202120" y="4267255"/>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txBox="1">
            <a:spLocks noGrp="1"/>
          </p:cNvSpPr>
          <p:nvPr>
            <p:ph type="subTitle" idx="1"/>
          </p:nvPr>
        </p:nvSpPr>
        <p:spPr>
          <a:xfrm>
            <a:off x="6704233" y="3719200"/>
            <a:ext cx="4536800" cy="145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p25"/>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3089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14"/>
        <p:cNvGrpSpPr/>
        <p:nvPr/>
      </p:nvGrpSpPr>
      <p:grpSpPr>
        <a:xfrm>
          <a:off x="0" y="0"/>
          <a:ext cx="0" cy="0"/>
          <a:chOff x="0" y="0"/>
          <a:chExt cx="0" cy="0"/>
        </a:xfrm>
      </p:grpSpPr>
      <p:sp>
        <p:nvSpPr>
          <p:cNvPr id="215" name="Google Shape;215;p26"/>
          <p:cNvSpPr txBox="1">
            <a:spLocks noGrp="1"/>
          </p:cNvSpPr>
          <p:nvPr>
            <p:ph type="subTitle" idx="1"/>
          </p:nvPr>
        </p:nvSpPr>
        <p:spPr>
          <a:xfrm>
            <a:off x="950967" y="2296800"/>
            <a:ext cx="4536800" cy="145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2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7" name="Google Shape;217;p26"/>
          <p:cNvSpPr/>
          <p:nvPr/>
        </p:nvSpPr>
        <p:spPr>
          <a:xfrm rot="5400000">
            <a:off x="8754531" y="4641436"/>
            <a:ext cx="4931839" cy="2044701"/>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6"/>
          <p:cNvSpPr/>
          <p:nvPr/>
        </p:nvSpPr>
        <p:spPr>
          <a:xfrm rot="10800000" flipH="1">
            <a:off x="-202102" y="-172714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017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27"/>
          <p:cNvSpPr/>
          <p:nvPr/>
        </p:nvSpPr>
        <p:spPr>
          <a:xfrm rot="-6299332">
            <a:off x="7915802" y="-2895066"/>
            <a:ext cx="4411767" cy="7025257"/>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7"/>
          <p:cNvSpPr/>
          <p:nvPr/>
        </p:nvSpPr>
        <p:spPr>
          <a:xfrm rot="-596072" flipH="1">
            <a:off x="-3779991" y="5379277"/>
            <a:ext cx="6327353" cy="2623120"/>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7"/>
          <p:cNvSpPr txBox="1">
            <a:spLocks noGrp="1"/>
          </p:cNvSpPr>
          <p:nvPr>
            <p:ph type="body" idx="1"/>
          </p:nvPr>
        </p:nvSpPr>
        <p:spPr>
          <a:xfrm>
            <a:off x="6088800" y="1740227"/>
            <a:ext cx="5145200" cy="4034000"/>
          </a:xfrm>
          <a:prstGeom prst="rect">
            <a:avLst/>
          </a:prstGeom>
        </p:spPr>
        <p:txBody>
          <a:bodyPr spcFirstLastPara="1" wrap="square" lIns="91425" tIns="91425" rIns="91425" bIns="91425" anchor="b" anchorCtr="0">
            <a:noAutofit/>
          </a:bodyPr>
          <a:lstStyle>
            <a:lvl1pPr marL="609585" lvl="0" indent="-431789" rtl="0">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3" name="Google Shape;223;p27"/>
          <p:cNvSpPr txBox="1">
            <a:spLocks noGrp="1"/>
          </p:cNvSpPr>
          <p:nvPr>
            <p:ph type="body" idx="2"/>
          </p:nvPr>
        </p:nvSpPr>
        <p:spPr>
          <a:xfrm>
            <a:off x="958000" y="1740101"/>
            <a:ext cx="5120000" cy="4034000"/>
          </a:xfrm>
          <a:prstGeom prst="rect">
            <a:avLst/>
          </a:prstGeom>
        </p:spPr>
        <p:txBody>
          <a:bodyPr spcFirstLastPara="1" wrap="square" lIns="91425" tIns="91425" rIns="91425" bIns="91425" anchor="b" anchorCtr="0">
            <a:noAutofit/>
          </a:bodyPr>
          <a:lstStyle>
            <a:lvl1pPr marL="609585" lvl="0" indent="-431789" rtl="0">
              <a:lnSpc>
                <a:spcPct val="100000"/>
              </a:lnSpc>
              <a:spcBef>
                <a:spcPts val="0"/>
              </a:spcBef>
              <a:spcAft>
                <a:spcPts val="0"/>
              </a:spcAft>
              <a:buClr>
                <a:srgbClr val="625544"/>
              </a:buClr>
              <a:buSzPts val="1500"/>
              <a:buFont typeface="Raleway Medium"/>
              <a:buChar char="●"/>
              <a:defRPr sz="2000"/>
            </a:lvl1pPr>
            <a:lvl2pPr marL="1219170" lvl="1" indent="-431789" rtl="0">
              <a:spcBef>
                <a:spcPts val="0"/>
              </a:spcBef>
              <a:spcAft>
                <a:spcPts val="0"/>
              </a:spcAft>
              <a:buClr>
                <a:srgbClr val="625544"/>
              </a:buClr>
              <a:buSzPts val="1500"/>
              <a:buFont typeface="Raleway Medium"/>
              <a:buChar char="○"/>
              <a:defRPr sz="2000"/>
            </a:lvl2pPr>
            <a:lvl3pPr marL="1828754" lvl="2" indent="-431789" rtl="0">
              <a:spcBef>
                <a:spcPts val="0"/>
              </a:spcBef>
              <a:spcAft>
                <a:spcPts val="0"/>
              </a:spcAft>
              <a:buClr>
                <a:srgbClr val="625544"/>
              </a:buClr>
              <a:buSzPts val="1500"/>
              <a:buFont typeface="Raleway Medium"/>
              <a:buChar char="■"/>
              <a:defRPr sz="2000"/>
            </a:lvl3pPr>
            <a:lvl4pPr marL="2438339" lvl="3" indent="-431789" rtl="0">
              <a:spcBef>
                <a:spcPts val="0"/>
              </a:spcBef>
              <a:spcAft>
                <a:spcPts val="0"/>
              </a:spcAft>
              <a:buClr>
                <a:srgbClr val="625544"/>
              </a:buClr>
              <a:buSzPts val="1500"/>
              <a:buFont typeface="Raleway Medium"/>
              <a:buChar char="●"/>
              <a:defRPr sz="2000"/>
            </a:lvl4pPr>
            <a:lvl5pPr marL="3047924" lvl="4" indent="-431789" rtl="0">
              <a:spcBef>
                <a:spcPts val="0"/>
              </a:spcBef>
              <a:spcAft>
                <a:spcPts val="0"/>
              </a:spcAft>
              <a:buClr>
                <a:srgbClr val="625544"/>
              </a:buClr>
              <a:buSzPts val="1500"/>
              <a:buFont typeface="Raleway Medium"/>
              <a:buChar char="○"/>
              <a:defRPr sz="2000"/>
            </a:lvl5pPr>
            <a:lvl6pPr marL="3657509" lvl="5" indent="-431789" rtl="0">
              <a:spcBef>
                <a:spcPts val="0"/>
              </a:spcBef>
              <a:spcAft>
                <a:spcPts val="0"/>
              </a:spcAft>
              <a:buClr>
                <a:srgbClr val="625544"/>
              </a:buClr>
              <a:buSzPts val="1500"/>
              <a:buFont typeface="Raleway Medium"/>
              <a:buChar char="■"/>
              <a:defRPr sz="2000"/>
            </a:lvl6pPr>
            <a:lvl7pPr marL="4267093" lvl="6" indent="-431789" rtl="0">
              <a:spcBef>
                <a:spcPts val="0"/>
              </a:spcBef>
              <a:spcAft>
                <a:spcPts val="0"/>
              </a:spcAft>
              <a:buClr>
                <a:srgbClr val="625544"/>
              </a:buClr>
              <a:buSzPts val="1500"/>
              <a:buFont typeface="Raleway Medium"/>
              <a:buChar char="●"/>
              <a:defRPr sz="2000"/>
            </a:lvl7pPr>
            <a:lvl8pPr marL="4876678" lvl="7" indent="-431789" rtl="0">
              <a:spcBef>
                <a:spcPts val="0"/>
              </a:spcBef>
              <a:spcAft>
                <a:spcPts val="0"/>
              </a:spcAft>
              <a:buClr>
                <a:srgbClr val="625544"/>
              </a:buClr>
              <a:buSzPts val="1500"/>
              <a:buFont typeface="Raleway Medium"/>
              <a:buChar char="○"/>
              <a:defRPr sz="2000"/>
            </a:lvl8pPr>
            <a:lvl9pPr marL="5486263" lvl="8" indent="-431789" rtl="0">
              <a:spcBef>
                <a:spcPts val="0"/>
              </a:spcBef>
              <a:spcAft>
                <a:spcPts val="0"/>
              </a:spcAft>
              <a:buClr>
                <a:srgbClr val="625544"/>
              </a:buClr>
              <a:buSzPts val="1500"/>
              <a:buFont typeface="Raleway Medium"/>
              <a:buChar char="■"/>
              <a:defRPr sz="2000"/>
            </a:lvl9pPr>
          </a:lstStyle>
          <a:p>
            <a:endParaRPr/>
          </a:p>
        </p:txBody>
      </p:sp>
      <p:sp>
        <p:nvSpPr>
          <p:cNvPr id="224" name="Google Shape;224;p27"/>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15988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25"/>
        <p:cNvGrpSpPr/>
        <p:nvPr/>
      </p:nvGrpSpPr>
      <p:grpSpPr>
        <a:xfrm>
          <a:off x="0" y="0"/>
          <a:ext cx="0" cy="0"/>
          <a:chOff x="0" y="0"/>
          <a:chExt cx="0" cy="0"/>
        </a:xfrm>
      </p:grpSpPr>
      <p:sp>
        <p:nvSpPr>
          <p:cNvPr id="226" name="Google Shape;226;p28"/>
          <p:cNvSpPr/>
          <p:nvPr/>
        </p:nvSpPr>
        <p:spPr>
          <a:xfrm rot="8955287">
            <a:off x="-2837022" y="-2022967"/>
            <a:ext cx="7017171" cy="4317323"/>
          </a:xfrm>
          <a:custGeom>
            <a:avLst/>
            <a:gdLst/>
            <a:ahLst/>
            <a:cxnLst/>
            <a:rect l="l" t="t" r="r" b="b"/>
            <a:pathLst>
              <a:path w="59643" h="36694" extrusionOk="0">
                <a:moveTo>
                  <a:pt x="6271" y="15779"/>
                </a:moveTo>
                <a:cubicBezTo>
                  <a:pt x="9374" y="14178"/>
                  <a:pt x="17513" y="18347"/>
                  <a:pt x="23150" y="11676"/>
                </a:cubicBezTo>
                <a:cubicBezTo>
                  <a:pt x="28787" y="5004"/>
                  <a:pt x="30455" y="1"/>
                  <a:pt x="37327" y="2302"/>
                </a:cubicBezTo>
                <a:cubicBezTo>
                  <a:pt x="44198" y="4571"/>
                  <a:pt x="43064" y="13410"/>
                  <a:pt x="47601" y="15779"/>
                </a:cubicBezTo>
                <a:cubicBezTo>
                  <a:pt x="52104" y="18147"/>
                  <a:pt x="59643" y="31690"/>
                  <a:pt x="43364" y="34192"/>
                </a:cubicBezTo>
                <a:cubicBezTo>
                  <a:pt x="27120" y="36694"/>
                  <a:pt x="10441" y="33158"/>
                  <a:pt x="5204" y="27520"/>
                </a:cubicBezTo>
                <a:cubicBezTo>
                  <a:pt x="0" y="21883"/>
                  <a:pt x="3136" y="17380"/>
                  <a:pt x="6271" y="15779"/>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8"/>
          <p:cNvSpPr/>
          <p:nvPr/>
        </p:nvSpPr>
        <p:spPr>
          <a:xfrm rot="7480572" flipH="1">
            <a:off x="8312379" y="706669"/>
            <a:ext cx="8022952" cy="5736719"/>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8"/>
          <p:cNvSpPr txBox="1">
            <a:spLocks noGrp="1"/>
          </p:cNvSpPr>
          <p:nvPr>
            <p:ph type="subTitle" idx="1"/>
          </p:nvPr>
        </p:nvSpPr>
        <p:spPr>
          <a:xfrm>
            <a:off x="125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29" name="Google Shape;229;p28"/>
          <p:cNvSpPr txBox="1">
            <a:spLocks noGrp="1"/>
          </p:cNvSpPr>
          <p:nvPr>
            <p:ph type="subTitle" idx="2"/>
          </p:nvPr>
        </p:nvSpPr>
        <p:spPr>
          <a:xfrm>
            <a:off x="4650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0" name="Google Shape;230;p28"/>
          <p:cNvSpPr txBox="1">
            <a:spLocks noGrp="1"/>
          </p:cNvSpPr>
          <p:nvPr>
            <p:ph type="subTitle" idx="3"/>
          </p:nvPr>
        </p:nvSpPr>
        <p:spPr>
          <a:xfrm>
            <a:off x="125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1" name="Google Shape;231;p28"/>
          <p:cNvSpPr txBox="1">
            <a:spLocks noGrp="1"/>
          </p:cNvSpPr>
          <p:nvPr>
            <p:ph type="subTitle" idx="4"/>
          </p:nvPr>
        </p:nvSpPr>
        <p:spPr>
          <a:xfrm>
            <a:off x="4650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2" name="Google Shape;232;p28"/>
          <p:cNvSpPr txBox="1">
            <a:spLocks noGrp="1"/>
          </p:cNvSpPr>
          <p:nvPr>
            <p:ph type="subTitle" idx="5"/>
          </p:nvPr>
        </p:nvSpPr>
        <p:spPr>
          <a:xfrm>
            <a:off x="8045800" y="3852967"/>
            <a:ext cx="28904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Alata"/>
              <a:buNone/>
              <a:defRPr sz="3467" b="1">
                <a:latin typeface="Enriqueta"/>
                <a:ea typeface="Enriqueta"/>
                <a:cs typeface="Enriqueta"/>
                <a:sym typeface="Enriqueta"/>
              </a:defRPr>
            </a:lvl1pPr>
            <a:lvl2pPr lvl="1" rtl="0">
              <a:spcBef>
                <a:spcPts val="0"/>
              </a:spcBef>
              <a:spcAft>
                <a:spcPts val="0"/>
              </a:spcAft>
              <a:buSzPts val="1400"/>
              <a:buFont typeface="Alata"/>
              <a:buNone/>
              <a:defRPr>
                <a:latin typeface="Alata"/>
                <a:ea typeface="Alata"/>
                <a:cs typeface="Alata"/>
                <a:sym typeface="Alata"/>
              </a:defRPr>
            </a:lvl2pPr>
            <a:lvl3pPr lvl="2" rtl="0">
              <a:spcBef>
                <a:spcPts val="0"/>
              </a:spcBef>
              <a:spcAft>
                <a:spcPts val="0"/>
              </a:spcAft>
              <a:buSzPts val="1400"/>
              <a:buFont typeface="Alata"/>
              <a:buNone/>
              <a:defRPr>
                <a:latin typeface="Alata"/>
                <a:ea typeface="Alata"/>
                <a:cs typeface="Alata"/>
                <a:sym typeface="Alata"/>
              </a:defRPr>
            </a:lvl3pPr>
            <a:lvl4pPr lvl="3" rtl="0">
              <a:spcBef>
                <a:spcPts val="0"/>
              </a:spcBef>
              <a:spcAft>
                <a:spcPts val="0"/>
              </a:spcAft>
              <a:buSzPts val="1400"/>
              <a:buFont typeface="Alata"/>
              <a:buNone/>
              <a:defRPr>
                <a:latin typeface="Alata"/>
                <a:ea typeface="Alata"/>
                <a:cs typeface="Alata"/>
                <a:sym typeface="Alata"/>
              </a:defRPr>
            </a:lvl4pPr>
            <a:lvl5pPr lvl="4" rtl="0">
              <a:spcBef>
                <a:spcPts val="0"/>
              </a:spcBef>
              <a:spcAft>
                <a:spcPts val="0"/>
              </a:spcAft>
              <a:buSzPts val="1400"/>
              <a:buFont typeface="Alata"/>
              <a:buNone/>
              <a:defRPr>
                <a:latin typeface="Alata"/>
                <a:ea typeface="Alata"/>
                <a:cs typeface="Alata"/>
                <a:sym typeface="Alata"/>
              </a:defRPr>
            </a:lvl5pPr>
            <a:lvl6pPr lvl="5" rtl="0">
              <a:spcBef>
                <a:spcPts val="0"/>
              </a:spcBef>
              <a:spcAft>
                <a:spcPts val="0"/>
              </a:spcAft>
              <a:buSzPts val="1400"/>
              <a:buFont typeface="Alata"/>
              <a:buNone/>
              <a:defRPr>
                <a:latin typeface="Alata"/>
                <a:ea typeface="Alata"/>
                <a:cs typeface="Alata"/>
                <a:sym typeface="Alata"/>
              </a:defRPr>
            </a:lvl6pPr>
            <a:lvl7pPr lvl="6" rtl="0">
              <a:spcBef>
                <a:spcPts val="0"/>
              </a:spcBef>
              <a:spcAft>
                <a:spcPts val="0"/>
              </a:spcAft>
              <a:buSzPts val="1400"/>
              <a:buFont typeface="Alata"/>
              <a:buNone/>
              <a:defRPr>
                <a:latin typeface="Alata"/>
                <a:ea typeface="Alata"/>
                <a:cs typeface="Alata"/>
                <a:sym typeface="Alata"/>
              </a:defRPr>
            </a:lvl7pPr>
            <a:lvl8pPr lvl="7" rtl="0">
              <a:spcBef>
                <a:spcPts val="0"/>
              </a:spcBef>
              <a:spcAft>
                <a:spcPts val="0"/>
              </a:spcAft>
              <a:buSzPts val="1400"/>
              <a:buFont typeface="Alata"/>
              <a:buNone/>
              <a:defRPr>
                <a:latin typeface="Alata"/>
                <a:ea typeface="Alata"/>
                <a:cs typeface="Alata"/>
                <a:sym typeface="Alata"/>
              </a:defRPr>
            </a:lvl8pPr>
            <a:lvl9pPr lvl="8" rtl="0">
              <a:spcBef>
                <a:spcPts val="0"/>
              </a:spcBef>
              <a:spcAft>
                <a:spcPts val="0"/>
              </a:spcAft>
              <a:buSzPts val="1400"/>
              <a:buFont typeface="Alata"/>
              <a:buNone/>
              <a:defRPr>
                <a:latin typeface="Alata"/>
                <a:ea typeface="Alata"/>
                <a:cs typeface="Alata"/>
                <a:sym typeface="Alata"/>
              </a:defRPr>
            </a:lvl9pPr>
          </a:lstStyle>
          <a:p>
            <a:endParaRPr/>
          </a:p>
        </p:txBody>
      </p:sp>
      <p:sp>
        <p:nvSpPr>
          <p:cNvPr id="233" name="Google Shape;233;p28"/>
          <p:cNvSpPr txBox="1">
            <a:spLocks noGrp="1"/>
          </p:cNvSpPr>
          <p:nvPr>
            <p:ph type="subTitle" idx="6"/>
          </p:nvPr>
        </p:nvSpPr>
        <p:spPr>
          <a:xfrm>
            <a:off x="8045800" y="4679840"/>
            <a:ext cx="2890400" cy="10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4" name="Google Shape;234;p28"/>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18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5"/>
        <p:cNvGrpSpPr/>
        <p:nvPr/>
      </p:nvGrpSpPr>
      <p:grpSpPr>
        <a:xfrm>
          <a:off x="0" y="0"/>
          <a:ext cx="0" cy="0"/>
          <a:chOff x="0" y="0"/>
          <a:chExt cx="0" cy="0"/>
        </a:xfrm>
      </p:grpSpPr>
      <p:sp>
        <p:nvSpPr>
          <p:cNvPr id="236" name="Google Shape;236;p29"/>
          <p:cNvSpPr txBox="1">
            <a:spLocks noGrp="1"/>
          </p:cNvSpPr>
          <p:nvPr>
            <p:ph type="title"/>
          </p:nvPr>
        </p:nvSpPr>
        <p:spPr>
          <a:xfrm>
            <a:off x="1250267"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7" name="Google Shape;237;p29"/>
          <p:cNvSpPr txBox="1">
            <a:spLocks noGrp="1"/>
          </p:cNvSpPr>
          <p:nvPr>
            <p:ph type="subTitle" idx="1"/>
          </p:nvPr>
        </p:nvSpPr>
        <p:spPr>
          <a:xfrm>
            <a:off x="1250267"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38" name="Google Shape;238;p29"/>
          <p:cNvSpPr txBox="1">
            <a:spLocks noGrp="1"/>
          </p:cNvSpPr>
          <p:nvPr>
            <p:ph type="title" idx="2"/>
          </p:nvPr>
        </p:nvSpPr>
        <p:spPr>
          <a:xfrm>
            <a:off x="4645893"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39" name="Google Shape;239;p29"/>
          <p:cNvSpPr txBox="1">
            <a:spLocks noGrp="1"/>
          </p:cNvSpPr>
          <p:nvPr>
            <p:ph type="subTitle" idx="3"/>
          </p:nvPr>
        </p:nvSpPr>
        <p:spPr>
          <a:xfrm>
            <a:off x="4645893"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0" name="Google Shape;240;p29"/>
          <p:cNvSpPr txBox="1">
            <a:spLocks noGrp="1"/>
          </p:cNvSpPr>
          <p:nvPr>
            <p:ph type="title" idx="4"/>
          </p:nvPr>
        </p:nvSpPr>
        <p:spPr>
          <a:xfrm>
            <a:off x="8041531" y="18852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467"/>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241" name="Google Shape;241;p29"/>
          <p:cNvSpPr txBox="1">
            <a:spLocks noGrp="1"/>
          </p:cNvSpPr>
          <p:nvPr>
            <p:ph type="subTitle" idx="5"/>
          </p:nvPr>
        </p:nvSpPr>
        <p:spPr>
          <a:xfrm>
            <a:off x="8041531" y="5346433"/>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a:endParaRPr/>
          </a:p>
        </p:txBody>
      </p:sp>
      <p:sp>
        <p:nvSpPr>
          <p:cNvPr id="242" name="Google Shape;242;p29"/>
          <p:cNvSpPr txBox="1">
            <a:spLocks noGrp="1"/>
          </p:cNvSpPr>
          <p:nvPr>
            <p:ph type="title" idx="6"/>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9"/>
          <p:cNvSpPr/>
          <p:nvPr/>
        </p:nvSpPr>
        <p:spPr>
          <a:xfrm rot="5400000">
            <a:off x="-4865536" y="204456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9"/>
          <p:cNvSpPr/>
          <p:nvPr/>
        </p:nvSpPr>
        <p:spPr>
          <a:xfrm rot="10800000">
            <a:off x="10083520" y="-622435"/>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529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5"/>
        <p:cNvGrpSpPr/>
        <p:nvPr/>
      </p:nvGrpSpPr>
      <p:grpSpPr>
        <a:xfrm>
          <a:off x="0" y="0"/>
          <a:ext cx="0" cy="0"/>
          <a:chOff x="0" y="0"/>
          <a:chExt cx="0" cy="0"/>
        </a:xfrm>
      </p:grpSpPr>
      <p:sp>
        <p:nvSpPr>
          <p:cNvPr id="246" name="Google Shape;246;p30"/>
          <p:cNvSpPr/>
          <p:nvPr/>
        </p:nvSpPr>
        <p:spPr>
          <a:xfrm rot="9242551">
            <a:off x="8928741"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0"/>
          <p:cNvSpPr/>
          <p:nvPr/>
        </p:nvSpPr>
        <p:spPr>
          <a:xfrm rot="3163662">
            <a:off x="-1171525"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0"/>
          <p:cNvSpPr/>
          <p:nvPr/>
        </p:nvSpPr>
        <p:spPr>
          <a:xfrm flipH="1">
            <a:off x="10406703"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0"/>
          <p:cNvSpPr txBox="1">
            <a:spLocks noGrp="1"/>
          </p:cNvSpPr>
          <p:nvPr>
            <p:ph type="title"/>
          </p:nvPr>
        </p:nvSpPr>
        <p:spPr>
          <a:xfrm>
            <a:off x="1214900" y="21576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 name="Google Shape;250;p30"/>
          <p:cNvSpPr txBox="1">
            <a:spLocks noGrp="1"/>
          </p:cNvSpPr>
          <p:nvPr>
            <p:ph type="subTitle" idx="1"/>
          </p:nvPr>
        </p:nvSpPr>
        <p:spPr>
          <a:xfrm>
            <a:off x="1214900" y="28381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30"/>
          <p:cNvSpPr txBox="1">
            <a:spLocks noGrp="1"/>
          </p:cNvSpPr>
          <p:nvPr>
            <p:ph type="title" idx="2"/>
          </p:nvPr>
        </p:nvSpPr>
        <p:spPr>
          <a:xfrm>
            <a:off x="8098311" y="21576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2" name="Google Shape;252;p30"/>
          <p:cNvSpPr txBox="1">
            <a:spLocks noGrp="1"/>
          </p:cNvSpPr>
          <p:nvPr>
            <p:ph type="subTitle" idx="3"/>
          </p:nvPr>
        </p:nvSpPr>
        <p:spPr>
          <a:xfrm>
            <a:off x="8098300" y="2838100"/>
            <a:ext cx="28788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30"/>
          <p:cNvSpPr txBox="1">
            <a:spLocks noGrp="1"/>
          </p:cNvSpPr>
          <p:nvPr>
            <p:ph type="title" idx="4"/>
          </p:nvPr>
        </p:nvSpPr>
        <p:spPr>
          <a:xfrm>
            <a:off x="1214900" y="4170467"/>
            <a:ext cx="2878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4" name="Google Shape;254;p30"/>
          <p:cNvSpPr txBox="1">
            <a:spLocks noGrp="1"/>
          </p:cNvSpPr>
          <p:nvPr>
            <p:ph type="subTitle" idx="5"/>
          </p:nvPr>
        </p:nvSpPr>
        <p:spPr>
          <a:xfrm>
            <a:off x="1214900" y="4850900"/>
            <a:ext cx="28788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30"/>
          <p:cNvSpPr txBox="1">
            <a:spLocks noGrp="1"/>
          </p:cNvSpPr>
          <p:nvPr>
            <p:ph type="title" idx="6"/>
          </p:nvPr>
        </p:nvSpPr>
        <p:spPr>
          <a:xfrm>
            <a:off x="8098312" y="4170467"/>
            <a:ext cx="287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6" name="Google Shape;256;p30"/>
          <p:cNvSpPr txBox="1">
            <a:spLocks noGrp="1"/>
          </p:cNvSpPr>
          <p:nvPr>
            <p:ph type="subTitle" idx="7"/>
          </p:nvPr>
        </p:nvSpPr>
        <p:spPr>
          <a:xfrm>
            <a:off x="8098305" y="4850900"/>
            <a:ext cx="28752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30"/>
          <p:cNvSpPr txBox="1">
            <a:spLocks noGrp="1"/>
          </p:cNvSpPr>
          <p:nvPr>
            <p:ph type="title" idx="8"/>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56560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8"/>
        <p:cNvGrpSpPr/>
        <p:nvPr/>
      </p:nvGrpSpPr>
      <p:grpSpPr>
        <a:xfrm>
          <a:off x="0" y="0"/>
          <a:ext cx="0" cy="0"/>
          <a:chOff x="0" y="0"/>
          <a:chExt cx="0" cy="0"/>
        </a:xfrm>
      </p:grpSpPr>
      <p:sp>
        <p:nvSpPr>
          <p:cNvPr id="259" name="Google Shape;259;p31"/>
          <p:cNvSpPr/>
          <p:nvPr/>
        </p:nvSpPr>
        <p:spPr>
          <a:xfrm rot="-10398003" flipH="1">
            <a:off x="-2982863" y="-2339523"/>
            <a:ext cx="5722296" cy="665433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31"/>
          <p:cNvSpPr/>
          <p:nvPr/>
        </p:nvSpPr>
        <p:spPr>
          <a:xfrm rot="-1546367" flipH="1">
            <a:off x="10288915" y="299602"/>
            <a:ext cx="5489584" cy="679796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31"/>
          <p:cNvSpPr txBox="1">
            <a:spLocks noGrp="1"/>
          </p:cNvSpPr>
          <p:nvPr>
            <p:ph type="title"/>
          </p:nvPr>
        </p:nvSpPr>
        <p:spPr>
          <a:xfrm>
            <a:off x="1034699" y="24470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 name="Google Shape;262;p31"/>
          <p:cNvSpPr txBox="1">
            <a:spLocks noGrp="1"/>
          </p:cNvSpPr>
          <p:nvPr>
            <p:ph type="subTitle" idx="1"/>
          </p:nvPr>
        </p:nvSpPr>
        <p:spPr>
          <a:xfrm>
            <a:off x="1034699" y="31274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31"/>
          <p:cNvSpPr txBox="1">
            <a:spLocks noGrp="1"/>
          </p:cNvSpPr>
          <p:nvPr>
            <p:ph type="title" idx="2"/>
          </p:nvPr>
        </p:nvSpPr>
        <p:spPr>
          <a:xfrm>
            <a:off x="4541600"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4" name="Google Shape;264;p31"/>
          <p:cNvSpPr txBox="1">
            <a:spLocks noGrp="1"/>
          </p:cNvSpPr>
          <p:nvPr>
            <p:ph type="subTitle" idx="3"/>
          </p:nvPr>
        </p:nvSpPr>
        <p:spPr>
          <a:xfrm>
            <a:off x="4541600"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31"/>
          <p:cNvSpPr txBox="1">
            <a:spLocks noGrp="1"/>
          </p:cNvSpPr>
          <p:nvPr>
            <p:ph type="title" idx="4"/>
          </p:nvPr>
        </p:nvSpPr>
        <p:spPr>
          <a:xfrm>
            <a:off x="1034699" y="4764600"/>
            <a:ext cx="311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6" name="Google Shape;266;p31"/>
          <p:cNvSpPr txBox="1">
            <a:spLocks noGrp="1"/>
          </p:cNvSpPr>
          <p:nvPr>
            <p:ph type="subTitle" idx="5"/>
          </p:nvPr>
        </p:nvSpPr>
        <p:spPr>
          <a:xfrm>
            <a:off x="1034699" y="5445033"/>
            <a:ext cx="3110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31"/>
          <p:cNvSpPr txBox="1">
            <a:spLocks noGrp="1"/>
          </p:cNvSpPr>
          <p:nvPr>
            <p:ph type="title" idx="6"/>
          </p:nvPr>
        </p:nvSpPr>
        <p:spPr>
          <a:xfrm>
            <a:off x="4541600"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8" name="Google Shape;268;p31"/>
          <p:cNvSpPr txBox="1">
            <a:spLocks noGrp="1"/>
          </p:cNvSpPr>
          <p:nvPr>
            <p:ph type="subTitle" idx="7"/>
          </p:nvPr>
        </p:nvSpPr>
        <p:spPr>
          <a:xfrm>
            <a:off x="4541600"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31"/>
          <p:cNvSpPr txBox="1">
            <a:spLocks noGrp="1"/>
          </p:cNvSpPr>
          <p:nvPr>
            <p:ph type="title" idx="8"/>
          </p:nvPr>
        </p:nvSpPr>
        <p:spPr>
          <a:xfrm>
            <a:off x="8048501" y="24470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0" name="Google Shape;270;p31"/>
          <p:cNvSpPr txBox="1">
            <a:spLocks noGrp="1"/>
          </p:cNvSpPr>
          <p:nvPr>
            <p:ph type="subTitle" idx="9"/>
          </p:nvPr>
        </p:nvSpPr>
        <p:spPr>
          <a:xfrm>
            <a:off x="8048501" y="31274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 name="Google Shape;271;p31"/>
          <p:cNvSpPr txBox="1">
            <a:spLocks noGrp="1"/>
          </p:cNvSpPr>
          <p:nvPr>
            <p:ph type="title" idx="13"/>
          </p:nvPr>
        </p:nvSpPr>
        <p:spPr>
          <a:xfrm>
            <a:off x="8048501" y="4764600"/>
            <a:ext cx="310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4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2" name="Google Shape;272;p31"/>
          <p:cNvSpPr txBox="1">
            <a:spLocks noGrp="1"/>
          </p:cNvSpPr>
          <p:nvPr>
            <p:ph type="subTitle" idx="14"/>
          </p:nvPr>
        </p:nvSpPr>
        <p:spPr>
          <a:xfrm>
            <a:off x="8048501" y="5445033"/>
            <a:ext cx="310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31"/>
          <p:cNvSpPr txBox="1">
            <a:spLocks noGrp="1"/>
          </p:cNvSpPr>
          <p:nvPr>
            <p:ph type="title" idx="15"/>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16961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4"/>
        <p:cNvGrpSpPr/>
        <p:nvPr/>
      </p:nvGrpSpPr>
      <p:grpSpPr>
        <a:xfrm>
          <a:off x="0" y="0"/>
          <a:ext cx="0" cy="0"/>
          <a:chOff x="0" y="0"/>
          <a:chExt cx="0" cy="0"/>
        </a:xfrm>
      </p:grpSpPr>
      <p:sp>
        <p:nvSpPr>
          <p:cNvPr id="275" name="Google Shape;275;p32"/>
          <p:cNvSpPr txBox="1">
            <a:spLocks noGrp="1"/>
          </p:cNvSpPr>
          <p:nvPr>
            <p:ph type="ctrTitle"/>
          </p:nvPr>
        </p:nvSpPr>
        <p:spPr>
          <a:xfrm>
            <a:off x="3526101" y="711200"/>
            <a:ext cx="5154400" cy="124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66" b="1">
                <a:solidFill>
                  <a:srgbClr val="422A48"/>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6" name="Google Shape;276;p32"/>
          <p:cNvSpPr txBox="1">
            <a:spLocks noGrp="1"/>
          </p:cNvSpPr>
          <p:nvPr>
            <p:ph type="subTitle" idx="1"/>
          </p:nvPr>
        </p:nvSpPr>
        <p:spPr>
          <a:xfrm>
            <a:off x="3511499" y="2153233"/>
            <a:ext cx="5154400" cy="217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422A48"/>
                </a:solidFill>
                <a:latin typeface="Overpass"/>
                <a:ea typeface="Overpass"/>
                <a:cs typeface="Overpass"/>
                <a:sym typeface="Overpas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7" name="Google Shape;277;p32"/>
          <p:cNvSpPr txBox="1"/>
          <p:nvPr/>
        </p:nvSpPr>
        <p:spPr>
          <a:xfrm>
            <a:off x="2950200" y="4803100"/>
            <a:ext cx="6291600" cy="8208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600">
                <a:solidFill>
                  <a:schemeClr val="dk1"/>
                </a:solidFill>
                <a:latin typeface="Overpass"/>
                <a:ea typeface="Overpass"/>
                <a:cs typeface="Overpass"/>
                <a:sym typeface="Overpass"/>
              </a:rPr>
              <a:t>CREDITS: Diese Präsentationsvorlage wurde von </a:t>
            </a:r>
            <a:r>
              <a:rPr lang="en" sz="1600" b="1">
                <a:solidFill>
                  <a:schemeClr val="dk1"/>
                </a:solidFill>
                <a:uFill>
                  <a:noFill/>
                </a:uFill>
                <a:latin typeface="Overpass"/>
                <a:ea typeface="Overpass"/>
                <a:cs typeface="Overpass"/>
                <a:sym typeface="Overpass"/>
                <a:hlinkClick r:id="rId2">
                  <a:extLst>
                    <a:ext uri="{A12FA001-AC4F-418D-AE19-62706E023703}">
                      <ahyp:hlinkClr xmlns="" xmlns:ahyp="http://schemas.microsoft.com/office/drawing/2018/hyperlinkcolor" val="tx"/>
                    </a:ext>
                  </a:extLst>
                </a:hlinkClick>
              </a:rPr>
              <a:t>Slidesgo </a:t>
            </a:r>
            <a:r>
              <a:rPr lang="en" sz="1600">
                <a:solidFill>
                  <a:schemeClr val="dk1"/>
                </a:solidFill>
                <a:latin typeface="Overpass"/>
                <a:ea typeface="Overpass"/>
                <a:cs typeface="Overpass"/>
                <a:sym typeface="Overpass"/>
              </a:rPr>
              <a:t>erstellt, inklusive Icons von </a:t>
            </a:r>
            <a:r>
              <a:rPr lang="en" sz="1600" b="1">
                <a:solidFill>
                  <a:schemeClr val="dk1"/>
                </a:solidFill>
                <a:uFill>
                  <a:noFill/>
                </a:uFill>
                <a:latin typeface="Overpass"/>
                <a:ea typeface="Overpass"/>
                <a:cs typeface="Overpass"/>
                <a:sym typeface="Overpass"/>
                <a:hlinkClick r:id="rId3">
                  <a:extLst>
                    <a:ext uri="{A12FA001-AC4F-418D-AE19-62706E023703}">
                      <ahyp:hlinkClr xmlns="" xmlns:ahyp="http://schemas.microsoft.com/office/drawing/2018/hyperlinkcolor" val="tx"/>
                    </a:ext>
                  </a:extLst>
                </a:hlinkClick>
              </a:rPr>
              <a:t>Flaticon</a:t>
            </a:r>
            <a:r>
              <a:rPr lang="en" sz="1600" b="1">
                <a:solidFill>
                  <a:schemeClr val="dk1"/>
                </a:solidFill>
                <a:latin typeface="Overpass"/>
                <a:ea typeface="Overpass"/>
                <a:cs typeface="Overpass"/>
                <a:sym typeface="Overpass"/>
              </a:rPr>
              <a:t> </a:t>
            </a:r>
            <a:r>
              <a:rPr lang="en" sz="1600">
                <a:solidFill>
                  <a:schemeClr val="dk1"/>
                </a:solidFill>
                <a:latin typeface="Overpass"/>
                <a:ea typeface="Overpass"/>
                <a:cs typeface="Overpass"/>
                <a:sym typeface="Overpass"/>
              </a:rPr>
              <a:t>und Infografiken &amp; Bilder von </a:t>
            </a:r>
            <a:r>
              <a:rPr lang="en" sz="1600" b="1">
                <a:solidFill>
                  <a:schemeClr val="dk1"/>
                </a:solidFill>
                <a:uFill>
                  <a:noFill/>
                </a:uFill>
                <a:latin typeface="Overpass"/>
                <a:ea typeface="Overpass"/>
                <a:cs typeface="Overpass"/>
                <a:sym typeface="Overpass"/>
                <a:hlinkClick r:id="rId4">
                  <a:extLst>
                    <a:ext uri="{A12FA001-AC4F-418D-AE19-62706E023703}">
                      <ahyp:hlinkClr xmlns="" xmlns:ahyp="http://schemas.microsoft.com/office/drawing/2018/hyperlinkcolor" val="tx"/>
                    </a:ext>
                  </a:extLst>
                </a:hlinkClick>
              </a:rPr>
              <a:t>Freepik </a:t>
            </a:r>
            <a:endParaRPr sz="2400" b="1">
              <a:solidFill>
                <a:schemeClr val="dk1"/>
              </a:solidFill>
              <a:latin typeface="Overpass"/>
              <a:ea typeface="Overpass"/>
              <a:cs typeface="Overpass"/>
              <a:sym typeface="Overpass"/>
            </a:endParaRPr>
          </a:p>
        </p:txBody>
      </p:sp>
      <p:sp>
        <p:nvSpPr>
          <p:cNvPr id="278" name="Google Shape;278;p32"/>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32"/>
          <p:cNvSpPr/>
          <p:nvPr/>
        </p:nvSpPr>
        <p:spPr>
          <a:xfrm>
            <a:off x="8615115" y="-234173"/>
            <a:ext cx="6327413" cy="2623145"/>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47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50967" y="1536633"/>
            <a:ext cx="10286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2" name="Google Shape;32;p4"/>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p:nvPr/>
        </p:nvSpPr>
        <p:spPr>
          <a:xfrm rot="2007070">
            <a:off x="-1231819" y="4846535"/>
            <a:ext cx="3027533" cy="37490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10114308" y="3657603"/>
            <a:ext cx="2641973" cy="4207055"/>
          </a:xfrm>
          <a:custGeom>
            <a:avLst/>
            <a:gdLst/>
            <a:ahLst/>
            <a:cxnLst/>
            <a:rect l="l" t="t" r="r" b="b"/>
            <a:pathLst>
              <a:path w="62057" h="98819" extrusionOk="0">
                <a:moveTo>
                  <a:pt x="57462" y="1"/>
                </a:moveTo>
                <a:cubicBezTo>
                  <a:pt x="56163" y="1"/>
                  <a:pt x="54483" y="387"/>
                  <a:pt x="52334" y="1237"/>
                </a:cubicBezTo>
                <a:cubicBezTo>
                  <a:pt x="42122" y="5247"/>
                  <a:pt x="40851" y="13290"/>
                  <a:pt x="40434" y="23195"/>
                </a:cubicBezTo>
                <a:cubicBezTo>
                  <a:pt x="39908" y="34767"/>
                  <a:pt x="33465" y="45527"/>
                  <a:pt x="22420" y="49932"/>
                </a:cubicBezTo>
                <a:cubicBezTo>
                  <a:pt x="18673" y="51444"/>
                  <a:pt x="14202" y="52452"/>
                  <a:pt x="12230" y="55958"/>
                </a:cubicBezTo>
                <a:cubicBezTo>
                  <a:pt x="10345" y="59289"/>
                  <a:pt x="11550" y="63475"/>
                  <a:pt x="10717" y="67201"/>
                </a:cubicBezTo>
                <a:cubicBezTo>
                  <a:pt x="9775" y="71474"/>
                  <a:pt x="6334" y="74652"/>
                  <a:pt x="3858" y="78246"/>
                </a:cubicBezTo>
                <a:cubicBezTo>
                  <a:pt x="1404" y="81840"/>
                  <a:pt x="1" y="87143"/>
                  <a:pt x="3003" y="90321"/>
                </a:cubicBezTo>
                <a:cubicBezTo>
                  <a:pt x="4535" y="91933"/>
                  <a:pt x="6491" y="92409"/>
                  <a:pt x="8651" y="92409"/>
                </a:cubicBezTo>
                <a:cubicBezTo>
                  <a:pt x="11764" y="92409"/>
                  <a:pt x="15300" y="91419"/>
                  <a:pt x="18595" y="91419"/>
                </a:cubicBezTo>
                <a:cubicBezTo>
                  <a:pt x="19291" y="91419"/>
                  <a:pt x="19977" y="91463"/>
                  <a:pt x="20645" y="91570"/>
                </a:cubicBezTo>
                <a:cubicBezTo>
                  <a:pt x="23340" y="92008"/>
                  <a:pt x="25751" y="93520"/>
                  <a:pt x="28206" y="94748"/>
                </a:cubicBezTo>
                <a:cubicBezTo>
                  <a:pt x="33648" y="97435"/>
                  <a:pt x="39611" y="98819"/>
                  <a:pt x="45634" y="98819"/>
                </a:cubicBezTo>
                <a:cubicBezTo>
                  <a:pt x="47420" y="98819"/>
                  <a:pt x="49212" y="98697"/>
                  <a:pt x="50997" y="98451"/>
                </a:cubicBezTo>
                <a:cubicBezTo>
                  <a:pt x="53780" y="98079"/>
                  <a:pt x="56717" y="97268"/>
                  <a:pt x="58448" y="95055"/>
                </a:cubicBezTo>
                <a:cubicBezTo>
                  <a:pt x="60026" y="93016"/>
                  <a:pt x="60223" y="90255"/>
                  <a:pt x="60311" y="87647"/>
                </a:cubicBezTo>
                <a:cubicBezTo>
                  <a:pt x="61056" y="62138"/>
                  <a:pt x="56629" y="36410"/>
                  <a:pt x="60859" y="11033"/>
                </a:cubicBezTo>
                <a:cubicBezTo>
                  <a:pt x="61884" y="4831"/>
                  <a:pt x="62057" y="1"/>
                  <a:pt x="574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018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sp>
        <p:nvSpPr>
          <p:cNvPr id="281" name="Google Shape;281;p33"/>
          <p:cNvSpPr/>
          <p:nvPr/>
        </p:nvSpPr>
        <p:spPr>
          <a:xfrm rot="-9242551" flipH="1">
            <a:off x="-2124933" y="-2339689"/>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3"/>
          <p:cNvSpPr/>
          <p:nvPr/>
        </p:nvSpPr>
        <p:spPr>
          <a:xfrm rot="-3163662" flipH="1">
            <a:off x="9958047" y="-1467336"/>
            <a:ext cx="3739751" cy="463098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33"/>
          <p:cNvSpPr/>
          <p:nvPr/>
        </p:nvSpPr>
        <p:spPr>
          <a:xfrm>
            <a:off x="203840" y="4874067"/>
            <a:ext cx="1915731" cy="2800557"/>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499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4"/>
        <p:cNvGrpSpPr/>
        <p:nvPr/>
      </p:nvGrpSpPr>
      <p:grpSpPr>
        <a:xfrm>
          <a:off x="0" y="0"/>
          <a:ext cx="0" cy="0"/>
          <a:chOff x="0" y="0"/>
          <a:chExt cx="0" cy="0"/>
        </a:xfrm>
      </p:grpSpPr>
      <p:sp>
        <p:nvSpPr>
          <p:cNvPr id="285" name="Google Shape;285;p34"/>
          <p:cNvSpPr/>
          <p:nvPr/>
        </p:nvSpPr>
        <p:spPr>
          <a:xfrm rot="7306604">
            <a:off x="8484106" y="3702268"/>
            <a:ext cx="5401887" cy="3862557"/>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4"/>
          <p:cNvSpPr/>
          <p:nvPr/>
        </p:nvSpPr>
        <p:spPr>
          <a:xfrm>
            <a:off x="-202120" y="-480156"/>
            <a:ext cx="2306159" cy="3371315"/>
          </a:xfrm>
          <a:custGeom>
            <a:avLst/>
            <a:gdLst/>
            <a:ahLst/>
            <a:cxnLst/>
            <a:rect l="l" t="t" r="r" b="b"/>
            <a:pathLst>
              <a:path w="26321" h="38478" extrusionOk="0">
                <a:moveTo>
                  <a:pt x="12421" y="1"/>
                </a:moveTo>
                <a:cubicBezTo>
                  <a:pt x="11443" y="1"/>
                  <a:pt x="10443" y="512"/>
                  <a:pt x="9775" y="1254"/>
                </a:cubicBezTo>
                <a:cubicBezTo>
                  <a:pt x="8810" y="2350"/>
                  <a:pt x="8394" y="3840"/>
                  <a:pt x="8043" y="5265"/>
                </a:cubicBezTo>
                <a:cubicBezTo>
                  <a:pt x="6444" y="11839"/>
                  <a:pt x="1" y="31300"/>
                  <a:pt x="6071" y="36472"/>
                </a:cubicBezTo>
                <a:cubicBezTo>
                  <a:pt x="7724" y="37877"/>
                  <a:pt x="9515" y="38477"/>
                  <a:pt x="11323" y="38477"/>
                </a:cubicBezTo>
                <a:cubicBezTo>
                  <a:pt x="18309" y="38477"/>
                  <a:pt x="25544" y="29513"/>
                  <a:pt x="26014" y="23454"/>
                </a:cubicBezTo>
                <a:cubicBezTo>
                  <a:pt x="26320" y="18830"/>
                  <a:pt x="24699" y="14272"/>
                  <a:pt x="21521" y="10897"/>
                </a:cubicBezTo>
                <a:cubicBezTo>
                  <a:pt x="19527" y="8749"/>
                  <a:pt x="16897" y="7040"/>
                  <a:pt x="15801" y="4323"/>
                </a:cubicBezTo>
                <a:cubicBezTo>
                  <a:pt x="15253" y="2920"/>
                  <a:pt x="15034" y="1189"/>
                  <a:pt x="13763" y="378"/>
                </a:cubicBezTo>
                <a:cubicBezTo>
                  <a:pt x="13346" y="117"/>
                  <a:pt x="12886" y="1"/>
                  <a:pt x="1242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4316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7"/>
        <p:cNvGrpSpPr/>
        <p:nvPr/>
      </p:nvGrpSpPr>
      <p:grpSpPr>
        <a:xfrm>
          <a:off x="0" y="0"/>
          <a:ext cx="0" cy="0"/>
          <a:chOff x="0" y="0"/>
          <a:chExt cx="0" cy="0"/>
        </a:xfrm>
      </p:grpSpPr>
      <p:sp>
        <p:nvSpPr>
          <p:cNvPr id="288" name="Google Shape;288;p35"/>
          <p:cNvSpPr/>
          <p:nvPr/>
        </p:nvSpPr>
        <p:spPr>
          <a:xfrm rot="2950721">
            <a:off x="-2211376" y="-1032926"/>
            <a:ext cx="5795211" cy="673912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35"/>
          <p:cNvSpPr/>
          <p:nvPr/>
        </p:nvSpPr>
        <p:spPr>
          <a:xfrm rot="-7199987">
            <a:off x="8356709" y="3833518"/>
            <a:ext cx="4837816" cy="5990740"/>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0" name="Google Shape;290;p35"/>
          <p:cNvGrpSpPr/>
          <p:nvPr/>
        </p:nvGrpSpPr>
        <p:grpSpPr>
          <a:xfrm rot="4095252">
            <a:off x="10029764" y="-29047"/>
            <a:ext cx="2415592" cy="2341688"/>
            <a:chOff x="-27619" y="-85186"/>
            <a:chExt cx="1786567" cy="1731908"/>
          </a:xfrm>
        </p:grpSpPr>
        <p:sp>
          <p:nvSpPr>
            <p:cNvPr id="291" name="Google Shape;291;p35"/>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5"/>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5"/>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5"/>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5"/>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5"/>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5"/>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5"/>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5391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99"/>
        <p:cNvGrpSpPr/>
        <p:nvPr/>
      </p:nvGrpSpPr>
      <p:grpSpPr>
        <a:xfrm>
          <a:off x="0" y="0"/>
          <a:ext cx="0" cy="0"/>
          <a:chOff x="0" y="0"/>
          <a:chExt cx="0" cy="0"/>
        </a:xfrm>
      </p:grpSpPr>
      <p:sp>
        <p:nvSpPr>
          <p:cNvPr id="300" name="Google Shape;300;p36"/>
          <p:cNvSpPr/>
          <p:nvPr/>
        </p:nvSpPr>
        <p:spPr>
          <a:xfrm rot="4422828" flipH="1">
            <a:off x="11096226" y="3783623"/>
            <a:ext cx="2863045" cy="3545351"/>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6"/>
          <p:cNvSpPr/>
          <p:nvPr/>
        </p:nvSpPr>
        <p:spPr>
          <a:xfrm rot="1973877" flipH="1">
            <a:off x="-1625298" y="4814303"/>
            <a:ext cx="4281473" cy="2578500"/>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6"/>
          <p:cNvSpPr/>
          <p:nvPr/>
        </p:nvSpPr>
        <p:spPr>
          <a:xfrm>
            <a:off x="-934447" y="-18667"/>
            <a:ext cx="3947556" cy="1636648"/>
          </a:xfrm>
          <a:custGeom>
            <a:avLst/>
            <a:gdLst/>
            <a:ahLst/>
            <a:cxnLst/>
            <a:rect l="l" t="t" r="r" b="b"/>
            <a:pathLst>
              <a:path w="84512" h="35036" extrusionOk="0">
                <a:moveTo>
                  <a:pt x="36189" y="1"/>
                </a:moveTo>
                <a:cubicBezTo>
                  <a:pt x="33581" y="2806"/>
                  <a:pt x="30403" y="4844"/>
                  <a:pt x="26568" y="5457"/>
                </a:cubicBezTo>
                <a:cubicBezTo>
                  <a:pt x="24179" y="5852"/>
                  <a:pt x="21703" y="5633"/>
                  <a:pt x="19336" y="6159"/>
                </a:cubicBezTo>
                <a:cubicBezTo>
                  <a:pt x="1" y="10490"/>
                  <a:pt x="14715" y="35035"/>
                  <a:pt x="30383" y="35035"/>
                </a:cubicBezTo>
                <a:cubicBezTo>
                  <a:pt x="32474" y="35035"/>
                  <a:pt x="34581" y="34598"/>
                  <a:pt x="36627" y="33618"/>
                </a:cubicBezTo>
                <a:cubicBezTo>
                  <a:pt x="40659" y="31668"/>
                  <a:pt x="43245" y="27701"/>
                  <a:pt x="46182" y="24326"/>
                </a:cubicBezTo>
                <a:cubicBezTo>
                  <a:pt x="48820" y="21317"/>
                  <a:pt x="52399" y="18499"/>
                  <a:pt x="56267" y="18499"/>
                </a:cubicBezTo>
                <a:cubicBezTo>
                  <a:pt x="56737" y="18499"/>
                  <a:pt x="57210" y="18540"/>
                  <a:pt x="57687" y="18628"/>
                </a:cubicBezTo>
                <a:cubicBezTo>
                  <a:pt x="65217" y="19997"/>
                  <a:pt x="68722" y="31674"/>
                  <a:pt x="75821" y="31674"/>
                </a:cubicBezTo>
                <a:cubicBezTo>
                  <a:pt x="76222" y="31674"/>
                  <a:pt x="76635" y="31637"/>
                  <a:pt x="77060" y="31558"/>
                </a:cubicBezTo>
                <a:cubicBezTo>
                  <a:pt x="80917" y="30857"/>
                  <a:pt x="83240" y="26693"/>
                  <a:pt x="83701" y="22792"/>
                </a:cubicBezTo>
                <a:cubicBezTo>
                  <a:pt x="84511" y="15977"/>
                  <a:pt x="81049" y="8788"/>
                  <a:pt x="75197" y="5238"/>
                </a:cubicBezTo>
                <a:cubicBezTo>
                  <a:pt x="72064" y="3310"/>
                  <a:pt x="68338" y="2324"/>
                  <a:pt x="6553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2073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770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3688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12850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86523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611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26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rot="-9242551" flipH="1">
            <a:off x="-2739515" y="-2184032"/>
            <a:ext cx="5722465" cy="6654527"/>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4319856" flipH="1">
            <a:off x="8449311" y="-1267503"/>
            <a:ext cx="8022976" cy="5736736"/>
          </a:xfrm>
          <a:custGeom>
            <a:avLst/>
            <a:gdLst/>
            <a:ahLst/>
            <a:cxnLst/>
            <a:rect l="l" t="t" r="r" b="b"/>
            <a:pathLst>
              <a:path w="107604" h="76941" extrusionOk="0">
                <a:moveTo>
                  <a:pt x="47257" y="0"/>
                </a:moveTo>
                <a:cubicBezTo>
                  <a:pt x="40155" y="0"/>
                  <a:pt x="33046" y="446"/>
                  <a:pt x="25970" y="1341"/>
                </a:cubicBezTo>
                <a:cubicBezTo>
                  <a:pt x="19724" y="2130"/>
                  <a:pt x="10366" y="2240"/>
                  <a:pt x="5874" y="7499"/>
                </a:cubicBezTo>
                <a:cubicBezTo>
                  <a:pt x="1184" y="12978"/>
                  <a:pt x="0" y="23672"/>
                  <a:pt x="4142" y="29568"/>
                </a:cubicBezTo>
                <a:cubicBezTo>
                  <a:pt x="7525" y="34388"/>
                  <a:pt x="13622" y="35997"/>
                  <a:pt x="19705" y="35997"/>
                </a:cubicBezTo>
                <a:cubicBezTo>
                  <a:pt x="21504" y="35997"/>
                  <a:pt x="23302" y="35856"/>
                  <a:pt x="25027" y="35616"/>
                </a:cubicBezTo>
                <a:cubicBezTo>
                  <a:pt x="28163" y="35174"/>
                  <a:pt x="31599" y="34612"/>
                  <a:pt x="34850" y="34612"/>
                </a:cubicBezTo>
                <a:cubicBezTo>
                  <a:pt x="38847" y="34612"/>
                  <a:pt x="42564" y="35461"/>
                  <a:pt x="45101" y="38421"/>
                </a:cubicBezTo>
                <a:cubicBezTo>
                  <a:pt x="49112" y="43067"/>
                  <a:pt x="48520" y="51548"/>
                  <a:pt x="54196" y="53871"/>
                </a:cubicBezTo>
                <a:cubicBezTo>
                  <a:pt x="54975" y="54188"/>
                  <a:pt x="55777" y="54333"/>
                  <a:pt x="56580" y="54333"/>
                </a:cubicBezTo>
                <a:cubicBezTo>
                  <a:pt x="59774" y="54333"/>
                  <a:pt x="62977" y="52045"/>
                  <a:pt x="64781" y="49225"/>
                </a:cubicBezTo>
                <a:cubicBezTo>
                  <a:pt x="66688" y="46267"/>
                  <a:pt x="68200" y="42278"/>
                  <a:pt x="71662" y="41730"/>
                </a:cubicBezTo>
                <a:cubicBezTo>
                  <a:pt x="71880" y="41697"/>
                  <a:pt x="72095" y="41681"/>
                  <a:pt x="72307" y="41681"/>
                </a:cubicBezTo>
                <a:cubicBezTo>
                  <a:pt x="75699" y="41681"/>
                  <a:pt x="78260" y="45826"/>
                  <a:pt x="77579" y="49291"/>
                </a:cubicBezTo>
                <a:cubicBezTo>
                  <a:pt x="76856" y="52973"/>
                  <a:pt x="73788" y="55690"/>
                  <a:pt x="70654" y="57750"/>
                </a:cubicBezTo>
                <a:cubicBezTo>
                  <a:pt x="67520" y="59832"/>
                  <a:pt x="64080" y="61629"/>
                  <a:pt x="61823" y="64610"/>
                </a:cubicBezTo>
                <a:cubicBezTo>
                  <a:pt x="59565" y="67590"/>
                  <a:pt x="58952" y="72302"/>
                  <a:pt x="61691" y="74866"/>
                </a:cubicBezTo>
                <a:cubicBezTo>
                  <a:pt x="63116" y="76203"/>
                  <a:pt x="65132" y="76685"/>
                  <a:pt x="67082" y="76860"/>
                </a:cubicBezTo>
                <a:cubicBezTo>
                  <a:pt x="67708" y="76914"/>
                  <a:pt x="68333" y="76940"/>
                  <a:pt x="68957" y="76940"/>
                </a:cubicBezTo>
                <a:cubicBezTo>
                  <a:pt x="74187" y="76940"/>
                  <a:pt x="79285" y="75071"/>
                  <a:pt x="83299" y="71644"/>
                </a:cubicBezTo>
                <a:cubicBezTo>
                  <a:pt x="85710" y="69562"/>
                  <a:pt x="87967" y="66779"/>
                  <a:pt x="91145" y="66428"/>
                </a:cubicBezTo>
                <a:cubicBezTo>
                  <a:pt x="91390" y="66400"/>
                  <a:pt x="91636" y="66387"/>
                  <a:pt x="91881" y="66387"/>
                </a:cubicBezTo>
                <a:cubicBezTo>
                  <a:pt x="94718" y="66387"/>
                  <a:pt x="97568" y="68149"/>
                  <a:pt x="100289" y="68149"/>
                </a:cubicBezTo>
                <a:cubicBezTo>
                  <a:pt x="100930" y="68149"/>
                  <a:pt x="101565" y="68051"/>
                  <a:pt x="102190" y="67809"/>
                </a:cubicBezTo>
                <a:cubicBezTo>
                  <a:pt x="105346" y="66604"/>
                  <a:pt x="106222" y="62593"/>
                  <a:pt x="106507" y="59240"/>
                </a:cubicBezTo>
                <a:cubicBezTo>
                  <a:pt x="107603" y="46552"/>
                  <a:pt x="107187" y="33775"/>
                  <a:pt x="105280" y="21196"/>
                </a:cubicBezTo>
                <a:cubicBezTo>
                  <a:pt x="104798" y="18018"/>
                  <a:pt x="104184" y="14731"/>
                  <a:pt x="102300" y="12123"/>
                </a:cubicBezTo>
                <a:cubicBezTo>
                  <a:pt x="99560" y="8310"/>
                  <a:pt x="94717" y="6710"/>
                  <a:pt x="90181" y="5505"/>
                </a:cubicBezTo>
                <a:cubicBezTo>
                  <a:pt x="76133" y="1846"/>
                  <a:pt x="61710" y="0"/>
                  <a:pt x="4725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1671701"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txBox="1">
            <a:spLocks noGrp="1"/>
          </p:cNvSpPr>
          <p:nvPr>
            <p:ph type="title" idx="2"/>
          </p:nvPr>
        </p:nvSpPr>
        <p:spPr>
          <a:xfrm>
            <a:off x="6863499" y="22066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4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5"/>
          <p:cNvSpPr txBox="1">
            <a:spLocks noGrp="1"/>
          </p:cNvSpPr>
          <p:nvPr>
            <p:ph type="subTitle" idx="1"/>
          </p:nvPr>
        </p:nvSpPr>
        <p:spPr>
          <a:xfrm>
            <a:off x="6863499"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1" name="Google Shape;41;p5"/>
          <p:cNvSpPr txBox="1">
            <a:spLocks noGrp="1"/>
          </p:cNvSpPr>
          <p:nvPr>
            <p:ph type="subTitle" idx="3"/>
          </p:nvPr>
        </p:nvSpPr>
        <p:spPr>
          <a:xfrm>
            <a:off x="1671701" y="47872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000"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 name="Google Shape;42;p5"/>
          <p:cNvSpPr txBox="1">
            <a:spLocks noGrp="1"/>
          </p:cNvSpPr>
          <p:nvPr>
            <p:ph type="title" idx="4"/>
          </p:nvPr>
        </p:nvSpPr>
        <p:spPr>
          <a:xfrm>
            <a:off x="950967" y="466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9002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638574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590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9230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0107488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20307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9142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23781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53579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73192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745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50967" y="466367"/>
            <a:ext cx="10290000" cy="763600"/>
          </a:xfrm>
          <a:prstGeom prst="rect">
            <a:avLst/>
          </a:prstGeom>
        </p:spPr>
        <p:txBody>
          <a:bodyPr spcFirstLastPara="1" wrap="square" lIns="91425" tIns="91425" rIns="91425" bIns="91425" anchor="t" anchorCtr="0">
            <a:noAutofit/>
          </a:bodyPr>
          <a:lstStyle>
            <a:lvl1pPr marR="50799"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6"/>
          <p:cNvSpPr/>
          <p:nvPr/>
        </p:nvSpPr>
        <p:spPr>
          <a:xfrm rot="3037770" flipH="1">
            <a:off x="-2072181" y="4143323"/>
            <a:ext cx="4973336" cy="3186117"/>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rot="-9393776" flipH="1">
            <a:off x="9569649" y="-1945225"/>
            <a:ext cx="4130607" cy="5067684"/>
          </a:xfrm>
          <a:custGeom>
            <a:avLst/>
            <a:gdLst/>
            <a:ahLst/>
            <a:cxnLst/>
            <a:rect l="l" t="t" r="r" b="b"/>
            <a:pathLst>
              <a:path w="42603" h="52268" extrusionOk="0">
                <a:moveTo>
                  <a:pt x="23603" y="22025"/>
                </a:moveTo>
                <a:cubicBezTo>
                  <a:pt x="19329" y="23822"/>
                  <a:pt x="14705" y="20995"/>
                  <a:pt x="10432" y="19220"/>
                </a:cubicBezTo>
                <a:cubicBezTo>
                  <a:pt x="9029" y="18650"/>
                  <a:pt x="7517" y="18168"/>
                  <a:pt x="6005" y="18299"/>
                </a:cubicBezTo>
                <a:cubicBezTo>
                  <a:pt x="2564" y="18584"/>
                  <a:pt x="0" y="22595"/>
                  <a:pt x="1162" y="25860"/>
                </a:cubicBezTo>
                <a:cubicBezTo>
                  <a:pt x="2126" y="28512"/>
                  <a:pt x="4953" y="30243"/>
                  <a:pt x="5545" y="33004"/>
                </a:cubicBezTo>
                <a:cubicBezTo>
                  <a:pt x="6071" y="35349"/>
                  <a:pt x="4800" y="37694"/>
                  <a:pt x="4712" y="40105"/>
                </a:cubicBezTo>
                <a:cubicBezTo>
                  <a:pt x="4580" y="43545"/>
                  <a:pt x="6925" y="46723"/>
                  <a:pt x="9884" y="48476"/>
                </a:cubicBezTo>
                <a:cubicBezTo>
                  <a:pt x="12864" y="50230"/>
                  <a:pt x="16371" y="50821"/>
                  <a:pt x="19789" y="51238"/>
                </a:cubicBezTo>
                <a:cubicBezTo>
                  <a:pt x="26057" y="52005"/>
                  <a:pt x="32391" y="52268"/>
                  <a:pt x="38702" y="52070"/>
                </a:cubicBezTo>
                <a:cubicBezTo>
                  <a:pt x="39513" y="52027"/>
                  <a:pt x="40433" y="51939"/>
                  <a:pt x="40915" y="51281"/>
                </a:cubicBezTo>
                <a:cubicBezTo>
                  <a:pt x="41244" y="50821"/>
                  <a:pt x="41266" y="50230"/>
                  <a:pt x="41288" y="49660"/>
                </a:cubicBezTo>
                <a:cubicBezTo>
                  <a:pt x="41441" y="35875"/>
                  <a:pt x="42603" y="19308"/>
                  <a:pt x="36795" y="6400"/>
                </a:cubicBezTo>
                <a:cubicBezTo>
                  <a:pt x="34166" y="548"/>
                  <a:pt x="30352" y="0"/>
                  <a:pt x="29322" y="7101"/>
                </a:cubicBezTo>
                <a:cubicBezTo>
                  <a:pt x="28577" y="12295"/>
                  <a:pt x="29695" y="19483"/>
                  <a:pt x="23603" y="2202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001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0564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1871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633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43289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9612567" y="6696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3007233" y="2655767"/>
            <a:ext cx="61776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3" name="Google Shape;13;p2"/>
          <p:cNvSpPr/>
          <p:nvPr/>
        </p:nvSpPr>
        <p:spPr>
          <a:xfrm>
            <a:off x="356733" y="-1182333"/>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131833" y="3843167"/>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07233" y="722400"/>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003667" y="4620133"/>
            <a:ext cx="3045600" cy="3045600"/>
          </a:xfrm>
          <a:prstGeom prst="donut">
            <a:avLst>
              <a:gd name="adj" fmla="val 11909"/>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3700" y="42576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02067" y="56230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92833" y="3389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0131700" y="-400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992833" y="1070467"/>
            <a:ext cx="876800" cy="8768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407100" y="5206100"/>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64726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4077600" y="-393933"/>
            <a:ext cx="4036800" cy="40372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ctrTitle"/>
          </p:nvPr>
        </p:nvSpPr>
        <p:spPr>
          <a:xfrm>
            <a:off x="2365000" y="3228733"/>
            <a:ext cx="746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29" name="Google Shape;29;p3"/>
          <p:cNvSpPr txBox="1">
            <a:spLocks noGrp="1"/>
          </p:cNvSpPr>
          <p:nvPr>
            <p:ph type="subTitle" idx="1"/>
          </p:nvPr>
        </p:nvSpPr>
        <p:spPr>
          <a:xfrm>
            <a:off x="2365000" y="4599539"/>
            <a:ext cx="7462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4000" b="1">
                <a:solidFill>
                  <a:srgbClr val="A1BECC"/>
                </a:solidFill>
              </a:defRPr>
            </a:lvl2pPr>
            <a:lvl3pPr lvl="2" algn="ctr" rtl="0">
              <a:spcBef>
                <a:spcPts val="0"/>
              </a:spcBef>
              <a:spcAft>
                <a:spcPts val="0"/>
              </a:spcAft>
              <a:buClr>
                <a:srgbClr val="A1BECC"/>
              </a:buClr>
              <a:buSzPts val="3000"/>
              <a:buNone/>
              <a:defRPr sz="4000" b="1">
                <a:solidFill>
                  <a:srgbClr val="A1BECC"/>
                </a:solidFill>
              </a:defRPr>
            </a:lvl3pPr>
            <a:lvl4pPr lvl="3" algn="ctr" rtl="0">
              <a:spcBef>
                <a:spcPts val="0"/>
              </a:spcBef>
              <a:spcAft>
                <a:spcPts val="0"/>
              </a:spcAft>
              <a:buClr>
                <a:srgbClr val="A1BECC"/>
              </a:buClr>
              <a:buSzPts val="3000"/>
              <a:buNone/>
              <a:defRPr sz="4000" b="1">
                <a:solidFill>
                  <a:srgbClr val="A1BECC"/>
                </a:solidFill>
              </a:defRPr>
            </a:lvl4pPr>
            <a:lvl5pPr lvl="4" algn="ctr" rtl="0">
              <a:spcBef>
                <a:spcPts val="0"/>
              </a:spcBef>
              <a:spcAft>
                <a:spcPts val="0"/>
              </a:spcAft>
              <a:buClr>
                <a:srgbClr val="A1BECC"/>
              </a:buClr>
              <a:buSzPts val="3000"/>
              <a:buNone/>
              <a:defRPr sz="4000" b="1">
                <a:solidFill>
                  <a:srgbClr val="A1BECC"/>
                </a:solidFill>
              </a:defRPr>
            </a:lvl5pPr>
            <a:lvl6pPr lvl="5" algn="ctr" rtl="0">
              <a:spcBef>
                <a:spcPts val="0"/>
              </a:spcBef>
              <a:spcAft>
                <a:spcPts val="0"/>
              </a:spcAft>
              <a:buClr>
                <a:srgbClr val="A1BECC"/>
              </a:buClr>
              <a:buSzPts val="3000"/>
              <a:buNone/>
              <a:defRPr sz="4000" b="1">
                <a:solidFill>
                  <a:srgbClr val="A1BECC"/>
                </a:solidFill>
              </a:defRPr>
            </a:lvl6pPr>
            <a:lvl7pPr lvl="6" algn="ctr" rtl="0">
              <a:spcBef>
                <a:spcPts val="0"/>
              </a:spcBef>
              <a:spcAft>
                <a:spcPts val="0"/>
              </a:spcAft>
              <a:buClr>
                <a:srgbClr val="A1BECC"/>
              </a:buClr>
              <a:buSzPts val="3000"/>
              <a:buNone/>
              <a:defRPr sz="4000" b="1">
                <a:solidFill>
                  <a:srgbClr val="A1BECC"/>
                </a:solidFill>
              </a:defRPr>
            </a:lvl7pPr>
            <a:lvl8pPr lvl="7" algn="ctr" rtl="0">
              <a:spcBef>
                <a:spcPts val="0"/>
              </a:spcBef>
              <a:spcAft>
                <a:spcPts val="0"/>
              </a:spcAft>
              <a:buClr>
                <a:srgbClr val="A1BECC"/>
              </a:buClr>
              <a:buSzPts val="3000"/>
              <a:buNone/>
              <a:defRPr sz="4000" b="1">
                <a:solidFill>
                  <a:srgbClr val="A1BECC"/>
                </a:solidFill>
              </a:defRPr>
            </a:lvl8pPr>
            <a:lvl9pPr lvl="8" algn="ctr" rtl="0">
              <a:spcBef>
                <a:spcPts val="0"/>
              </a:spcBef>
              <a:spcAft>
                <a:spcPts val="0"/>
              </a:spcAft>
              <a:buClr>
                <a:srgbClr val="A1BECC"/>
              </a:buClr>
              <a:buSzPts val="3000"/>
              <a:buNone/>
              <a:defRPr sz="4000" b="1">
                <a:solidFill>
                  <a:srgbClr val="A1BECC"/>
                </a:solidFill>
              </a:defRPr>
            </a:lvl9pPr>
          </a:lstStyle>
          <a:p>
            <a:endParaRPr/>
          </a:p>
        </p:txBody>
      </p:sp>
      <p:sp>
        <p:nvSpPr>
          <p:cNvPr id="30" name="Google Shape;30;p3"/>
          <p:cNvSpPr/>
          <p:nvPr/>
        </p:nvSpPr>
        <p:spPr>
          <a:xfrm>
            <a:off x="1886051" y="5317633"/>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10173533" y="3292833"/>
            <a:ext cx="3129600" cy="3129600"/>
          </a:xfrm>
          <a:prstGeom prst="donut">
            <a:avLst>
              <a:gd name="adj" fmla="val 29778"/>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502067" y="1518933"/>
            <a:ext cx="1304800" cy="130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9653700" y="6216933"/>
            <a:ext cx="876800" cy="876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08233" y="-762267"/>
            <a:ext cx="3045600" cy="3045600"/>
          </a:xfrm>
          <a:prstGeom prst="donut">
            <a:avLst>
              <a:gd name="adj" fmla="val 11909"/>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0010167" y="1223300"/>
            <a:ext cx="876800" cy="876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0754567" y="-393933"/>
            <a:ext cx="1610400" cy="16104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889600" y="27368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28061" y="44873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9429767" y="5992967"/>
            <a:ext cx="1324800" cy="13244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9827000" y="1040133"/>
            <a:ext cx="1243200" cy="12432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240667" y="4400000"/>
            <a:ext cx="782400" cy="7824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0311167" y="623067"/>
            <a:ext cx="274800" cy="274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97567" y="-272933"/>
            <a:ext cx="2066800" cy="2066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7234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11112600" y="5519500"/>
            <a:ext cx="566400" cy="56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744384" y="-1438200"/>
            <a:ext cx="3129600" cy="3129600"/>
          </a:xfrm>
          <a:prstGeom prst="donut">
            <a:avLst>
              <a:gd name="adj" fmla="val 17100"/>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397000" y="1073500"/>
            <a:ext cx="1398000" cy="13980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txBox="1">
            <a:spLocks noGrp="1"/>
          </p:cNvSpPr>
          <p:nvPr>
            <p:ph type="body" idx="1"/>
          </p:nvPr>
        </p:nvSpPr>
        <p:spPr>
          <a:xfrm>
            <a:off x="2507800" y="2560400"/>
            <a:ext cx="7176400" cy="2772800"/>
          </a:xfrm>
          <a:prstGeom prst="rect">
            <a:avLst/>
          </a:prstGeom>
        </p:spPr>
        <p:txBody>
          <a:bodyPr spcFirstLastPara="1" wrap="square" lIns="91425" tIns="91425" rIns="91425" bIns="91425" anchor="t" anchorCtr="0">
            <a:noAutofit/>
          </a:bodyPr>
          <a:lstStyle>
            <a:lvl1pPr marL="609570" lvl="0" indent="-507974" algn="ctr" rtl="0">
              <a:spcBef>
                <a:spcPts val="800"/>
              </a:spcBef>
              <a:spcAft>
                <a:spcPts val="0"/>
              </a:spcAft>
              <a:buSzPts val="2400"/>
              <a:buChar char="◎"/>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a:spcBef>
                <a:spcPts val="0"/>
              </a:spcBef>
              <a:spcAft>
                <a:spcPts val="0"/>
              </a:spcAft>
              <a:buSzPts val="2400"/>
              <a:buChar char="■"/>
              <a:defRPr/>
            </a:lvl9pPr>
          </a:lstStyle>
          <a:p>
            <a:endParaRPr/>
          </a:p>
        </p:txBody>
      </p:sp>
      <p:sp>
        <p:nvSpPr>
          <p:cNvPr id="52" name="Google Shape;52;p4"/>
          <p:cNvSpPr txBox="1"/>
          <p:nvPr/>
        </p:nvSpPr>
        <p:spPr>
          <a:xfrm>
            <a:off x="4791200" y="10418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rgbClr val="FFFFFF"/>
                </a:solidFill>
                <a:latin typeface="Nixie One"/>
                <a:ea typeface="Nixie One"/>
                <a:cs typeface="Nixie One"/>
                <a:sym typeface="Nixie One"/>
              </a:rPr>
              <a:t>“</a:t>
            </a:r>
            <a:endParaRPr sz="12800">
              <a:solidFill>
                <a:srgbClr val="FFFFFF"/>
              </a:solidFill>
              <a:latin typeface="Nixie One"/>
              <a:ea typeface="Nixie One"/>
              <a:cs typeface="Nixie One"/>
              <a:sym typeface="Nixie One"/>
            </a:endParaRPr>
          </a:p>
        </p:txBody>
      </p:sp>
      <p:sp>
        <p:nvSpPr>
          <p:cNvPr id="53" name="Google Shape;53;p4"/>
          <p:cNvSpPr/>
          <p:nvPr/>
        </p:nvSpPr>
        <p:spPr>
          <a:xfrm>
            <a:off x="305633" y="3984467"/>
            <a:ext cx="1070400" cy="1070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89633" y="5333200"/>
            <a:ext cx="2261200" cy="2261200"/>
          </a:xfrm>
          <a:prstGeom prst="donut">
            <a:avLst>
              <a:gd name="adj" fmla="val 1008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778700" y="-308967"/>
            <a:ext cx="2222400" cy="2222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734033" y="947067"/>
            <a:ext cx="642000" cy="642400"/>
          </a:xfrm>
          <a:prstGeom prst="donut">
            <a:avLst>
              <a:gd name="adj" fmla="val 3727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376033" y="5055267"/>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2733" y="1748433"/>
            <a:ext cx="406400" cy="406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0325967" y="1964400"/>
            <a:ext cx="1398000" cy="1398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10734233" y="2722900"/>
            <a:ext cx="2026800" cy="2026800"/>
          </a:xfrm>
          <a:prstGeom prst="donut">
            <a:avLst>
              <a:gd name="adj" fmla="val 5022"/>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10626367" y="4951800"/>
            <a:ext cx="797200" cy="797600"/>
          </a:xfrm>
          <a:prstGeom prst="donut">
            <a:avLst>
              <a:gd name="adj" fmla="val 43984"/>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78367" y="1589467"/>
            <a:ext cx="245600" cy="245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2399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70" lvl="0" indent="-507974">
              <a:spcBef>
                <a:spcPts val="800"/>
              </a:spcBef>
              <a:spcAft>
                <a:spcPts val="0"/>
              </a:spcAft>
              <a:buSzPts val="2400"/>
              <a:buChar char="◎"/>
              <a:defRPr sz="3200"/>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507974">
              <a:spcBef>
                <a:spcPts val="0"/>
              </a:spcBef>
              <a:spcAft>
                <a:spcPts val="0"/>
              </a:spcAft>
              <a:buSzPts val="2400"/>
              <a:buChar char="●"/>
              <a:defRPr sz="3200"/>
            </a:lvl4pPr>
            <a:lvl5pPr marL="3047848" lvl="4" indent="-507974">
              <a:spcBef>
                <a:spcPts val="0"/>
              </a:spcBef>
              <a:spcAft>
                <a:spcPts val="0"/>
              </a:spcAft>
              <a:buSzPts val="2400"/>
              <a:buChar char="○"/>
              <a:defRPr sz="3200"/>
            </a:lvl5pPr>
            <a:lvl6pPr marL="3657418" lvl="5" indent="-507974">
              <a:spcBef>
                <a:spcPts val="0"/>
              </a:spcBef>
              <a:spcAft>
                <a:spcPts val="0"/>
              </a:spcAft>
              <a:buSzPts val="2400"/>
              <a:buChar char="■"/>
              <a:defRPr sz="3200"/>
            </a:lvl6pPr>
            <a:lvl7pPr marL="4266987" lvl="6" indent="-507974">
              <a:spcBef>
                <a:spcPts val="0"/>
              </a:spcBef>
              <a:spcAft>
                <a:spcPts val="0"/>
              </a:spcAft>
              <a:buSzPts val="2400"/>
              <a:buChar char="●"/>
              <a:defRPr sz="3200"/>
            </a:lvl7pPr>
            <a:lvl8pPr marL="4876557" lvl="7" indent="-507974">
              <a:spcBef>
                <a:spcPts val="0"/>
              </a:spcBef>
              <a:spcAft>
                <a:spcPts val="0"/>
              </a:spcAft>
              <a:buSzPts val="2400"/>
              <a:buChar char="○"/>
              <a:defRPr sz="3200"/>
            </a:lvl8pPr>
            <a:lvl9pPr marL="5486126" lvl="8" indent="-507974">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1064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3914500"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8" name="Google Shape;98;p7"/>
          <p:cNvSpPr txBox="1">
            <a:spLocks noGrp="1"/>
          </p:cNvSpPr>
          <p:nvPr>
            <p:ph type="body" idx="2"/>
          </p:nvPr>
        </p:nvSpPr>
        <p:spPr>
          <a:xfrm>
            <a:off x="7534465" y="2066867"/>
            <a:ext cx="3414000" cy="4501200"/>
          </a:xfrm>
          <a:prstGeom prst="rect">
            <a:avLst/>
          </a:prstGeom>
        </p:spPr>
        <p:txBody>
          <a:bodyPr spcFirstLastPara="1" wrap="square" lIns="91425" tIns="91425" rIns="91425" bIns="91425" anchor="t" anchorCtr="0">
            <a:noAutofit/>
          </a:bodyPr>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99" name="Google Shape;99;p7"/>
          <p:cNvSpPr/>
          <p:nvPr/>
        </p:nvSpPr>
        <p:spPr>
          <a:xfrm>
            <a:off x="-478600" y="2925867"/>
            <a:ext cx="3129600" cy="3129600"/>
          </a:xfrm>
          <a:prstGeom prst="donut">
            <a:avLst>
              <a:gd name="adj" fmla="val 36789"/>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264600" y="560633"/>
            <a:ext cx="876800" cy="876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569401" y="876633"/>
            <a:ext cx="1129200" cy="1129200"/>
          </a:xfrm>
          <a:prstGeom prst="donut">
            <a:avLst>
              <a:gd name="adj" fmla="val 22275"/>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83533" y="5523067"/>
            <a:ext cx="1610400" cy="16104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204900" y="6399467"/>
            <a:ext cx="734000" cy="734000"/>
          </a:xfrm>
          <a:prstGeom prst="donut">
            <a:avLst>
              <a:gd name="adj" fmla="val 18606"/>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563367" y="22626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10459000" y="8257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10020667" y="-96667"/>
            <a:ext cx="530000" cy="53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11535333" y="1374467"/>
            <a:ext cx="406400" cy="4064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0797200" y="223267"/>
            <a:ext cx="988800" cy="988800"/>
          </a:xfrm>
          <a:prstGeom prst="donut">
            <a:avLst>
              <a:gd name="adj" fmla="val 8064"/>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11193000" y="20058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06833" y="-285933"/>
            <a:ext cx="1020400" cy="1020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5873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11518033" y="19634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3914500"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19" name="Google Shape;119;p8"/>
          <p:cNvSpPr txBox="1">
            <a:spLocks noGrp="1"/>
          </p:cNvSpPr>
          <p:nvPr>
            <p:ph type="body" idx="2"/>
          </p:nvPr>
        </p:nvSpPr>
        <p:spPr>
          <a:xfrm>
            <a:off x="629783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0" name="Google Shape;120;p8"/>
          <p:cNvSpPr txBox="1">
            <a:spLocks noGrp="1"/>
          </p:cNvSpPr>
          <p:nvPr>
            <p:ph type="body" idx="3"/>
          </p:nvPr>
        </p:nvSpPr>
        <p:spPr>
          <a:xfrm>
            <a:off x="8681161" y="2066867"/>
            <a:ext cx="2267200" cy="4500800"/>
          </a:xfrm>
          <a:prstGeom prst="rect">
            <a:avLst/>
          </a:prstGeom>
        </p:spPr>
        <p:txBody>
          <a:bodyPr spcFirstLastPara="1" wrap="square" lIns="91425" tIns="91425" rIns="91425" bIns="91425" anchor="t" anchorCtr="0">
            <a:noAutofit/>
          </a:bodyPr>
          <a:lstStyle>
            <a:lvl1pPr marL="609570" lvl="0" indent="-423312" rtl="0">
              <a:spcBef>
                <a:spcPts val="800"/>
              </a:spcBef>
              <a:spcAft>
                <a:spcPts val="0"/>
              </a:spcAft>
              <a:buSzPts val="1400"/>
              <a:buChar char="◎"/>
              <a:defRPr sz="1867"/>
            </a:lvl1pPr>
            <a:lvl2pPr marL="1219140" lvl="1" indent="-423312" rtl="0">
              <a:spcBef>
                <a:spcPts val="0"/>
              </a:spcBef>
              <a:spcAft>
                <a:spcPts val="0"/>
              </a:spcAft>
              <a:buSzPts val="1400"/>
              <a:buChar char="◉"/>
              <a:defRPr sz="1867"/>
            </a:lvl2pPr>
            <a:lvl3pPr marL="1828709" lvl="2" indent="-423312" rtl="0">
              <a:spcBef>
                <a:spcPts val="0"/>
              </a:spcBef>
              <a:spcAft>
                <a:spcPts val="0"/>
              </a:spcAft>
              <a:buSzPts val="1400"/>
              <a:buChar char="￮"/>
              <a:defRPr sz="1867"/>
            </a:lvl3pPr>
            <a:lvl4pPr marL="2438278" lvl="3" indent="-423312" rtl="0">
              <a:spcBef>
                <a:spcPts val="0"/>
              </a:spcBef>
              <a:spcAft>
                <a:spcPts val="0"/>
              </a:spcAft>
              <a:buSzPts val="1400"/>
              <a:buChar char="●"/>
              <a:defRPr sz="1867"/>
            </a:lvl4pPr>
            <a:lvl5pPr marL="3047848" lvl="4" indent="-423312" rtl="0">
              <a:spcBef>
                <a:spcPts val="0"/>
              </a:spcBef>
              <a:spcAft>
                <a:spcPts val="0"/>
              </a:spcAft>
              <a:buSzPts val="1400"/>
              <a:buChar char="○"/>
              <a:defRPr sz="1867"/>
            </a:lvl5pPr>
            <a:lvl6pPr marL="3657418" lvl="5" indent="-423312" rtl="0">
              <a:spcBef>
                <a:spcPts val="0"/>
              </a:spcBef>
              <a:spcAft>
                <a:spcPts val="0"/>
              </a:spcAft>
              <a:buSzPts val="1400"/>
              <a:buChar char="■"/>
              <a:defRPr sz="1867"/>
            </a:lvl6pPr>
            <a:lvl7pPr marL="4266987" lvl="6" indent="-423312" rtl="0">
              <a:spcBef>
                <a:spcPts val="0"/>
              </a:spcBef>
              <a:spcAft>
                <a:spcPts val="0"/>
              </a:spcAft>
              <a:buSzPts val="1400"/>
              <a:buChar char="●"/>
              <a:defRPr sz="1867"/>
            </a:lvl7pPr>
            <a:lvl8pPr marL="4876557" lvl="7" indent="-423312" rtl="0">
              <a:spcBef>
                <a:spcPts val="0"/>
              </a:spcBef>
              <a:spcAft>
                <a:spcPts val="0"/>
              </a:spcAft>
              <a:buSzPts val="1400"/>
              <a:buChar char="○"/>
              <a:defRPr sz="1867"/>
            </a:lvl8pPr>
            <a:lvl9pPr marL="5486126" lvl="8" indent="-423312" rtl="0">
              <a:spcBef>
                <a:spcPts val="0"/>
              </a:spcBef>
              <a:spcAft>
                <a:spcPts val="0"/>
              </a:spcAft>
              <a:buSzPts val="1400"/>
              <a:buChar char="■"/>
              <a:defRPr sz="1867"/>
            </a:lvl9pPr>
          </a:lstStyle>
          <a:p>
            <a:endParaRPr/>
          </a:p>
        </p:txBody>
      </p:sp>
      <p:sp>
        <p:nvSpPr>
          <p:cNvPr id="121" name="Google Shape;121;p8"/>
          <p:cNvSpPr/>
          <p:nvPr/>
        </p:nvSpPr>
        <p:spPr>
          <a:xfrm>
            <a:off x="1355300" y="3975467"/>
            <a:ext cx="587200" cy="5872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91633" y="4461533"/>
            <a:ext cx="1092800" cy="1092800"/>
          </a:xfrm>
          <a:prstGeom prst="ellipse">
            <a:avLst/>
          </a:prstGeom>
          <a:noFill/>
          <a:ln w="9525" cap="flat" cmpd="sng">
            <a:solidFill>
              <a:srgbClr val="00D1C6"/>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1815300" y="187633"/>
            <a:ext cx="1150400" cy="1151200"/>
          </a:xfrm>
          <a:prstGeom prst="donut">
            <a:avLst>
              <a:gd name="adj" fmla="val 43200"/>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917500" y="4562667"/>
            <a:ext cx="1416000" cy="1416000"/>
          </a:xfrm>
          <a:prstGeom prst="donut">
            <a:avLst>
              <a:gd name="adj" fmla="val 9905"/>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45900" y="1483300"/>
            <a:ext cx="406400" cy="406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11631333" y="360300"/>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11395733" y="8115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10948367" y="1536867"/>
            <a:ext cx="530000" cy="5300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0132800" y="-3670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12045033" y="2490467"/>
            <a:ext cx="250800" cy="2508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640300" y="324833"/>
            <a:ext cx="3129600" cy="3129600"/>
          </a:xfrm>
          <a:prstGeom prst="donut">
            <a:avLst>
              <a:gd name="adj" fmla="val 21094"/>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1355300" y="5455600"/>
            <a:ext cx="1610400" cy="161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72100" y="1237233"/>
            <a:ext cx="1304800" cy="13048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911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body" idx="1"/>
          </p:nvPr>
        </p:nvSpPr>
        <p:spPr>
          <a:xfrm>
            <a:off x="960000" y="2457667"/>
            <a:ext cx="5136000" cy="364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SzPts val="1800"/>
              <a:buChar char="●"/>
              <a:defRPr sz="2000">
                <a:solidFill>
                  <a:srgbClr val="434343"/>
                </a:solidFill>
              </a:defRPr>
            </a:lvl1pPr>
            <a:lvl2pPr marL="1219170" lvl="1" indent="-423323" rtl="0">
              <a:lnSpc>
                <a:spcPct val="115000"/>
              </a:lnSpc>
              <a:spcBef>
                <a:spcPts val="160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49" name="Google Shape;49;p7"/>
          <p:cNvSpPr txBox="1">
            <a:spLocks noGrp="1"/>
          </p:cNvSpPr>
          <p:nvPr>
            <p:ph type="title"/>
          </p:nvPr>
        </p:nvSpPr>
        <p:spPr>
          <a:xfrm>
            <a:off x="960000" y="466904"/>
            <a:ext cx="6047600" cy="1525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7"/>
          <p:cNvSpPr/>
          <p:nvPr/>
        </p:nvSpPr>
        <p:spPr>
          <a:xfrm rot="9107666">
            <a:off x="9625803" y="-1290776"/>
            <a:ext cx="3740099" cy="4631419"/>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rot="3761540">
            <a:off x="-1189818" y="5153951"/>
            <a:ext cx="4281564" cy="2578503"/>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6968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707584" y="4892200"/>
            <a:ext cx="274800" cy="2748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240667" y="5364333"/>
            <a:ext cx="1827600" cy="18276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28061" y="4284195"/>
            <a:ext cx="608000" cy="608000"/>
          </a:xfrm>
          <a:prstGeom prst="ellipse">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95333" y="4051467"/>
            <a:ext cx="1073200" cy="1073200"/>
          </a:xfrm>
          <a:prstGeom prst="ellipse">
            <a:avLst/>
          </a:prstGeom>
          <a:noFill/>
          <a:ln w="9525" cap="flat" cmpd="sng">
            <a:solidFill>
              <a:srgbClr val="65BB48"/>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1707600" y="2144633"/>
            <a:ext cx="1391200" cy="1392000"/>
          </a:xfrm>
          <a:prstGeom prst="donut">
            <a:avLst>
              <a:gd name="adj" fmla="val 43200"/>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187300" y="-269167"/>
            <a:ext cx="1000400" cy="10004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640300" y="324833"/>
            <a:ext cx="3129600" cy="3129600"/>
          </a:xfrm>
          <a:prstGeom prst="donut">
            <a:avLst>
              <a:gd name="adj" fmla="val 6129"/>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297300" y="667833"/>
            <a:ext cx="2443600" cy="2443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707600" y="5266833"/>
            <a:ext cx="1000400" cy="10004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10550667" y="8003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1604533" y="2144633"/>
            <a:ext cx="382800" cy="382800"/>
          </a:xfrm>
          <a:prstGeom prst="donut">
            <a:avLst>
              <a:gd name="adj" fmla="val 18608"/>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11745836" y="1181919"/>
            <a:ext cx="555200" cy="5552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0824000" y="-3260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0418300" y="417033"/>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529200" y="965284"/>
            <a:ext cx="988800" cy="9888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4801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0"/>
          <p:cNvSpPr txBox="1">
            <a:spLocks noGrp="1"/>
          </p:cNvSpPr>
          <p:nvPr>
            <p:ph type="body" idx="1"/>
          </p:nvPr>
        </p:nvSpPr>
        <p:spPr>
          <a:xfrm>
            <a:off x="1661633" y="5570267"/>
            <a:ext cx="8868800" cy="692800"/>
          </a:xfrm>
          <a:prstGeom prst="rect">
            <a:avLst/>
          </a:prstGeom>
        </p:spPr>
        <p:txBody>
          <a:bodyPr spcFirstLastPara="1" wrap="square" lIns="91425" tIns="91425" rIns="91425" bIns="91425" anchor="t" anchorCtr="0">
            <a:noAutofit/>
          </a:bodyPr>
          <a:lstStyle>
            <a:lvl1pPr marL="609570" lvl="0" indent="-304784" algn="ctr">
              <a:spcBef>
                <a:spcPts val="480"/>
              </a:spcBef>
              <a:spcAft>
                <a:spcPts val="0"/>
              </a:spcAft>
              <a:buSzPts val="1600"/>
              <a:buNone/>
              <a:defRPr sz="2133"/>
            </a:lvl1pPr>
          </a:lstStyle>
          <a:p>
            <a:endParaRPr/>
          </a:p>
        </p:txBody>
      </p:sp>
      <p:sp>
        <p:nvSpPr>
          <p:cNvPr id="156" name="Google Shape;156;p10"/>
          <p:cNvSpPr/>
          <p:nvPr/>
        </p:nvSpPr>
        <p:spPr>
          <a:xfrm rot="10800000">
            <a:off x="11607933" y="5036351"/>
            <a:ext cx="823200" cy="8232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0"/>
          <p:cNvSpPr/>
          <p:nvPr/>
        </p:nvSpPr>
        <p:spPr>
          <a:xfrm rot="10800000">
            <a:off x="811667" y="1121815"/>
            <a:ext cx="687200" cy="6872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10800000">
            <a:off x="10926695" y="6071067"/>
            <a:ext cx="1108800" cy="110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rot="10800000">
            <a:off x="11277845" y="5578351"/>
            <a:ext cx="281200" cy="2812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rot="10800000">
            <a:off x="-204196" y="-592729"/>
            <a:ext cx="1504400" cy="15044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rot="10800000">
            <a:off x="10682688" y="177855"/>
            <a:ext cx="579600" cy="5796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10800000">
            <a:off x="-98103" y="1122000"/>
            <a:ext cx="441200" cy="4412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rot="10800000">
            <a:off x="11349533" y="177872"/>
            <a:ext cx="1081600" cy="10816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10800000">
            <a:off x="157331" y="-231203"/>
            <a:ext cx="781600" cy="7816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998433" y="6260067"/>
            <a:ext cx="460000" cy="4600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43715" y="5678711"/>
            <a:ext cx="884000" cy="88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10800000">
            <a:off x="-422216" y="4591379"/>
            <a:ext cx="674800" cy="674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10800000">
            <a:off x="-301560" y="5520867"/>
            <a:ext cx="1199200" cy="119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11600855" y="1467000"/>
            <a:ext cx="444400" cy="444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4647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18933" y="914900"/>
            <a:ext cx="734000" cy="734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939333" y="5198400"/>
            <a:ext cx="596000" cy="596000"/>
          </a:xfrm>
          <a:prstGeom prst="donut">
            <a:avLst>
              <a:gd name="adj" fmla="val 18608"/>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33900" y="-262567"/>
            <a:ext cx="988800" cy="988800"/>
          </a:xfrm>
          <a:prstGeom prst="donut">
            <a:avLst>
              <a:gd name="adj" fmla="val 37879"/>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558800" y="9149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1111633" y="5976667"/>
            <a:ext cx="1304800" cy="13048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989000" y="5933000"/>
            <a:ext cx="530000" cy="530000"/>
          </a:xfrm>
          <a:prstGeom prst="donut">
            <a:avLst>
              <a:gd name="adj" fmla="val 8754"/>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941733" y="5411595"/>
            <a:ext cx="382800" cy="382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18933" y="5703600"/>
            <a:ext cx="988800" cy="988800"/>
          </a:xfrm>
          <a:prstGeom prst="donut">
            <a:avLst>
              <a:gd name="adj" fmla="val 39163"/>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1424967" y="6290000"/>
            <a:ext cx="678000" cy="6780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9967" y="298833"/>
            <a:ext cx="406400" cy="406400"/>
          </a:xfrm>
          <a:prstGeom prst="donut">
            <a:avLst>
              <a:gd name="adj" fmla="val 30568"/>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1404331" y="437831"/>
            <a:ext cx="780800" cy="7808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1835133" y="1583100"/>
            <a:ext cx="596000" cy="5960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1265333" y="298833"/>
            <a:ext cx="1059200" cy="1059200"/>
          </a:xfrm>
          <a:prstGeom prst="ellipse">
            <a:avLst/>
          </a:prstGeom>
          <a:noFill/>
          <a:ln w="9525" cap="flat" cmpd="sng">
            <a:solidFill>
              <a:srgbClr val="F8BB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33900" y="5107500"/>
            <a:ext cx="406400" cy="4064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7602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558800" y="-2108200"/>
            <a:ext cx="11074400" cy="11074400"/>
          </a:xfrm>
          <a:prstGeom prst="ellipse">
            <a:avLst/>
          </a:prstGeom>
          <a:noFill/>
          <a:ln w="9525" cap="flat" cmpd="sng">
            <a:solidFill>
              <a:srgbClr val="A1BECC"/>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2"/>
          <p:cNvSpPr txBox="1">
            <a:spLocks noGrp="1"/>
          </p:cNvSpPr>
          <p:nvPr>
            <p:ph type="sldNum" idx="12"/>
          </p:nvPr>
        </p:nvSpPr>
        <p:spPr>
          <a:xfrm>
            <a:off x="5782800" y="6335500"/>
            <a:ext cx="626400" cy="5220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9529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 xmlns:ahyp="http://schemas.microsoft.com/office/drawing/2018/hyperlinkcolor"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 xmlns:ahyp="http://schemas.microsoft.com/office/drawing/2018/hyperlinkcolor"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 xmlns:ahyp="http://schemas.microsoft.com/office/drawing/2018/hyperlinkcolor"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2" y="1018706"/>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3673339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1495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2573049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8"/>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192118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7024889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1494875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sp>
        <p:nvSpPr>
          <p:cNvPr id="53" name="Google Shape;53;p8"/>
          <p:cNvSpPr/>
          <p:nvPr/>
        </p:nvSpPr>
        <p:spPr>
          <a:xfrm rot="-3451365" flipH="1">
            <a:off x="8506825" y="-1302558"/>
            <a:ext cx="5795171" cy="6739076"/>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rgbClr val="7965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8"/>
          <p:cNvSpPr/>
          <p:nvPr/>
        </p:nvSpPr>
        <p:spPr>
          <a:xfrm rot="5400000" flipH="1">
            <a:off x="-3627002" y="4912899"/>
            <a:ext cx="8294535" cy="3937072"/>
          </a:xfrm>
          <a:custGeom>
            <a:avLst/>
            <a:gdLst/>
            <a:ahLst/>
            <a:cxnLst/>
            <a:rect l="l" t="t" r="r" b="b"/>
            <a:pathLst>
              <a:path w="97449" h="46255" extrusionOk="0">
                <a:moveTo>
                  <a:pt x="74744" y="1"/>
                </a:moveTo>
                <a:cubicBezTo>
                  <a:pt x="73665" y="1"/>
                  <a:pt x="72582" y="126"/>
                  <a:pt x="71545" y="354"/>
                </a:cubicBezTo>
                <a:cubicBezTo>
                  <a:pt x="67381" y="1318"/>
                  <a:pt x="63633" y="3663"/>
                  <a:pt x="60982" y="7016"/>
                </a:cubicBezTo>
                <a:cubicBezTo>
                  <a:pt x="56401" y="12802"/>
                  <a:pt x="55174" y="21348"/>
                  <a:pt x="48928" y="25271"/>
                </a:cubicBezTo>
                <a:cubicBezTo>
                  <a:pt x="46763" y="26626"/>
                  <a:pt x="44275" y="27202"/>
                  <a:pt x="41733" y="27202"/>
                </a:cubicBezTo>
                <a:cubicBezTo>
                  <a:pt x="38848" y="27202"/>
                  <a:pt x="35892" y="26460"/>
                  <a:pt x="33259" y="25271"/>
                </a:cubicBezTo>
                <a:cubicBezTo>
                  <a:pt x="29884" y="23737"/>
                  <a:pt x="26838" y="21524"/>
                  <a:pt x="23441" y="20055"/>
                </a:cubicBezTo>
                <a:cubicBezTo>
                  <a:pt x="21219" y="19096"/>
                  <a:pt x="19291" y="18671"/>
                  <a:pt x="17588" y="18671"/>
                </a:cubicBezTo>
                <a:cubicBezTo>
                  <a:pt x="11045" y="18671"/>
                  <a:pt x="7838" y="24946"/>
                  <a:pt x="4134" y="31276"/>
                </a:cubicBezTo>
                <a:cubicBezTo>
                  <a:pt x="1" y="38292"/>
                  <a:pt x="1915" y="46255"/>
                  <a:pt x="10098" y="46255"/>
                </a:cubicBezTo>
                <a:cubicBezTo>
                  <a:pt x="10809" y="46255"/>
                  <a:pt x="11568" y="46195"/>
                  <a:pt x="12374" y="46069"/>
                </a:cubicBezTo>
                <a:cubicBezTo>
                  <a:pt x="25979" y="43938"/>
                  <a:pt x="39720" y="42870"/>
                  <a:pt x="53471" y="42870"/>
                </a:cubicBezTo>
                <a:cubicBezTo>
                  <a:pt x="62490" y="42870"/>
                  <a:pt x="71515" y="43329"/>
                  <a:pt x="80508" y="44250"/>
                </a:cubicBezTo>
                <a:cubicBezTo>
                  <a:pt x="82197" y="44417"/>
                  <a:pt x="83935" y="44597"/>
                  <a:pt x="85647" y="44597"/>
                </a:cubicBezTo>
                <a:cubicBezTo>
                  <a:pt x="87754" y="44597"/>
                  <a:pt x="89820" y="44324"/>
                  <a:pt x="91706" y="43417"/>
                </a:cubicBezTo>
                <a:cubicBezTo>
                  <a:pt x="95147" y="41795"/>
                  <a:pt x="97448" y="37193"/>
                  <a:pt x="95301" y="34059"/>
                </a:cubicBezTo>
                <a:cubicBezTo>
                  <a:pt x="93503" y="31451"/>
                  <a:pt x="89734" y="31144"/>
                  <a:pt x="87236" y="29194"/>
                </a:cubicBezTo>
                <a:cubicBezTo>
                  <a:pt x="83554" y="26279"/>
                  <a:pt x="83598" y="20735"/>
                  <a:pt x="84146" y="16067"/>
                </a:cubicBezTo>
                <a:cubicBezTo>
                  <a:pt x="84694" y="11399"/>
                  <a:pt x="85154" y="5986"/>
                  <a:pt x="81867" y="2633"/>
                </a:cubicBezTo>
                <a:cubicBezTo>
                  <a:pt x="80027" y="763"/>
                  <a:pt x="77400" y="1"/>
                  <a:pt x="747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 name="Google Shape;55;p8"/>
          <p:cNvGrpSpPr/>
          <p:nvPr/>
        </p:nvGrpSpPr>
        <p:grpSpPr>
          <a:xfrm rot="-5023901">
            <a:off x="-41449" y="-107755"/>
            <a:ext cx="2746772" cy="2662737"/>
            <a:chOff x="-27619" y="-85186"/>
            <a:chExt cx="1786567" cy="1731908"/>
          </a:xfrm>
        </p:grpSpPr>
        <p:sp>
          <p:nvSpPr>
            <p:cNvPr id="56" name="Google Shape;56;p8"/>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8"/>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8"/>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8"/>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2690000" y="1279400"/>
            <a:ext cx="6812000" cy="429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1643052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271067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3356147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673896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0"/>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85375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2483461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extLst>
      <p:ext uri="{BB962C8B-B14F-4D97-AF65-F5344CB8AC3E}">
        <p14:creationId xmlns:p14="http://schemas.microsoft.com/office/powerpoint/2010/main" val="418113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3189233" y="1653567"/>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7" name="Google Shape;67;p9"/>
          <p:cNvSpPr txBox="1">
            <a:spLocks noGrp="1"/>
          </p:cNvSpPr>
          <p:nvPr>
            <p:ph type="subTitle" idx="1"/>
          </p:nvPr>
        </p:nvSpPr>
        <p:spPr>
          <a:xfrm>
            <a:off x="3189233" y="2962015"/>
            <a:ext cx="58136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9"/>
          <p:cNvSpPr/>
          <p:nvPr/>
        </p:nvSpPr>
        <p:spPr>
          <a:xfrm rot="-148896">
            <a:off x="-2057371" y="1967277"/>
            <a:ext cx="6755301" cy="7855591"/>
          </a:xfrm>
          <a:custGeom>
            <a:avLst/>
            <a:gdLst/>
            <a:ahLst/>
            <a:cxnLst/>
            <a:rect l="l" t="t" r="r" b="b"/>
            <a:pathLst>
              <a:path w="140848" h="163789" extrusionOk="0">
                <a:moveTo>
                  <a:pt x="53298" y="0"/>
                </a:moveTo>
                <a:cubicBezTo>
                  <a:pt x="52425" y="0"/>
                  <a:pt x="51497" y="76"/>
                  <a:pt x="50514" y="234"/>
                </a:cubicBezTo>
                <a:cubicBezTo>
                  <a:pt x="38373" y="2206"/>
                  <a:pt x="26079" y="475"/>
                  <a:pt x="13828" y="3039"/>
                </a:cubicBezTo>
                <a:cubicBezTo>
                  <a:pt x="10738" y="3674"/>
                  <a:pt x="7539" y="4529"/>
                  <a:pt x="5216" y="6633"/>
                </a:cubicBezTo>
                <a:cubicBezTo>
                  <a:pt x="0" y="11389"/>
                  <a:pt x="1424" y="19738"/>
                  <a:pt x="2564" y="26685"/>
                </a:cubicBezTo>
                <a:cubicBezTo>
                  <a:pt x="5150" y="42530"/>
                  <a:pt x="3879" y="58703"/>
                  <a:pt x="3222" y="74745"/>
                </a:cubicBezTo>
                <a:cubicBezTo>
                  <a:pt x="2213" y="99267"/>
                  <a:pt x="2630" y="123856"/>
                  <a:pt x="3046" y="148401"/>
                </a:cubicBezTo>
                <a:cubicBezTo>
                  <a:pt x="3068" y="149979"/>
                  <a:pt x="3156" y="151710"/>
                  <a:pt x="4252" y="152828"/>
                </a:cubicBezTo>
                <a:cubicBezTo>
                  <a:pt x="5062" y="153682"/>
                  <a:pt x="6290" y="154011"/>
                  <a:pt x="7451" y="154274"/>
                </a:cubicBezTo>
                <a:cubicBezTo>
                  <a:pt x="18277" y="156772"/>
                  <a:pt x="29410" y="157890"/>
                  <a:pt x="40477" y="158986"/>
                </a:cubicBezTo>
                <a:cubicBezTo>
                  <a:pt x="63860" y="161331"/>
                  <a:pt x="87309" y="163654"/>
                  <a:pt x="110824" y="163785"/>
                </a:cubicBezTo>
                <a:cubicBezTo>
                  <a:pt x="111155" y="163788"/>
                  <a:pt x="111486" y="163789"/>
                  <a:pt x="111819" y="163789"/>
                </a:cubicBezTo>
                <a:cubicBezTo>
                  <a:pt x="120214" y="163789"/>
                  <a:pt x="129390" y="162904"/>
                  <a:pt x="134997" y="156728"/>
                </a:cubicBezTo>
                <a:cubicBezTo>
                  <a:pt x="140848" y="150285"/>
                  <a:pt x="140344" y="139547"/>
                  <a:pt x="134887" y="132797"/>
                </a:cubicBezTo>
                <a:cubicBezTo>
                  <a:pt x="130811" y="127757"/>
                  <a:pt x="124434" y="124535"/>
                  <a:pt x="121606" y="118684"/>
                </a:cubicBezTo>
                <a:cubicBezTo>
                  <a:pt x="119108" y="113490"/>
                  <a:pt x="119985" y="107376"/>
                  <a:pt x="119196" y="101656"/>
                </a:cubicBezTo>
                <a:cubicBezTo>
                  <a:pt x="118188" y="94337"/>
                  <a:pt x="113498" y="86885"/>
                  <a:pt x="106266" y="85373"/>
                </a:cubicBezTo>
                <a:cubicBezTo>
                  <a:pt x="105287" y="85170"/>
                  <a:pt x="104311" y="85079"/>
                  <a:pt x="103339" y="85079"/>
                </a:cubicBezTo>
                <a:cubicBezTo>
                  <a:pt x="95647" y="85079"/>
                  <a:pt x="88148" y="90738"/>
                  <a:pt x="80361" y="90738"/>
                </a:cubicBezTo>
                <a:cubicBezTo>
                  <a:pt x="79706" y="90738"/>
                  <a:pt x="79049" y="90698"/>
                  <a:pt x="78390" y="90611"/>
                </a:cubicBezTo>
                <a:cubicBezTo>
                  <a:pt x="73678" y="89954"/>
                  <a:pt x="69602" y="87017"/>
                  <a:pt x="67520" y="82744"/>
                </a:cubicBezTo>
                <a:cubicBezTo>
                  <a:pt x="65592" y="78755"/>
                  <a:pt x="65373" y="73627"/>
                  <a:pt x="61800" y="70997"/>
                </a:cubicBezTo>
                <a:cubicBezTo>
                  <a:pt x="60258" y="69866"/>
                  <a:pt x="58457" y="69477"/>
                  <a:pt x="56558" y="69477"/>
                </a:cubicBezTo>
                <a:cubicBezTo>
                  <a:pt x="54005" y="69477"/>
                  <a:pt x="51275" y="70181"/>
                  <a:pt x="48761" y="70734"/>
                </a:cubicBezTo>
                <a:cubicBezTo>
                  <a:pt x="47468" y="71019"/>
                  <a:pt x="46056" y="71194"/>
                  <a:pt x="44662" y="71194"/>
                </a:cubicBezTo>
                <a:cubicBezTo>
                  <a:pt x="41333" y="71194"/>
                  <a:pt x="38106" y="70191"/>
                  <a:pt x="36839" y="67272"/>
                </a:cubicBezTo>
                <a:cubicBezTo>
                  <a:pt x="35174" y="63415"/>
                  <a:pt x="38417" y="59097"/>
                  <a:pt x="42077" y="56994"/>
                </a:cubicBezTo>
                <a:cubicBezTo>
                  <a:pt x="45715" y="54890"/>
                  <a:pt x="50076" y="53750"/>
                  <a:pt x="52925" y="50660"/>
                </a:cubicBezTo>
                <a:cubicBezTo>
                  <a:pt x="57768" y="45400"/>
                  <a:pt x="56300" y="37182"/>
                  <a:pt x="57834" y="30257"/>
                </a:cubicBezTo>
                <a:cubicBezTo>
                  <a:pt x="58732" y="26247"/>
                  <a:pt x="60683" y="22543"/>
                  <a:pt x="62151" y="18708"/>
                </a:cubicBezTo>
                <a:cubicBezTo>
                  <a:pt x="65825" y="9051"/>
                  <a:pt x="62841" y="0"/>
                  <a:pt x="5329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p:nvPr/>
        </p:nvSpPr>
        <p:spPr>
          <a:xfrm rot="6299984">
            <a:off x="9079705" y="-2018359"/>
            <a:ext cx="5518591" cy="4698051"/>
          </a:xfrm>
          <a:custGeom>
            <a:avLst/>
            <a:gdLst/>
            <a:ahLst/>
            <a:cxnLst/>
            <a:rect l="l" t="t" r="r" b="b"/>
            <a:pathLst>
              <a:path w="63839" h="54347" extrusionOk="0">
                <a:moveTo>
                  <a:pt x="28569" y="0"/>
                </a:moveTo>
                <a:cubicBezTo>
                  <a:pt x="27798" y="0"/>
                  <a:pt x="27028" y="70"/>
                  <a:pt x="26277" y="210"/>
                </a:cubicBezTo>
                <a:cubicBezTo>
                  <a:pt x="12580" y="2796"/>
                  <a:pt x="15998" y="18487"/>
                  <a:pt x="8306" y="27538"/>
                </a:cubicBezTo>
                <a:cubicBezTo>
                  <a:pt x="5392" y="31000"/>
                  <a:pt x="1578" y="34178"/>
                  <a:pt x="899" y="38649"/>
                </a:cubicBezTo>
                <a:cubicBezTo>
                  <a:pt x="0" y="44412"/>
                  <a:pt x="4887" y="49562"/>
                  <a:pt x="10103" y="52214"/>
                </a:cubicBezTo>
                <a:cubicBezTo>
                  <a:pt x="12361" y="53375"/>
                  <a:pt x="14793" y="54274"/>
                  <a:pt x="17313" y="54340"/>
                </a:cubicBezTo>
                <a:cubicBezTo>
                  <a:pt x="17452" y="54344"/>
                  <a:pt x="17591" y="54347"/>
                  <a:pt x="17729" y="54347"/>
                </a:cubicBezTo>
                <a:cubicBezTo>
                  <a:pt x="23950" y="54347"/>
                  <a:pt x="29307" y="49610"/>
                  <a:pt x="35503" y="48795"/>
                </a:cubicBezTo>
                <a:cubicBezTo>
                  <a:pt x="36257" y="48698"/>
                  <a:pt x="37011" y="48659"/>
                  <a:pt x="37766" y="48659"/>
                </a:cubicBezTo>
                <a:cubicBezTo>
                  <a:pt x="40234" y="48659"/>
                  <a:pt x="42705" y="49072"/>
                  <a:pt x="45189" y="49190"/>
                </a:cubicBezTo>
                <a:cubicBezTo>
                  <a:pt x="45555" y="49205"/>
                  <a:pt x="45922" y="49213"/>
                  <a:pt x="46290" y="49213"/>
                </a:cubicBezTo>
                <a:cubicBezTo>
                  <a:pt x="51579" y="49213"/>
                  <a:pt x="57097" y="47567"/>
                  <a:pt x="60354" y="43470"/>
                </a:cubicBezTo>
                <a:cubicBezTo>
                  <a:pt x="63839" y="39065"/>
                  <a:pt x="63379" y="31504"/>
                  <a:pt x="58470" y="28787"/>
                </a:cubicBezTo>
                <a:cubicBezTo>
                  <a:pt x="56322" y="27581"/>
                  <a:pt x="53736" y="27472"/>
                  <a:pt x="51347" y="26771"/>
                </a:cubicBezTo>
                <a:cubicBezTo>
                  <a:pt x="46329" y="25280"/>
                  <a:pt x="42406" y="21358"/>
                  <a:pt x="40916" y="16317"/>
                </a:cubicBezTo>
                <a:cubicBezTo>
                  <a:pt x="39820" y="12570"/>
                  <a:pt x="40171" y="8340"/>
                  <a:pt x="38176" y="4965"/>
                </a:cubicBezTo>
                <a:cubicBezTo>
                  <a:pt x="36262" y="1702"/>
                  <a:pt x="32391" y="0"/>
                  <a:pt x="2856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 name="Google Shape;70;p9"/>
          <p:cNvGrpSpPr/>
          <p:nvPr/>
        </p:nvGrpSpPr>
        <p:grpSpPr>
          <a:xfrm rot="7738864">
            <a:off x="9528362" y="4177664"/>
            <a:ext cx="2746889" cy="2662849"/>
            <a:chOff x="-27619" y="-85186"/>
            <a:chExt cx="1786567" cy="1731908"/>
          </a:xfrm>
        </p:grpSpPr>
        <p:sp>
          <p:nvSpPr>
            <p:cNvPr id="71" name="Google Shape;71;p9"/>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9"/>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9"/>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9"/>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46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1"/>
        <p:cNvGrpSpPr/>
        <p:nvPr/>
      </p:nvGrpSpPr>
      <p:grpSpPr>
        <a:xfrm>
          <a:off x="0" y="0"/>
          <a:ext cx="0" cy="0"/>
          <a:chOff x="0" y="0"/>
          <a:chExt cx="0" cy="0"/>
        </a:xfrm>
      </p:grpSpPr>
      <p:sp>
        <p:nvSpPr>
          <p:cNvPr id="82" name="Google Shape;82;p11"/>
          <p:cNvSpPr/>
          <p:nvPr/>
        </p:nvSpPr>
        <p:spPr>
          <a:xfrm>
            <a:off x="-589798" y="4446926"/>
            <a:ext cx="3706092" cy="4589308"/>
          </a:xfrm>
          <a:custGeom>
            <a:avLst/>
            <a:gdLst/>
            <a:ahLst/>
            <a:cxnLst/>
            <a:rect l="l" t="t" r="r" b="b"/>
            <a:pathLst>
              <a:path w="71116" h="88064" extrusionOk="0">
                <a:moveTo>
                  <a:pt x="5463" y="0"/>
                </a:moveTo>
                <a:cubicBezTo>
                  <a:pt x="4421" y="0"/>
                  <a:pt x="3497" y="268"/>
                  <a:pt x="2850" y="885"/>
                </a:cubicBezTo>
                <a:cubicBezTo>
                  <a:pt x="1" y="3603"/>
                  <a:pt x="1645" y="13618"/>
                  <a:pt x="1579" y="17124"/>
                </a:cubicBezTo>
                <a:lnTo>
                  <a:pt x="746" y="60165"/>
                </a:lnTo>
                <a:cubicBezTo>
                  <a:pt x="680" y="64307"/>
                  <a:pt x="637" y="68624"/>
                  <a:pt x="2477" y="72328"/>
                </a:cubicBezTo>
                <a:cubicBezTo>
                  <a:pt x="4362" y="76141"/>
                  <a:pt x="7956" y="78749"/>
                  <a:pt x="11484" y="81160"/>
                </a:cubicBezTo>
                <a:cubicBezTo>
                  <a:pt x="16525" y="84578"/>
                  <a:pt x="22047" y="87997"/>
                  <a:pt x="28162" y="88063"/>
                </a:cubicBezTo>
                <a:cubicBezTo>
                  <a:pt x="28224" y="88064"/>
                  <a:pt x="28287" y="88064"/>
                  <a:pt x="28350" y="88064"/>
                </a:cubicBezTo>
                <a:cubicBezTo>
                  <a:pt x="29955" y="88064"/>
                  <a:pt x="31588" y="87788"/>
                  <a:pt x="32895" y="86923"/>
                </a:cubicBezTo>
                <a:cubicBezTo>
                  <a:pt x="35657" y="85104"/>
                  <a:pt x="36292" y="81335"/>
                  <a:pt x="38374" y="78749"/>
                </a:cubicBezTo>
                <a:cubicBezTo>
                  <a:pt x="41059" y="75436"/>
                  <a:pt x="45711" y="74541"/>
                  <a:pt x="49965" y="74541"/>
                </a:cubicBezTo>
                <a:cubicBezTo>
                  <a:pt x="50017" y="74541"/>
                  <a:pt x="50069" y="74541"/>
                  <a:pt x="50121" y="74541"/>
                </a:cubicBezTo>
                <a:cubicBezTo>
                  <a:pt x="52557" y="74554"/>
                  <a:pt x="55021" y="74782"/>
                  <a:pt x="57455" y="74782"/>
                </a:cubicBezTo>
                <a:cubicBezTo>
                  <a:pt x="59333" y="74782"/>
                  <a:pt x="61193" y="74646"/>
                  <a:pt x="63007" y="74169"/>
                </a:cubicBezTo>
                <a:cubicBezTo>
                  <a:pt x="67171" y="73073"/>
                  <a:pt x="71115" y="69391"/>
                  <a:pt x="70633" y="65118"/>
                </a:cubicBezTo>
                <a:cubicBezTo>
                  <a:pt x="69866" y="58499"/>
                  <a:pt x="60180" y="56593"/>
                  <a:pt x="57988" y="50325"/>
                </a:cubicBezTo>
                <a:cubicBezTo>
                  <a:pt x="56892" y="47191"/>
                  <a:pt x="57966" y="43729"/>
                  <a:pt x="57988" y="40398"/>
                </a:cubicBezTo>
                <a:cubicBezTo>
                  <a:pt x="58032" y="32881"/>
                  <a:pt x="51874" y="25802"/>
                  <a:pt x="44423" y="24816"/>
                </a:cubicBezTo>
                <a:cubicBezTo>
                  <a:pt x="43637" y="24714"/>
                  <a:pt x="42848" y="24672"/>
                  <a:pt x="42057" y="24672"/>
                </a:cubicBezTo>
                <a:cubicBezTo>
                  <a:pt x="38331" y="24672"/>
                  <a:pt x="34558" y="25605"/>
                  <a:pt x="30861" y="25605"/>
                </a:cubicBezTo>
                <a:cubicBezTo>
                  <a:pt x="29608" y="25605"/>
                  <a:pt x="28363" y="25498"/>
                  <a:pt x="27132" y="25211"/>
                </a:cubicBezTo>
                <a:cubicBezTo>
                  <a:pt x="23888" y="24444"/>
                  <a:pt x="21039" y="22515"/>
                  <a:pt x="19155" y="19776"/>
                </a:cubicBezTo>
                <a:cubicBezTo>
                  <a:pt x="16372" y="15721"/>
                  <a:pt x="16043" y="10506"/>
                  <a:pt x="13917" y="6101"/>
                </a:cubicBezTo>
                <a:cubicBezTo>
                  <a:pt x="13917" y="3103"/>
                  <a:pt x="9008" y="0"/>
                  <a:pt x="546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1"/>
          <p:cNvSpPr/>
          <p:nvPr/>
        </p:nvSpPr>
        <p:spPr>
          <a:xfrm rot="-652203">
            <a:off x="7767879" y="-1762470"/>
            <a:ext cx="6532732" cy="7529556"/>
          </a:xfrm>
          <a:custGeom>
            <a:avLst/>
            <a:gdLst/>
            <a:ahLst/>
            <a:cxnLst/>
            <a:rect l="l" t="t" r="r" b="b"/>
            <a:pathLst>
              <a:path w="141550" h="163149" extrusionOk="0">
                <a:moveTo>
                  <a:pt x="70945" y="0"/>
                </a:moveTo>
                <a:cubicBezTo>
                  <a:pt x="55776" y="0"/>
                  <a:pt x="40611" y="800"/>
                  <a:pt x="25509" y="2392"/>
                </a:cubicBezTo>
                <a:cubicBezTo>
                  <a:pt x="18562" y="3137"/>
                  <a:pt x="11571" y="4079"/>
                  <a:pt x="5063" y="6599"/>
                </a:cubicBezTo>
                <a:lnTo>
                  <a:pt x="18321" y="4868"/>
                </a:lnTo>
                <a:lnTo>
                  <a:pt x="18321" y="4868"/>
                </a:lnTo>
                <a:cubicBezTo>
                  <a:pt x="12382" y="10062"/>
                  <a:pt x="6903" y="16045"/>
                  <a:pt x="3726" y="23299"/>
                </a:cubicBezTo>
                <a:cubicBezTo>
                  <a:pt x="570" y="30531"/>
                  <a:pt x="0" y="39209"/>
                  <a:pt x="3660" y="46200"/>
                </a:cubicBezTo>
                <a:cubicBezTo>
                  <a:pt x="7210" y="52971"/>
                  <a:pt x="14311" y="57398"/>
                  <a:pt x="21784" y="58976"/>
                </a:cubicBezTo>
                <a:cubicBezTo>
                  <a:pt x="25088" y="59666"/>
                  <a:pt x="28441" y="59856"/>
                  <a:pt x="31816" y="59856"/>
                </a:cubicBezTo>
                <a:cubicBezTo>
                  <a:pt x="36003" y="59856"/>
                  <a:pt x="40223" y="59563"/>
                  <a:pt x="44425" y="59563"/>
                </a:cubicBezTo>
                <a:cubicBezTo>
                  <a:pt x="46204" y="59563"/>
                  <a:pt x="47979" y="59615"/>
                  <a:pt x="49747" y="59765"/>
                </a:cubicBezTo>
                <a:cubicBezTo>
                  <a:pt x="52728" y="60028"/>
                  <a:pt x="55774" y="60576"/>
                  <a:pt x="58316" y="62176"/>
                </a:cubicBezTo>
                <a:cubicBezTo>
                  <a:pt x="60858" y="63754"/>
                  <a:pt x="62831" y="66493"/>
                  <a:pt x="62809" y="69473"/>
                </a:cubicBezTo>
                <a:cubicBezTo>
                  <a:pt x="62787" y="72103"/>
                  <a:pt x="61297" y="74514"/>
                  <a:pt x="61121" y="77144"/>
                </a:cubicBezTo>
                <a:cubicBezTo>
                  <a:pt x="60836" y="81023"/>
                  <a:pt x="63926" y="84836"/>
                  <a:pt x="67761" y="85362"/>
                </a:cubicBezTo>
                <a:cubicBezTo>
                  <a:pt x="68160" y="85418"/>
                  <a:pt x="68557" y="85444"/>
                  <a:pt x="68954" y="85444"/>
                </a:cubicBezTo>
                <a:cubicBezTo>
                  <a:pt x="72543" y="85444"/>
                  <a:pt x="76086" y="83360"/>
                  <a:pt x="79673" y="83360"/>
                </a:cubicBezTo>
                <a:cubicBezTo>
                  <a:pt x="80143" y="83360"/>
                  <a:pt x="80614" y="83396"/>
                  <a:pt x="81086" y="83477"/>
                </a:cubicBezTo>
                <a:cubicBezTo>
                  <a:pt x="85885" y="84288"/>
                  <a:pt x="88778" y="89964"/>
                  <a:pt x="87726" y="94719"/>
                </a:cubicBezTo>
                <a:cubicBezTo>
                  <a:pt x="86696" y="99475"/>
                  <a:pt x="82686" y="103135"/>
                  <a:pt x="78215" y="105085"/>
                </a:cubicBezTo>
                <a:cubicBezTo>
                  <a:pt x="74906" y="106532"/>
                  <a:pt x="71246" y="107233"/>
                  <a:pt x="68156" y="109096"/>
                </a:cubicBezTo>
                <a:cubicBezTo>
                  <a:pt x="63773" y="111704"/>
                  <a:pt x="60990" y="116284"/>
                  <a:pt x="58733" y="120842"/>
                </a:cubicBezTo>
                <a:cubicBezTo>
                  <a:pt x="57396" y="123538"/>
                  <a:pt x="56168" y="126408"/>
                  <a:pt x="56256" y="129411"/>
                </a:cubicBezTo>
                <a:cubicBezTo>
                  <a:pt x="56431" y="135284"/>
                  <a:pt x="61603" y="140237"/>
                  <a:pt x="61406" y="146110"/>
                </a:cubicBezTo>
                <a:cubicBezTo>
                  <a:pt x="61297" y="149529"/>
                  <a:pt x="59368" y="152838"/>
                  <a:pt x="60004" y="156191"/>
                </a:cubicBezTo>
                <a:cubicBezTo>
                  <a:pt x="60683" y="159916"/>
                  <a:pt x="64474" y="162415"/>
                  <a:pt x="68222" y="162984"/>
                </a:cubicBezTo>
                <a:cubicBezTo>
                  <a:pt x="69009" y="163099"/>
                  <a:pt x="69797" y="163148"/>
                  <a:pt x="70585" y="163148"/>
                </a:cubicBezTo>
                <a:cubicBezTo>
                  <a:pt x="73572" y="163148"/>
                  <a:pt x="76560" y="162439"/>
                  <a:pt x="79508" y="161867"/>
                </a:cubicBezTo>
                <a:cubicBezTo>
                  <a:pt x="86350" y="160508"/>
                  <a:pt x="93305" y="159833"/>
                  <a:pt x="100268" y="159833"/>
                </a:cubicBezTo>
                <a:cubicBezTo>
                  <a:pt x="102962" y="159833"/>
                  <a:pt x="105658" y="159934"/>
                  <a:pt x="108348" y="160136"/>
                </a:cubicBezTo>
                <a:cubicBezTo>
                  <a:pt x="111317" y="160350"/>
                  <a:pt x="114386" y="160674"/>
                  <a:pt x="117390" y="160674"/>
                </a:cubicBezTo>
                <a:cubicBezTo>
                  <a:pt x="121127" y="160674"/>
                  <a:pt x="124764" y="160173"/>
                  <a:pt x="127984" y="158339"/>
                </a:cubicBezTo>
                <a:cubicBezTo>
                  <a:pt x="132367" y="155862"/>
                  <a:pt x="135172" y="151260"/>
                  <a:pt x="136947" y="146570"/>
                </a:cubicBezTo>
                <a:cubicBezTo>
                  <a:pt x="139884" y="138834"/>
                  <a:pt x="140563" y="130441"/>
                  <a:pt x="140914" y="122179"/>
                </a:cubicBezTo>
                <a:cubicBezTo>
                  <a:pt x="141549" y="106159"/>
                  <a:pt x="141023" y="90095"/>
                  <a:pt x="140476" y="74076"/>
                </a:cubicBezTo>
                <a:cubicBezTo>
                  <a:pt x="139950" y="58713"/>
                  <a:pt x="139424" y="43307"/>
                  <a:pt x="137210" y="28098"/>
                </a:cubicBezTo>
                <a:cubicBezTo>
                  <a:pt x="136268" y="21721"/>
                  <a:pt x="134865" y="15037"/>
                  <a:pt x="130592" y="10215"/>
                </a:cubicBezTo>
                <a:cubicBezTo>
                  <a:pt x="124719" y="3597"/>
                  <a:pt x="115054" y="2195"/>
                  <a:pt x="106244" y="1449"/>
                </a:cubicBezTo>
                <a:cubicBezTo>
                  <a:pt x="94494" y="482"/>
                  <a:pt x="82718" y="0"/>
                  <a:pt x="7094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 name="Google Shape;84;p11"/>
          <p:cNvGrpSpPr/>
          <p:nvPr/>
        </p:nvGrpSpPr>
        <p:grpSpPr>
          <a:xfrm rot="7292134" flipH="1">
            <a:off x="8376555" y="4106476"/>
            <a:ext cx="2746772" cy="2662737"/>
            <a:chOff x="-27619" y="-85186"/>
            <a:chExt cx="1786567" cy="1731908"/>
          </a:xfrm>
        </p:grpSpPr>
        <p:sp>
          <p:nvSpPr>
            <p:cNvPr id="85" name="Google Shape;85;p1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1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1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11"/>
          <p:cNvSpPr txBox="1">
            <a:spLocks noGrp="1"/>
          </p:cNvSpPr>
          <p:nvPr>
            <p:ph type="title" hasCustomPrompt="1"/>
          </p:nvPr>
        </p:nvSpPr>
        <p:spPr>
          <a:xfrm>
            <a:off x="1644800" y="1305951"/>
            <a:ext cx="7346800" cy="28004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198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 name="Google Shape;94;p11"/>
          <p:cNvSpPr txBox="1">
            <a:spLocks noGrp="1"/>
          </p:cNvSpPr>
          <p:nvPr>
            <p:ph type="subTitle" idx="1"/>
          </p:nvPr>
        </p:nvSpPr>
        <p:spPr>
          <a:xfrm>
            <a:off x="1644800" y="4208051"/>
            <a:ext cx="5365600" cy="9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2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281636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Enriqueta"/>
              <a:buNone/>
              <a:defRPr sz="3600" b="1">
                <a:solidFill>
                  <a:schemeClr val="dk1"/>
                </a:solidFill>
                <a:latin typeface="Enriqueta"/>
                <a:ea typeface="Enriqueta"/>
                <a:cs typeface="Enriqueta"/>
                <a:sym typeface="Enriquet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0"/>
              </a:spcBef>
              <a:spcAft>
                <a:spcPts val="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49430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357936287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502952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02361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14500" y="1212067"/>
            <a:ext cx="7034000" cy="85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3914500" y="2034344"/>
            <a:ext cx="7034000" cy="3714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11514167" y="6335500"/>
            <a:ext cx="626400" cy="522000"/>
          </a:xfrm>
          <a:prstGeom prst="rect">
            <a:avLst/>
          </a:prstGeom>
          <a:noFill/>
          <a:ln>
            <a:noFill/>
          </a:ln>
        </p:spPr>
        <p:txBody>
          <a:bodyPr spcFirstLastPara="1" wrap="square" lIns="91425" tIns="91425" rIns="91425" bIns="91425" anchor="t" anchorCtr="0">
            <a:noAutofit/>
          </a:bodyPr>
          <a:lstStyle>
            <a:lvl1pPr lvl="0" algn="r">
              <a:buNone/>
              <a:defRPr sz="1600">
                <a:solidFill>
                  <a:srgbClr val="A1BECC"/>
                </a:solidFill>
                <a:latin typeface="Nixie One"/>
                <a:ea typeface="Nixie One"/>
                <a:cs typeface="Nixie One"/>
                <a:sym typeface="Nixie One"/>
              </a:defRPr>
            </a:lvl1pPr>
            <a:lvl2pPr lvl="1" algn="r">
              <a:buNone/>
              <a:defRPr sz="1600">
                <a:solidFill>
                  <a:srgbClr val="A1BECC"/>
                </a:solidFill>
                <a:latin typeface="Nixie One"/>
                <a:ea typeface="Nixie One"/>
                <a:cs typeface="Nixie One"/>
                <a:sym typeface="Nixie One"/>
              </a:defRPr>
            </a:lvl2pPr>
            <a:lvl3pPr lvl="2" algn="r">
              <a:buNone/>
              <a:defRPr sz="1600">
                <a:solidFill>
                  <a:srgbClr val="A1BECC"/>
                </a:solidFill>
                <a:latin typeface="Nixie One"/>
                <a:ea typeface="Nixie One"/>
                <a:cs typeface="Nixie One"/>
                <a:sym typeface="Nixie One"/>
              </a:defRPr>
            </a:lvl3pPr>
            <a:lvl4pPr lvl="3" algn="r">
              <a:buNone/>
              <a:defRPr sz="1600">
                <a:solidFill>
                  <a:srgbClr val="A1BECC"/>
                </a:solidFill>
                <a:latin typeface="Nixie One"/>
                <a:ea typeface="Nixie One"/>
                <a:cs typeface="Nixie One"/>
                <a:sym typeface="Nixie One"/>
              </a:defRPr>
            </a:lvl4pPr>
            <a:lvl5pPr lvl="4" algn="r">
              <a:buNone/>
              <a:defRPr sz="1600">
                <a:solidFill>
                  <a:srgbClr val="A1BECC"/>
                </a:solidFill>
                <a:latin typeface="Nixie One"/>
                <a:ea typeface="Nixie One"/>
                <a:cs typeface="Nixie One"/>
                <a:sym typeface="Nixie One"/>
              </a:defRPr>
            </a:lvl5pPr>
            <a:lvl6pPr lvl="5" algn="r">
              <a:buNone/>
              <a:defRPr sz="1600">
                <a:solidFill>
                  <a:srgbClr val="A1BECC"/>
                </a:solidFill>
                <a:latin typeface="Nixie One"/>
                <a:ea typeface="Nixie One"/>
                <a:cs typeface="Nixie One"/>
                <a:sym typeface="Nixie One"/>
              </a:defRPr>
            </a:lvl6pPr>
            <a:lvl7pPr lvl="6" algn="r">
              <a:buNone/>
              <a:defRPr sz="1600">
                <a:solidFill>
                  <a:srgbClr val="A1BECC"/>
                </a:solidFill>
                <a:latin typeface="Nixie One"/>
                <a:ea typeface="Nixie One"/>
                <a:cs typeface="Nixie One"/>
                <a:sym typeface="Nixie One"/>
              </a:defRPr>
            </a:lvl7pPr>
            <a:lvl8pPr lvl="7" algn="r">
              <a:buNone/>
              <a:defRPr sz="1600">
                <a:solidFill>
                  <a:srgbClr val="A1BECC"/>
                </a:solidFill>
                <a:latin typeface="Nixie One"/>
                <a:ea typeface="Nixie One"/>
                <a:cs typeface="Nixie One"/>
                <a:sym typeface="Nixie One"/>
              </a:defRPr>
            </a:lvl8pPr>
            <a:lvl9pPr lvl="8" algn="r">
              <a:buNone/>
              <a:defRPr sz="16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6583558"/>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1/16/2024</a:t>
            </a:fld>
            <a:endParaRPr lang="en-US"/>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21432980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6.jpe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image" Target="../media/image23.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xml"/><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7.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audio" Target="../media/audio3.wav"/><Relationship Id="rId7"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44.wmf"/><Relationship Id="rId4" Type="http://schemas.openxmlformats.org/officeDocument/2006/relationships/audio" Target="../media/audio4.wav"/><Relationship Id="rId9" Type="http://schemas.openxmlformats.org/officeDocument/2006/relationships/image" Target="../media/image43.emf"/></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0.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21.gif"/><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297475" y="2628781"/>
            <a:ext cx="9056325" cy="189282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5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9000"/>
                                      </p:iterate>
                                      <p:childTnLst>
                                        <p:animMotion origin="layout" path="M 0.0 0.0 L 0.0 -0.07213" pathEditMode="relative" ptsTypes="">
                                          <p:cBhvr>
                                            <p:cTn id="11" dur="500" accel="50000" decel="50000" autoRev="1" fill="hold">
                                              <p:stCondLst>
                                                <p:cond delay="0"/>
                                              </p:stCondLst>
                                            </p:cTn>
                                            <p:tgtEl>
                                              <p:spTgt spid="3"/>
                                            </p:tgtEl>
                                            <p:attrNameLst>
                                              <p:attrName>ppt_x</p:attrName>
                                              <p:attrName>ppt_y</p:attrName>
                                            </p:attrNameLst>
                                          </p:cBhvr>
                                        </p:animMotion>
                                        <p:animRot by="1500000">
                                          <p:cBhvr>
                                            <p:cTn id="12" dur="250" fill="hold">
                                              <p:stCondLst>
                                                <p:cond delay="0"/>
                                              </p:stCondLst>
                                            </p:cTn>
                                            <p:tgtEl>
                                              <p:spTgt spid="3"/>
                                            </p:tgtEl>
                                            <p:attrNameLst>
                                              <p:attrName>r</p:attrName>
                                            </p:attrNameLst>
                                          </p:cBhvr>
                                        </p:animRot>
                                        <p:animRot by="-1500000">
                                          <p:cBhvr>
                                            <p:cTn id="13" dur="250" fill="hold">
                                              <p:stCondLst>
                                                <p:cond delay="250"/>
                                              </p:stCondLst>
                                            </p:cTn>
                                            <p:tgtEl>
                                              <p:spTgt spid="3"/>
                                            </p:tgtEl>
                                            <p:attrNameLst>
                                              <p:attrName>r</p:attrName>
                                            </p:attrNameLst>
                                          </p:cBhvr>
                                        </p:animRot>
                                        <p:animRot by="-1500000">
                                          <p:cBhvr>
                                            <p:cTn id="14" dur="250" fill="hold">
                                              <p:stCondLst>
                                                <p:cond delay="500"/>
                                              </p:stCondLst>
                                            </p:cTn>
                                            <p:tgtEl>
                                              <p:spTgt spid="3"/>
                                            </p:tgtEl>
                                            <p:attrNameLst>
                                              <p:attrName>r</p:attrName>
                                            </p:attrNameLst>
                                          </p:cBhvr>
                                        </p:animRot>
                                        <p:animRot by="1500000">
                                          <p:cBhvr>
                                            <p:cTn id="15"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Sự ra đời</a:t>
            </a:r>
            <a:r>
              <a:rPr kumimoji="0" lang="en-US" altLang="en-VN" sz="32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DC5CD8ED-5DA9-232E-B157-16B121F00792}"/>
              </a:ext>
            </a:extLst>
          </p:cNvPr>
          <p:cNvSpPr/>
          <p:nvPr/>
        </p:nvSpPr>
        <p:spPr>
          <a:xfrm>
            <a:off x="294844" y="158219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Từ đầu thế kỷ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XVI,</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nhà Lê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lâm vào thời kì khủng hoảng, suy thoái</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732EC87-E5AE-67DD-2E3B-9ADEF5E53051}"/>
              </a:ext>
            </a:extLst>
          </p:cNvPr>
          <p:cNvSpPr txBox="1"/>
          <p:nvPr/>
        </p:nvSpPr>
        <p:spPr>
          <a:xfrm>
            <a:off x="294844" y="3341451"/>
            <a:ext cx="11796637" cy="1077218"/>
          </a:xfrm>
          <a:prstGeom prst="rect">
            <a:avLst/>
          </a:prstGeom>
          <a:noFill/>
        </p:spPr>
        <p:txBody>
          <a:bodyPr wrap="square">
            <a:spAutoFit/>
          </a:bodyPr>
          <a:lstStyle/>
          <a:p>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Năm 1527 mặt Đăng Dung ép vua Lê nhường ngôi lập ra triều Mạc sử cũ gọi là Bắc triều</a:t>
            </a:r>
            <a:endParaRPr lang="en-US" sz="3200">
              <a:solidFill>
                <a:srgbClr val="0070C0"/>
              </a:solidFill>
            </a:endParaRPr>
          </a:p>
        </p:txBody>
      </p:sp>
      <p:sp>
        <p:nvSpPr>
          <p:cNvPr id="4" name="Rectangle 3">
            <a:extLst>
              <a:ext uri="{FF2B5EF4-FFF2-40B4-BE49-F238E27FC236}">
                <a16:creationId xmlns:a16="http://schemas.microsoft.com/office/drawing/2014/main" id="{64E28115-F23C-A0B7-CAEB-2FFDD1D0A331}"/>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5" name="Rectangle 4">
            <a:extLst>
              <a:ext uri="{FF2B5EF4-FFF2-40B4-BE49-F238E27FC236}">
                <a16:creationId xmlns:a16="http://schemas.microsoft.com/office/drawing/2014/main" id="{BDD55B46-CB8C-AD51-E38B-F6492222919A}"/>
              </a:ext>
            </a:extLst>
          </p:cNvPr>
          <p:cNvSpPr/>
          <p:nvPr/>
        </p:nvSpPr>
        <p:spPr>
          <a:xfrm>
            <a:off x="351105" y="2369347"/>
            <a:ext cx="11796637" cy="584775"/>
          </a:xfrm>
          <a:prstGeom prst="rect">
            <a:avLst/>
          </a:prstGeom>
        </p:spPr>
        <p:txBody>
          <a:bodyPr wrap="square">
            <a:spAutoFit/>
          </a:bodyPr>
          <a:lstStyle/>
          <a:p>
            <a:pPr lvl="0"/>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Các phe phái phong kiến xung đột và tranh chấp quyết liệt với nhau.</a:t>
            </a:r>
            <a:endPar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79859022-3231-AF4F-998B-54DD24FCF86B}"/>
              </a:ext>
            </a:extLst>
          </p:cNvPr>
          <p:cNvGrpSpPr/>
          <p:nvPr/>
        </p:nvGrpSpPr>
        <p:grpSpPr>
          <a:xfrm>
            <a:off x="524309" y="2336322"/>
            <a:ext cx="11267641" cy="1349019"/>
            <a:chOff x="6571252" y="1191638"/>
            <a:chExt cx="5422224" cy="1349019"/>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1349019"/>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13137" y="1573759"/>
              <a:ext cx="528033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sự ra đời của nhà Mạc như thế nào?</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86616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 name="Rectangle 5">
            <a:extLst>
              <a:ext uri="{FF2B5EF4-FFF2-40B4-BE49-F238E27FC236}">
                <a16:creationId xmlns:a16="http://schemas.microsoft.com/office/drawing/2014/main" id="{804642D5-611F-6C42-926D-6EAE66C1C402}"/>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64497241-D493-304F-A87C-FB183470FFD4}"/>
              </a:ext>
            </a:extLst>
          </p:cNvPr>
          <p:cNvCxnSpPr>
            <a:cxnSpLocks/>
          </p:cNvCxnSpPr>
          <p:nvPr/>
        </p:nvCxnSpPr>
        <p:spPr>
          <a:xfrm flipH="1">
            <a:off x="5512932" y="1450074"/>
            <a:ext cx="19248" cy="540792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E278B17-BD83-DB4F-AA22-E49EDF444293}"/>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026" name="Picture 2" descr="Do you have an idea for a course you don't see here?">
            <a:extLst>
              <a:ext uri="{FF2B5EF4-FFF2-40B4-BE49-F238E27FC236}">
                <a16:creationId xmlns:a16="http://schemas.microsoft.com/office/drawing/2014/main" id="{136EA2D2-6922-09B3-AB37-61A205E293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0" t="11234" r="25512" b="9360"/>
          <a:stretch/>
        </p:blipFill>
        <p:spPr bwMode="auto">
          <a:xfrm>
            <a:off x="894944" y="2306814"/>
            <a:ext cx="4222427" cy="4220305"/>
          </a:xfrm>
          <a:prstGeom prst="ellipse">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CBA645-D206-1B78-18DD-DDBA9652962F}"/>
              </a:ext>
            </a:extLst>
          </p:cNvPr>
          <p:cNvSpPr/>
          <p:nvPr/>
        </p:nvSpPr>
        <p:spPr>
          <a:xfrm>
            <a:off x="6254886" y="1593652"/>
            <a:ext cx="5133457" cy="707886"/>
          </a:xfrm>
          <a:prstGeom prst="rect">
            <a:avLst/>
          </a:prstGeom>
          <a:noFill/>
        </p:spPr>
        <p:txBody>
          <a:bodyPr wrap="none" lIns="91440" tIns="45720" rIns="91440" bIns="45720">
            <a:spAutoFit/>
          </a:bodyPr>
          <a:lstStyle/>
          <a:p>
            <a:pPr algn="ctr"/>
            <a:r>
              <a:rPr lang="en-US" sz="4000" b="1" cap="none" spc="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NHÓM</a:t>
            </a:r>
          </a:p>
        </p:txBody>
      </p:sp>
      <p:sp>
        <p:nvSpPr>
          <p:cNvPr id="11" name="Rectangle 10">
            <a:extLst>
              <a:ext uri="{FF2B5EF4-FFF2-40B4-BE49-F238E27FC236}">
                <a16:creationId xmlns:a16="http://schemas.microsoft.com/office/drawing/2014/main" id="{1F65C7E7-A8F8-35C2-D732-3B92C8C6A77A}"/>
              </a:ext>
            </a:extLst>
          </p:cNvPr>
          <p:cNvSpPr/>
          <p:nvPr/>
        </p:nvSpPr>
        <p:spPr>
          <a:xfrm>
            <a:off x="6541057" y="2496899"/>
            <a:ext cx="553217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nguyên nhân hình thành Nam – Bắc triều?</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6478763" y="3972544"/>
            <a:ext cx="5548205" cy="1077218"/>
          </a:xfrm>
          <a:prstGeom prst="rect">
            <a:avLst/>
          </a:prstGeom>
        </p:spPr>
        <p:txBody>
          <a:bodyPr wrap="square">
            <a:spAutoFit/>
          </a:bodyPr>
          <a:lstStyle/>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Phân chia r</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anh giới</a:t>
            </a: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của </a:t>
            </a:r>
          </a:p>
          <a:p>
            <a:pPr lvl="0" algn="ctr"/>
            <a:r>
              <a:rPr lang="en-US" sz="32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Nam – Bắc triều như thế nào?</a:t>
            </a:r>
            <a:endParaRPr kumimoji="0" lang="en-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6742666" y="5605691"/>
            <a:ext cx="50203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200" b="0" i="0" u="none" strike="noStrike" kern="1200" cap="none" spc="0" normalizeH="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biến và kết quả ra sao?</a:t>
            </a:r>
            <a:endPar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4" name="Picture 2">
            <a:extLst>
              <a:ext uri="{FF2B5EF4-FFF2-40B4-BE49-F238E27FC236}">
                <a16:creationId xmlns:a16="http://schemas.microsoft.com/office/drawing/2014/main" id="{E28B76EB-0E34-BBEE-2E38-A139A246FA3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32180" y="258806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3F8CEA9-C776-B1F3-5622-98EAF0C861B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2" y="4174771"/>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688ECDC-BBBF-2498-AC88-F5F11E90E14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8704" t="13062" r="17430" b="11872"/>
          <a:stretch/>
        </p:blipFill>
        <p:spPr bwMode="auto">
          <a:xfrm>
            <a:off x="5505563" y="5605691"/>
            <a:ext cx="989629" cy="6727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5500C5-29B2-024A-5B7C-A7707C0B27E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20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heel(2)">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9" y="2164940"/>
            <a:ext cx="1530889" cy="1435709"/>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609437"/>
            <a:ext cx="7295244" cy="1111007"/>
            <a:chOff x="3361174" y="1259485"/>
            <a:chExt cx="5471433" cy="833255"/>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259485"/>
              <a:ext cx="5471433" cy="833255"/>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649838" y="1336938"/>
              <a:ext cx="5119408" cy="629073"/>
              <a:chOff x="3703046" y="-29530"/>
              <a:chExt cx="5119408" cy="665539"/>
            </a:xfrm>
          </p:grpSpPr>
          <p:sp>
            <p:nvSpPr>
              <p:cNvPr id="61" name="Rounded Rectangle 60">
                <a:extLst>
                  <a:ext uri="{FF2B5EF4-FFF2-40B4-BE49-F238E27FC236}">
                    <a16:creationId xmlns:a16="http://schemas.microsoft.com/office/drawing/2014/main" id="{875CF0DD-5822-5A41-9BF5-C80DA997965B}"/>
                  </a:ext>
                </a:extLst>
              </p:cNvPr>
              <p:cNvSpPr/>
              <p:nvPr/>
            </p:nvSpPr>
            <p:spPr>
              <a:xfrm>
                <a:off x="3703046" y="-29530"/>
                <a:ext cx="5119408" cy="665539"/>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4433285" y="77814"/>
                <a:ext cx="3033523" cy="464005"/>
              </a:xfrm>
              <a:prstGeom prst="rect">
                <a:avLst/>
              </a:prstGeom>
              <a:ln>
                <a:noFill/>
              </a:ln>
            </p:spPr>
            <p:txBody>
              <a:bodyPr wrap="none">
                <a:spAutoFit/>
              </a:bodyPr>
              <a:lstStyle/>
              <a:p>
                <a:pPr defTabSz="1219170">
                  <a:buClr>
                    <a:srgbClr val="000000"/>
                  </a:buClr>
                </a:pPr>
                <a:r>
                  <a:rPr lang="en-VN" sz="3200" kern="0" dirty="0">
                    <a:solidFill>
                      <a:srgbClr val="FFFFFF"/>
                    </a:solidFill>
                    <a:latin typeface="Times New Roman" panose="02020603050405020304" pitchFamily="18" charset="0"/>
                    <a:cs typeface="Times New Roman" panose="02020603050405020304" pitchFamily="18" charset="0"/>
                    <a:sym typeface="Arial"/>
                  </a:rPr>
                  <a:t>Thế lực nhà Lê suy yếu</a:t>
                </a: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BẮC</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805857" y="2903268"/>
            <a:ext cx="7315200" cy="1394761"/>
            <a:chOff x="3361174" y="1182033"/>
            <a:chExt cx="5486400"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61174" y="1289227"/>
              <a:ext cx="5408072" cy="830997"/>
              <a:chOff x="3414382" y="-80007"/>
              <a:chExt cx="5408072"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414382" y="-80007"/>
                <a:ext cx="5293958" cy="854746"/>
              </a:xfrm>
              <a:prstGeom prst="rect">
                <a:avLst/>
              </a:prstGeom>
              <a:ln>
                <a:noFill/>
              </a:ln>
            </p:spPr>
            <p:txBody>
              <a:bodyPr wrap="square">
                <a:spAutoFit/>
              </a:bodyPr>
              <a:lstStyle/>
              <a:p>
                <a:pPr algn="ctr" defTabSz="1219170">
                  <a:buClr>
                    <a:srgbClr val="000000"/>
                  </a:buClr>
                </a:pPr>
                <a:r>
                  <a:rPr lang="en-VN" sz="3200" kern="0" dirty="0">
                    <a:solidFill>
                      <a:srgbClr val="F3F3F3">
                        <a:lumMod val="10000"/>
                      </a:srgbClr>
                    </a:solidFill>
                    <a:latin typeface="Times New Roman" panose="02020603050405020304" pitchFamily="18" charset="0"/>
                    <a:cs typeface="Times New Roman" panose="02020603050405020304" pitchFamily="18" charset="0"/>
                    <a:sym typeface="Arial"/>
                  </a:rPr>
                  <a:t>Cuộc tranh chấp quyền lực ngày càng quyết liệt</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7"/>
              </a:xfrm>
              <a:prstGeom prst="rect">
                <a:avLst/>
              </a:prstGeom>
              <a:ln>
                <a:noFill/>
              </a:ln>
            </p:spPr>
            <p:txBody>
              <a:bodyPr wrap="square">
                <a:spAutoFit/>
              </a:bodyPr>
              <a:lstStyle/>
              <a:p>
                <a:pPr algn="ctr" defTabSz="1219170">
                  <a:buClr>
                    <a:srgbClr val="000000"/>
                  </a:buClr>
                </a:pPr>
                <a:r>
                  <a:rPr lang="en-US" sz="3200" kern="0" dirty="0">
                    <a:solidFill>
                      <a:srgbClr val="FFFFFF"/>
                    </a:solidFill>
                    <a:latin typeface="Times New Roman" panose="02020603050405020304" pitchFamily="18" charset="0"/>
                    <a:cs typeface="Times New Roman" panose="02020603050405020304" pitchFamily="18" charset="0"/>
                    <a:sym typeface="Arial"/>
                  </a:rPr>
                  <a:t>H</a:t>
                </a:r>
                <a:r>
                  <a:rPr lang="en-VN" sz="3200" kern="0" dirty="0">
                    <a:solidFill>
                      <a:srgbClr val="FFFFFF"/>
                    </a:solidFill>
                    <a:latin typeface="Times New Roman" panose="02020603050405020304" pitchFamily="18" charset="0"/>
                    <a:cs typeface="Times New Roman" panose="02020603050405020304" pitchFamily="18" charset="0"/>
                    <a:sym typeface="Arial"/>
                  </a:rPr>
                  <a:t>ọ Mạc tiêu diệt các thế lực đối lập, thâu tóm mọi quyền hành.</a:t>
                </a: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200" b="1" kern="0" dirty="0">
                <a:solidFill>
                  <a:srgbClr val="0070C0"/>
                </a:solidFill>
                <a:latin typeface="Times New Roman" panose="02020603050405020304" pitchFamily="18" charset="0"/>
                <a:cs typeface="Times New Roman" panose="02020603050405020304" pitchFamily="18" charset="0"/>
                <a:sym typeface="Arial"/>
              </a:rPr>
              <a:t>1527, Mạc Đăng Dung ép vua Lê nhường ngôi</a:t>
            </a:r>
          </a:p>
        </p:txBody>
      </p:sp>
    </p:spTree>
    <p:extLst>
      <p:ext uri="{BB962C8B-B14F-4D97-AF65-F5344CB8AC3E}">
        <p14:creationId xmlns:p14="http://schemas.microsoft.com/office/powerpoint/2010/main" val="2131924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E7E035B2-A09D-334A-B904-EA7AA2F32C1F}"/>
              </a:ext>
            </a:extLst>
          </p:cNvPr>
          <p:cNvCxnSpPr>
            <a:cxnSpLocks/>
            <a:stCxn id="67" idx="0"/>
            <a:endCxn id="58" idx="1"/>
          </p:cNvCxnSpPr>
          <p:nvPr/>
        </p:nvCxnSpPr>
        <p:spPr>
          <a:xfrm flipV="1">
            <a:off x="3274968" y="2022450"/>
            <a:ext cx="1530890" cy="1578200"/>
          </a:xfrm>
          <a:prstGeom prst="line">
            <a:avLst/>
          </a:prstGeom>
          <a:ln w="38100">
            <a:solidFill>
              <a:srgbClr val="6192C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51EB7DF-2FDF-B243-8077-B4D5C8D7240E}"/>
              </a:ext>
            </a:extLst>
          </p:cNvPr>
          <p:cNvCxnSpPr>
            <a:cxnSpLocks/>
            <a:stCxn id="67" idx="0"/>
            <a:endCxn id="82" idx="1"/>
          </p:cNvCxnSpPr>
          <p:nvPr/>
        </p:nvCxnSpPr>
        <p:spPr>
          <a:xfrm>
            <a:off x="3274969" y="3600649"/>
            <a:ext cx="1530889" cy="1728160"/>
          </a:xfrm>
          <a:prstGeom prst="line">
            <a:avLst/>
          </a:prstGeom>
          <a:ln w="38100">
            <a:solidFill>
              <a:srgbClr val="C67868"/>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FE00DF3-A819-DF49-9837-3756EB08D021}"/>
              </a:ext>
            </a:extLst>
          </p:cNvPr>
          <p:cNvGrpSpPr/>
          <p:nvPr/>
        </p:nvGrpSpPr>
        <p:grpSpPr>
          <a:xfrm>
            <a:off x="4805858" y="1324456"/>
            <a:ext cx="7295245" cy="1395988"/>
            <a:chOff x="3361174" y="1045749"/>
            <a:chExt cx="5471433" cy="1046991"/>
          </a:xfrm>
        </p:grpSpPr>
        <p:sp>
          <p:nvSpPr>
            <p:cNvPr id="58" name="Rounded Rectangle 57">
              <a:extLst>
                <a:ext uri="{FF2B5EF4-FFF2-40B4-BE49-F238E27FC236}">
                  <a16:creationId xmlns:a16="http://schemas.microsoft.com/office/drawing/2014/main" id="{C8ED46B6-5388-5947-A532-4CC2F157D848}"/>
                </a:ext>
              </a:extLst>
            </p:cNvPr>
            <p:cNvSpPr/>
            <p:nvPr/>
          </p:nvSpPr>
          <p:spPr>
            <a:xfrm>
              <a:off x="3361174" y="1045749"/>
              <a:ext cx="5471433" cy="1046991"/>
            </a:xfrm>
            <a:prstGeom prst="roundRect">
              <a:avLst/>
            </a:prstGeom>
            <a:solidFill>
              <a:srgbClr val="3372B3">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nvGrpSpPr>
            <p:cNvPr id="60" name="Group 59">
              <a:extLst>
                <a:ext uri="{FF2B5EF4-FFF2-40B4-BE49-F238E27FC236}">
                  <a16:creationId xmlns:a16="http://schemas.microsoft.com/office/drawing/2014/main" id="{CF7FAFC7-7232-7842-A472-ADD7733AAD7F}"/>
                </a:ext>
              </a:extLst>
            </p:cNvPr>
            <p:cNvGrpSpPr/>
            <p:nvPr/>
          </p:nvGrpSpPr>
          <p:grpSpPr>
            <a:xfrm>
              <a:off x="3475288" y="1128247"/>
              <a:ext cx="5293958" cy="909333"/>
              <a:chOff x="3528496" y="-250318"/>
              <a:chExt cx="5293958" cy="962045"/>
            </a:xfrm>
          </p:grpSpPr>
          <p:sp>
            <p:nvSpPr>
              <p:cNvPr id="61" name="Rounded Rectangle 60">
                <a:extLst>
                  <a:ext uri="{FF2B5EF4-FFF2-40B4-BE49-F238E27FC236}">
                    <a16:creationId xmlns:a16="http://schemas.microsoft.com/office/drawing/2014/main" id="{875CF0DD-5822-5A41-9BF5-C80DA997965B}"/>
                  </a:ext>
                </a:extLst>
              </p:cNvPr>
              <p:cNvSpPr/>
              <p:nvPr/>
            </p:nvSpPr>
            <p:spPr>
              <a:xfrm>
                <a:off x="3528496" y="-250318"/>
                <a:ext cx="5293958" cy="962045"/>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2" name="Rectangle 61">
                <a:extLst>
                  <a:ext uri="{FF2B5EF4-FFF2-40B4-BE49-F238E27FC236}">
                    <a16:creationId xmlns:a16="http://schemas.microsoft.com/office/drawing/2014/main" id="{5691959D-5474-F248-8FD2-17AF1448A2EF}"/>
                  </a:ext>
                </a:extLst>
              </p:cNvPr>
              <p:cNvSpPr/>
              <p:nvPr/>
            </p:nvSpPr>
            <p:spPr>
              <a:xfrm>
                <a:off x="3645987" y="-226395"/>
                <a:ext cx="5119408"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Nhiều cựu thần nhà Lê không chấp nhận sự chính thống của nhà Mạc. </a:t>
                </a:r>
                <a:endParaRPr lang="en-VN"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grpSp>
        <p:nvGrpSpPr>
          <p:cNvPr id="2" name="Group 1">
            <a:extLst>
              <a:ext uri="{FF2B5EF4-FFF2-40B4-BE49-F238E27FC236}">
                <a16:creationId xmlns:a16="http://schemas.microsoft.com/office/drawing/2014/main" id="{36EDD8F3-B6B2-A649-B2F4-831D10E91DC3}"/>
              </a:ext>
            </a:extLst>
          </p:cNvPr>
          <p:cNvGrpSpPr/>
          <p:nvPr/>
        </p:nvGrpSpPr>
        <p:grpSpPr>
          <a:xfrm>
            <a:off x="9363" y="2303664"/>
            <a:ext cx="3265605" cy="2593971"/>
            <a:chOff x="7022" y="1727748"/>
            <a:chExt cx="2449204" cy="1945478"/>
          </a:xfrm>
        </p:grpSpPr>
        <p:grpSp>
          <p:nvGrpSpPr>
            <p:cNvPr id="66" name="Group 65">
              <a:extLst>
                <a:ext uri="{FF2B5EF4-FFF2-40B4-BE49-F238E27FC236}">
                  <a16:creationId xmlns:a16="http://schemas.microsoft.com/office/drawing/2014/main" id="{9386CEF5-6404-B045-A848-E3364394520C}"/>
                </a:ext>
              </a:extLst>
            </p:cNvPr>
            <p:cNvGrpSpPr/>
            <p:nvPr/>
          </p:nvGrpSpPr>
          <p:grpSpPr>
            <a:xfrm>
              <a:off x="7022" y="1727748"/>
              <a:ext cx="2449204" cy="1945478"/>
              <a:chOff x="209862" y="2066819"/>
              <a:chExt cx="2449204" cy="1945478"/>
            </a:xfrm>
          </p:grpSpPr>
          <p:sp>
            <p:nvSpPr>
              <p:cNvPr id="67" name="Hexagon 66">
                <a:extLst>
                  <a:ext uri="{FF2B5EF4-FFF2-40B4-BE49-F238E27FC236}">
                    <a16:creationId xmlns:a16="http://schemas.microsoft.com/office/drawing/2014/main" id="{869CEB52-60B7-214D-82B3-D79FC92A7530}"/>
                  </a:ext>
                </a:extLst>
              </p:cNvPr>
              <p:cNvSpPr/>
              <p:nvPr/>
            </p:nvSpPr>
            <p:spPr>
              <a:xfrm>
                <a:off x="209862" y="2066819"/>
                <a:ext cx="2449204" cy="1945478"/>
              </a:xfrm>
              <a:prstGeom prst="hexagon">
                <a:avLst>
                  <a:gd name="adj" fmla="val 31935"/>
                  <a:gd name="vf" fmla="val 115470"/>
                </a:avLst>
              </a:prstGeom>
              <a:solidFill>
                <a:srgbClr val="92D050"/>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68" name="Hexagon 67">
                <a:extLst>
                  <a:ext uri="{FF2B5EF4-FFF2-40B4-BE49-F238E27FC236}">
                    <a16:creationId xmlns:a16="http://schemas.microsoft.com/office/drawing/2014/main" id="{90184E4A-7A30-364C-8863-480510F44432}"/>
                  </a:ext>
                </a:extLst>
              </p:cNvPr>
              <p:cNvSpPr/>
              <p:nvPr/>
            </p:nvSpPr>
            <p:spPr>
              <a:xfrm>
                <a:off x="467125" y="2252674"/>
                <a:ext cx="1948722" cy="1520688"/>
              </a:xfrm>
              <a:prstGeom prst="hexagon">
                <a:avLst>
                  <a:gd name="adj" fmla="val 31935"/>
                  <a:gd name="vf" fmla="val 115470"/>
                </a:avLst>
              </a:prstGeom>
              <a:solidFill>
                <a:schemeClr val="accent2"/>
              </a:solidFill>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grpSp>
        <p:sp>
          <p:nvSpPr>
            <p:cNvPr id="69" name="Rectangle 68">
              <a:extLst>
                <a:ext uri="{FF2B5EF4-FFF2-40B4-BE49-F238E27FC236}">
                  <a16:creationId xmlns:a16="http://schemas.microsoft.com/office/drawing/2014/main" id="{A4FDDFA9-AB00-EE4A-B024-FF05791C70A1}"/>
                </a:ext>
              </a:extLst>
            </p:cNvPr>
            <p:cNvSpPr/>
            <p:nvPr/>
          </p:nvSpPr>
          <p:spPr>
            <a:xfrm>
              <a:off x="311393" y="2142332"/>
              <a:ext cx="1688848" cy="1077314"/>
            </a:xfrm>
            <a:prstGeom prst="rect">
              <a:avLst/>
            </a:prstGeom>
            <a:noFill/>
          </p:spPr>
          <p:txBody>
            <a:bodyPr wrap="square" lIns="121920" tIns="60960" rIns="121920" bIns="60960">
              <a:spAutoFit/>
            </a:bodyPr>
            <a:lstStyle/>
            <a:p>
              <a:pPr algn="ctr" defTabSz="1219170">
                <a:buClr>
                  <a:srgbClr val="000000"/>
                </a:buClr>
              </a:pP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Thế</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kỉ</a:t>
              </a:r>
              <a:r>
                <a:rPr lang="en-US" sz="4267"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XVI</a:t>
              </a:r>
            </a:p>
          </p:txBody>
        </p:sp>
      </p:grpSp>
      <p:grpSp>
        <p:nvGrpSpPr>
          <p:cNvPr id="70" name="Group 69">
            <a:extLst>
              <a:ext uri="{FF2B5EF4-FFF2-40B4-BE49-F238E27FC236}">
                <a16:creationId xmlns:a16="http://schemas.microsoft.com/office/drawing/2014/main" id="{1C657E3B-B4FA-BE4B-B580-51FA00BFCDDB}"/>
              </a:ext>
            </a:extLst>
          </p:cNvPr>
          <p:cNvGrpSpPr/>
          <p:nvPr/>
        </p:nvGrpSpPr>
        <p:grpSpPr>
          <a:xfrm>
            <a:off x="-111487" y="-86921"/>
            <a:ext cx="12551764" cy="1481048"/>
            <a:chOff x="-119921" y="50845"/>
            <a:chExt cx="9413823" cy="1110786"/>
          </a:xfrm>
        </p:grpSpPr>
        <p:pic>
          <p:nvPicPr>
            <p:cNvPr id="71" name="Picture 4">
              <a:extLst>
                <a:ext uri="{FF2B5EF4-FFF2-40B4-BE49-F238E27FC236}">
                  <a16:creationId xmlns:a16="http://schemas.microsoft.com/office/drawing/2014/main" id="{C5B048E9-B1A3-AD4C-8B1A-6020697B13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75" t="59763" r="9504" b="18999"/>
            <a:stretch/>
          </p:blipFill>
          <p:spPr bwMode="auto">
            <a:xfrm>
              <a:off x="-119921" y="50845"/>
              <a:ext cx="9413823" cy="11107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1808008-0D6A-954F-943E-AEE9860A9D18}"/>
                </a:ext>
              </a:extLst>
            </p:cNvPr>
            <p:cNvSpPr/>
            <p:nvPr/>
          </p:nvSpPr>
          <p:spPr>
            <a:xfrm>
              <a:off x="1004541" y="283789"/>
              <a:ext cx="7164897" cy="561741"/>
            </a:xfrm>
            <a:prstGeom prst="rect">
              <a:avLst/>
            </a:prstGeom>
            <a:solidFill>
              <a:schemeClr val="accent6"/>
            </a:solidFill>
          </p:spPr>
          <p:txBody>
            <a:bodyPr wrap="square">
              <a:spAutoFit/>
            </a:bodyPr>
            <a:lstStyle/>
            <a:p>
              <a:pPr algn="ctr" defTabSz="1219170">
                <a:buClr>
                  <a:srgbClr val="000000"/>
                </a:buClr>
              </a:pPr>
              <a:r>
                <a:rPr lang="en-US"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SỰ HÌNH THÀNH NAM</a:t>
              </a:r>
              <a:r>
                <a:rPr lang="en-VN" sz="4267"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TRIỀU</a:t>
              </a:r>
              <a:endParaRPr lang="en-VN" sz="4267"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76" name="Group 75">
            <a:extLst>
              <a:ext uri="{FF2B5EF4-FFF2-40B4-BE49-F238E27FC236}">
                <a16:creationId xmlns:a16="http://schemas.microsoft.com/office/drawing/2014/main" id="{39A28514-2A56-5B4B-90DF-07C10034E929}"/>
              </a:ext>
            </a:extLst>
          </p:cNvPr>
          <p:cNvGrpSpPr/>
          <p:nvPr/>
        </p:nvGrpSpPr>
        <p:grpSpPr>
          <a:xfrm>
            <a:off x="4781009" y="2903268"/>
            <a:ext cx="7340048" cy="1394761"/>
            <a:chOff x="3342538" y="1182033"/>
            <a:chExt cx="5505036" cy="1046071"/>
          </a:xfrm>
        </p:grpSpPr>
        <p:sp>
          <p:nvSpPr>
            <p:cNvPr id="77" name="Rounded Rectangle 76">
              <a:extLst>
                <a:ext uri="{FF2B5EF4-FFF2-40B4-BE49-F238E27FC236}">
                  <a16:creationId xmlns:a16="http://schemas.microsoft.com/office/drawing/2014/main" id="{3E161B9A-494D-4247-8207-D1A2D0970214}"/>
                </a:ext>
              </a:extLst>
            </p:cNvPr>
            <p:cNvSpPr/>
            <p:nvPr/>
          </p:nvSpPr>
          <p:spPr>
            <a:xfrm>
              <a:off x="3361174" y="1182033"/>
              <a:ext cx="5486400" cy="1046071"/>
            </a:xfrm>
            <a:prstGeom prst="roundRect">
              <a:avLst/>
            </a:prstGeom>
            <a:solidFill>
              <a:srgbClr val="92D050">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78" name="Group 77">
              <a:extLst>
                <a:ext uri="{FF2B5EF4-FFF2-40B4-BE49-F238E27FC236}">
                  <a16:creationId xmlns:a16="http://schemas.microsoft.com/office/drawing/2014/main" id="{5BC3CDC8-7718-5C4A-8C3F-8E7F822E97D5}"/>
                </a:ext>
              </a:extLst>
            </p:cNvPr>
            <p:cNvGrpSpPr/>
            <p:nvPr/>
          </p:nvGrpSpPr>
          <p:grpSpPr>
            <a:xfrm>
              <a:off x="3342538" y="1289227"/>
              <a:ext cx="5426708" cy="830997"/>
              <a:chOff x="3395746" y="-80007"/>
              <a:chExt cx="5426708" cy="879168"/>
            </a:xfrm>
          </p:grpSpPr>
          <p:sp>
            <p:nvSpPr>
              <p:cNvPr id="79" name="Rounded Rectangle 78">
                <a:extLst>
                  <a:ext uri="{FF2B5EF4-FFF2-40B4-BE49-F238E27FC236}">
                    <a16:creationId xmlns:a16="http://schemas.microsoft.com/office/drawing/2014/main" id="{E216263C-CBD3-634C-855A-BBFC09B3D2FC}"/>
                  </a:ext>
                </a:extLst>
              </p:cNvPr>
              <p:cNvSpPr/>
              <p:nvPr/>
            </p:nvSpPr>
            <p:spPr>
              <a:xfrm>
                <a:off x="3528496" y="-80007"/>
                <a:ext cx="5293958" cy="879168"/>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sp>
            <p:nvSpPr>
              <p:cNvPr id="80" name="Rectangle 79">
                <a:extLst>
                  <a:ext uri="{FF2B5EF4-FFF2-40B4-BE49-F238E27FC236}">
                    <a16:creationId xmlns:a16="http://schemas.microsoft.com/office/drawing/2014/main" id="{533C397A-4956-A643-8A8D-26F88B9F40A7}"/>
                  </a:ext>
                </a:extLst>
              </p:cNvPr>
              <p:cNvSpPr/>
              <p:nvPr/>
            </p:nvSpPr>
            <p:spPr>
              <a:xfrm>
                <a:off x="3395746" y="101720"/>
                <a:ext cx="5293958" cy="464005"/>
              </a:xfrm>
              <a:prstGeom prst="rect">
                <a:avLst/>
              </a:prstGeom>
              <a:ln>
                <a:noFill/>
              </a:ln>
            </p:spPr>
            <p:txBody>
              <a:bodyPr wrap="square">
                <a:spAutoFit/>
              </a:bodyPr>
              <a:lstStyle/>
              <a:p>
                <a:pPr algn="ctr" defTabSz="1219170">
                  <a:buClr>
                    <a:srgbClr val="000000"/>
                  </a:buClr>
                </a:pPr>
                <a:r>
                  <a:rPr lang="en-US" sz="3200" kern="0">
                    <a:solidFill>
                      <a:srgbClr val="F3F3F3">
                        <a:lumMod val="10000"/>
                      </a:srgbClr>
                    </a:solidFill>
                    <a:latin typeface="Times New Roman" panose="02020603050405020304" pitchFamily="18" charset="0"/>
                    <a:cs typeface="Times New Roman" panose="02020603050405020304" pitchFamily="18" charset="0"/>
                    <a:sym typeface="Arial"/>
                  </a:rPr>
                  <a:t>1533: Nguyễn Kim vào Thanh Hóa.</a:t>
                </a:r>
              </a:p>
            </p:txBody>
          </p:sp>
        </p:grpSp>
      </p:grpSp>
      <p:grpSp>
        <p:nvGrpSpPr>
          <p:cNvPr id="81" name="Group 80">
            <a:extLst>
              <a:ext uri="{FF2B5EF4-FFF2-40B4-BE49-F238E27FC236}">
                <a16:creationId xmlns:a16="http://schemas.microsoft.com/office/drawing/2014/main" id="{63936257-A68C-984A-8318-82C338BDC51B}"/>
              </a:ext>
            </a:extLst>
          </p:cNvPr>
          <p:cNvGrpSpPr/>
          <p:nvPr/>
        </p:nvGrpSpPr>
        <p:grpSpPr>
          <a:xfrm>
            <a:off x="4805857" y="4631430"/>
            <a:ext cx="7315200" cy="1394762"/>
            <a:chOff x="3361174" y="1259485"/>
            <a:chExt cx="5486400" cy="1046071"/>
          </a:xfrm>
        </p:grpSpPr>
        <p:sp>
          <p:nvSpPr>
            <p:cNvPr id="82" name="Rounded Rectangle 81">
              <a:extLst>
                <a:ext uri="{FF2B5EF4-FFF2-40B4-BE49-F238E27FC236}">
                  <a16:creationId xmlns:a16="http://schemas.microsoft.com/office/drawing/2014/main" id="{9FB0B0FC-8E8E-0144-8BC9-8CABF2239BA6}"/>
                </a:ext>
              </a:extLst>
            </p:cNvPr>
            <p:cNvSpPr/>
            <p:nvPr/>
          </p:nvSpPr>
          <p:spPr>
            <a:xfrm>
              <a:off x="3361174" y="1259485"/>
              <a:ext cx="5486400" cy="1046071"/>
            </a:xfrm>
            <a:prstGeom prst="roundRect">
              <a:avLst/>
            </a:prstGeom>
            <a:solidFill>
              <a:srgbClr val="C67868">
                <a:alpha val="7475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dirty="0">
                <a:solidFill>
                  <a:srgbClr val="F3F3F3"/>
                </a:solidFill>
                <a:latin typeface="Arial"/>
                <a:sym typeface="Arial"/>
              </a:endParaRPr>
            </a:p>
          </p:txBody>
        </p:sp>
        <p:grpSp>
          <p:nvGrpSpPr>
            <p:cNvPr id="83" name="Group 82">
              <a:extLst>
                <a:ext uri="{FF2B5EF4-FFF2-40B4-BE49-F238E27FC236}">
                  <a16:creationId xmlns:a16="http://schemas.microsoft.com/office/drawing/2014/main" id="{D01529E6-B536-9149-8E73-11EB8927E1C0}"/>
                </a:ext>
              </a:extLst>
            </p:cNvPr>
            <p:cNvGrpSpPr/>
            <p:nvPr/>
          </p:nvGrpSpPr>
          <p:grpSpPr>
            <a:xfrm>
              <a:off x="3526066" y="1336938"/>
              <a:ext cx="5243180" cy="886437"/>
              <a:chOff x="3579274" y="-29530"/>
              <a:chExt cx="5243180" cy="937822"/>
            </a:xfrm>
          </p:grpSpPr>
          <p:sp>
            <p:nvSpPr>
              <p:cNvPr id="84" name="Rounded Rectangle 83">
                <a:extLst>
                  <a:ext uri="{FF2B5EF4-FFF2-40B4-BE49-F238E27FC236}">
                    <a16:creationId xmlns:a16="http://schemas.microsoft.com/office/drawing/2014/main" id="{539CE018-5D70-B64D-8634-9572470C9D59}"/>
                  </a:ext>
                </a:extLst>
              </p:cNvPr>
              <p:cNvSpPr/>
              <p:nvPr/>
            </p:nvSpPr>
            <p:spPr>
              <a:xfrm>
                <a:off x="3579274" y="-29530"/>
                <a:ext cx="5243180" cy="937822"/>
              </a:xfrm>
              <a:prstGeom prst="roundRect">
                <a:avLst>
                  <a:gd name="adj" fmla="val 21462"/>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3F3F3"/>
                  </a:solidFill>
                  <a:latin typeface="Arial"/>
                  <a:sym typeface="Arial"/>
                </a:endParaRPr>
              </a:p>
            </p:txBody>
          </p:sp>
          <p:sp>
            <p:nvSpPr>
              <p:cNvPr id="85" name="Rectangle 84">
                <a:extLst>
                  <a:ext uri="{FF2B5EF4-FFF2-40B4-BE49-F238E27FC236}">
                    <a16:creationId xmlns:a16="http://schemas.microsoft.com/office/drawing/2014/main" id="{047E157F-8233-084A-8DBE-CDFD04DA2D26}"/>
                  </a:ext>
                </a:extLst>
              </p:cNvPr>
              <p:cNvSpPr/>
              <p:nvPr/>
            </p:nvSpPr>
            <p:spPr>
              <a:xfrm>
                <a:off x="3703046" y="29124"/>
                <a:ext cx="5005294" cy="854746"/>
              </a:xfrm>
              <a:prstGeom prst="rect">
                <a:avLst/>
              </a:prstGeom>
              <a:ln>
                <a:noFill/>
              </a:ln>
            </p:spPr>
            <p:txBody>
              <a:bodyPr wrap="square">
                <a:spAutoFit/>
              </a:bodyPr>
              <a:lstStyle/>
              <a:p>
                <a:pPr algn="ctr" defTabSz="1219170">
                  <a:buClr>
                    <a:srgbClr val="000000"/>
                  </a:buClr>
                </a:pPr>
                <a:r>
                  <a:rPr lang="en-US" sz="3200" kern="0">
                    <a:solidFill>
                      <a:srgbClr val="FFFFFF"/>
                    </a:solidFill>
                    <a:latin typeface="Times New Roman" panose="02020603050405020304" pitchFamily="18" charset="0"/>
                    <a:cs typeface="Times New Roman" panose="02020603050405020304" pitchFamily="18" charset="0"/>
                    <a:sym typeface="Arial"/>
                  </a:rPr>
                  <a:t>Lấy danh nghĩa “phù Lê diệt Mạc”. Lập Lê Duy Ninh lên làm vua.</a:t>
                </a:r>
                <a:endParaRPr lang="en-US" sz="3200" kern="0" dirty="0">
                  <a:solidFill>
                    <a:srgbClr val="FFFFFF"/>
                  </a:solidFill>
                  <a:latin typeface="Times New Roman" panose="02020603050405020304" pitchFamily="18" charset="0"/>
                  <a:cs typeface="Times New Roman" panose="02020603050405020304" pitchFamily="18" charset="0"/>
                  <a:sym typeface="Arial"/>
                </a:endParaRPr>
              </a:p>
            </p:txBody>
          </p:sp>
        </p:grpSp>
      </p:grpSp>
      <p:cxnSp>
        <p:nvCxnSpPr>
          <p:cNvPr id="88" name="Straight Connector 87">
            <a:extLst>
              <a:ext uri="{FF2B5EF4-FFF2-40B4-BE49-F238E27FC236}">
                <a16:creationId xmlns:a16="http://schemas.microsoft.com/office/drawing/2014/main" id="{9CC2B0DA-C289-D141-97BA-3646B5C199F4}"/>
              </a:ext>
            </a:extLst>
          </p:cNvPr>
          <p:cNvCxnSpPr>
            <a:cxnSpLocks/>
            <a:stCxn id="67" idx="0"/>
            <a:endCxn id="77" idx="1"/>
          </p:cNvCxnSpPr>
          <p:nvPr/>
        </p:nvCxnSpPr>
        <p:spPr>
          <a:xfrm>
            <a:off x="3274969" y="3600649"/>
            <a:ext cx="153088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FDD5B09B-FDB2-8144-A15B-9137BEFA4709}"/>
              </a:ext>
            </a:extLst>
          </p:cNvPr>
          <p:cNvSpPr/>
          <p:nvPr/>
        </p:nvSpPr>
        <p:spPr>
          <a:xfrm>
            <a:off x="9363" y="5463238"/>
            <a:ext cx="4472203" cy="130128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a:solidFill>
                  <a:srgbClr val="0070C0"/>
                </a:solidFill>
                <a:latin typeface="Times New Roman" panose="02020603050405020304" pitchFamily="18" charset="0"/>
                <a:cs typeface="Times New Roman" panose="02020603050405020304" pitchFamily="18" charset="0"/>
                <a:sym typeface="Arial"/>
              </a:rPr>
              <a:t>Sử cũ gọi là </a:t>
            </a:r>
          </a:p>
          <a:p>
            <a:pPr algn="ct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Nam triều</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310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wipe(left)">
                                      <p:cBhvr>
                                        <p:cTn id="28" dur="500"/>
                                        <p:tgtEl>
                                          <p:spTgt spid="8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wipe(left)">
                                      <p:cBhvr>
                                        <p:cTn id="41" dur="500"/>
                                        <p:tgtEl>
                                          <p:spTgt spid="8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7" name="Rectangle 36">
            <a:extLst>
              <a:ext uri="{FF2B5EF4-FFF2-40B4-BE49-F238E27FC236}">
                <a16:creationId xmlns:a16="http://schemas.microsoft.com/office/drawing/2014/main" id="{F579233D-97AC-FF4D-BAF6-979D35EF7DB3}"/>
              </a:ext>
            </a:extLst>
          </p:cNvPr>
          <p:cNvSpPr/>
          <p:nvPr/>
        </p:nvSpPr>
        <p:spPr>
          <a:xfrm>
            <a:off x="258844" y="3469093"/>
            <a:ext cx="2236510" cy="830997"/>
          </a:xfrm>
          <a:prstGeom prst="rect">
            <a:avLst/>
          </a:prstGeom>
          <a:solidFill>
            <a:srgbClr val="F1F1F1"/>
          </a:solidFill>
        </p:spPr>
        <p:txBody>
          <a:bodyPr wrap="none">
            <a:spAutoFit/>
          </a:bodyPr>
          <a:lstStyle/>
          <a:p>
            <a:r>
              <a:rPr lang="en-VN" sz="2400" dirty="0">
                <a:solidFill>
                  <a:srgbClr val="0070C0"/>
                </a:solidFill>
                <a:latin typeface="Times New Roman" panose="02020603050405020304" pitchFamily="18" charset="0"/>
                <a:cs typeface="Times New Roman" panose="02020603050405020304" pitchFamily="18" charset="0"/>
              </a:rPr>
              <a:t>Mạc Đăng Dung</a:t>
            </a:r>
          </a:p>
          <a:p>
            <a:r>
              <a:rPr lang="en-VN" sz="2400" dirty="0">
                <a:solidFill>
                  <a:srgbClr val="0070C0"/>
                </a:solidFill>
                <a:latin typeface="Times New Roman" panose="02020603050405020304" pitchFamily="18" charset="0"/>
                <a:cs typeface="Times New Roman" panose="02020603050405020304" pitchFamily="18" charset="0"/>
              </a:rPr>
              <a:t>(ảnh minh hoạ)</a:t>
            </a:r>
          </a:p>
        </p:txBody>
      </p:sp>
      <p:pic>
        <p:nvPicPr>
          <p:cNvPr id="11" name="Picture 10">
            <a:extLst>
              <a:ext uri="{FF2B5EF4-FFF2-40B4-BE49-F238E27FC236}">
                <a16:creationId xmlns:a16="http://schemas.microsoft.com/office/drawing/2014/main" id="{E56FE14C-C445-2B4E-AA3F-72DE25121E37}"/>
              </a:ext>
            </a:extLst>
          </p:cNvPr>
          <p:cNvPicPr>
            <a:picLocks noChangeAspect="1"/>
          </p:cNvPicPr>
          <p:nvPr/>
        </p:nvPicPr>
        <p:blipFill>
          <a:blip r:embed="rId3"/>
          <a:stretch>
            <a:fillRect/>
          </a:stretch>
        </p:blipFill>
        <p:spPr>
          <a:xfrm>
            <a:off x="7400259" y="0"/>
            <a:ext cx="4791740" cy="6858000"/>
          </a:xfrm>
          <a:prstGeom prst="rect">
            <a:avLst/>
          </a:prstGeom>
        </p:spPr>
      </p:pic>
      <p:grpSp>
        <p:nvGrpSpPr>
          <p:cNvPr id="18" name="Group 17">
            <a:extLst>
              <a:ext uri="{FF2B5EF4-FFF2-40B4-BE49-F238E27FC236}">
                <a16:creationId xmlns:a16="http://schemas.microsoft.com/office/drawing/2014/main" id="{8B276824-0FEC-9841-9FCA-154E99FB4510}"/>
              </a:ext>
            </a:extLst>
          </p:cNvPr>
          <p:cNvGrpSpPr/>
          <p:nvPr/>
        </p:nvGrpSpPr>
        <p:grpSpPr>
          <a:xfrm>
            <a:off x="-177352" y="-172738"/>
            <a:ext cx="7577610" cy="1382575"/>
            <a:chOff x="-119921" y="-68731"/>
            <a:chExt cx="9413823" cy="1628176"/>
          </a:xfrm>
        </p:grpSpPr>
        <p:pic>
          <p:nvPicPr>
            <p:cNvPr id="19" name="Picture 4">
              <a:extLst>
                <a:ext uri="{FF2B5EF4-FFF2-40B4-BE49-F238E27FC236}">
                  <a16:creationId xmlns:a16="http://schemas.microsoft.com/office/drawing/2014/main" id="{4D24AB12-5096-1843-8109-618FB372FF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75" t="59763" r="9504" b="18999"/>
            <a:stretch/>
          </p:blipFill>
          <p:spPr bwMode="auto">
            <a:xfrm>
              <a:off x="-119921" y="-68731"/>
              <a:ext cx="9413823" cy="162817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87D8586-3C10-0440-8E13-E136D672EEDD}"/>
                </a:ext>
              </a:extLst>
            </p:cNvPr>
            <p:cNvSpPr/>
            <p:nvPr/>
          </p:nvSpPr>
          <p:spPr>
            <a:xfrm>
              <a:off x="728009" y="323181"/>
              <a:ext cx="7717962" cy="688655"/>
            </a:xfrm>
            <a:prstGeom prst="rect">
              <a:avLst/>
            </a:prstGeom>
          </p:spPr>
          <p:txBody>
            <a:bodyPr wrap="none">
              <a:spAutoFit/>
            </a:bodyPr>
            <a:lstStyle/>
            <a:p>
              <a:pPr lvl="0"/>
              <a:r>
                <a:rPr lang="en-US" sz="32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RANH GIỚI NAM – BẮC TRIỀU</a:t>
              </a:r>
              <a:endParaRPr lang="en-VN" sz="3200" b="1" dirty="0">
                <a:solidFill>
                  <a:srgbClr val="0070C0"/>
                </a:solidFill>
                <a:latin typeface="Times New Roman" panose="02020603050405020304" pitchFamily="18" charset="0"/>
                <a:cs typeface="Times New Roman" panose="02020603050405020304" pitchFamily="18" charset="0"/>
              </a:endParaRPr>
            </a:p>
          </p:txBody>
        </p:sp>
      </p:grpSp>
      <p:pic>
        <p:nvPicPr>
          <p:cNvPr id="23" name="Picture 22" descr="NHIỆT LIỆT CHÀO MỪNG ĐẠI HỘI HỌ MẠC T/P HỒ CHÍ MINH VÀ CÁC TỈNH PHÍA NAM. -  Mạc tộc Việt Nam">
            <a:extLst>
              <a:ext uri="{FF2B5EF4-FFF2-40B4-BE49-F238E27FC236}">
                <a16:creationId xmlns:a16="http://schemas.microsoft.com/office/drawing/2014/main" id="{7AE40DB8-CF2C-3F4B-9B31-35D1116722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3" t="2600" r="2687" b="18934"/>
          <a:stretch/>
        </p:blipFill>
        <p:spPr bwMode="auto">
          <a:xfrm>
            <a:off x="67345" y="1329089"/>
            <a:ext cx="2094783" cy="2229275"/>
          </a:xfrm>
          <a:prstGeom prst="roundRect">
            <a:avLst>
              <a:gd name="adj" fmla="val 15071"/>
            </a:avLst>
          </a:prstGeom>
          <a:noFill/>
          <a:extLst>
            <a:ext uri="{909E8E84-426E-40DD-AFC4-6F175D3DCCD1}">
              <a14:hiddenFill xmlns:a14="http://schemas.microsoft.com/office/drawing/2010/main">
                <a:solidFill>
                  <a:srgbClr val="FFFFFF"/>
                </a:solidFill>
              </a14:hiddenFill>
            </a:ext>
          </a:extLst>
        </p:spPr>
      </p:pic>
      <p:pic>
        <p:nvPicPr>
          <p:cNvPr id="1028" name="Picture 4" descr="Ai là thân phụ ngài Nguyễn Kim? | Nghiên Cứu Lịch Sử">
            <a:extLst>
              <a:ext uri="{FF2B5EF4-FFF2-40B4-BE49-F238E27FC236}">
                <a16:creationId xmlns:a16="http://schemas.microsoft.com/office/drawing/2014/main" id="{45C17B6E-168F-6F42-862D-9C411E4DDA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9858" y="4122689"/>
            <a:ext cx="2357735" cy="2084289"/>
          </a:xfrm>
          <a:prstGeom prst="round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2FD2401B-770C-E14B-9D2E-00C8041E0EA8}"/>
              </a:ext>
            </a:extLst>
          </p:cNvPr>
          <p:cNvGrpSpPr/>
          <p:nvPr/>
        </p:nvGrpSpPr>
        <p:grpSpPr>
          <a:xfrm>
            <a:off x="1" y="4026198"/>
            <a:ext cx="5009857" cy="2924840"/>
            <a:chOff x="0" y="3019648"/>
            <a:chExt cx="3757393" cy="2193630"/>
          </a:xfrm>
        </p:grpSpPr>
        <p:grpSp>
          <p:nvGrpSpPr>
            <p:cNvPr id="29" name="Group 28">
              <a:extLst>
                <a:ext uri="{FF2B5EF4-FFF2-40B4-BE49-F238E27FC236}">
                  <a16:creationId xmlns:a16="http://schemas.microsoft.com/office/drawing/2014/main" id="{61DF18B8-1B52-654B-989E-28C9D099A1EE}"/>
                </a:ext>
              </a:extLst>
            </p:cNvPr>
            <p:cNvGrpSpPr/>
            <p:nvPr/>
          </p:nvGrpSpPr>
          <p:grpSpPr>
            <a:xfrm>
              <a:off x="0" y="3019648"/>
              <a:ext cx="3757393" cy="2193630"/>
              <a:chOff x="-222832" y="3416428"/>
              <a:chExt cx="3109013" cy="1694204"/>
            </a:xfrm>
          </p:grpSpPr>
          <p:sp>
            <p:nvSpPr>
              <p:cNvPr id="27" name="Rounded Rectangle 26">
                <a:extLst>
                  <a:ext uri="{FF2B5EF4-FFF2-40B4-BE49-F238E27FC236}">
                    <a16:creationId xmlns:a16="http://schemas.microsoft.com/office/drawing/2014/main" id="{C9C53246-D13E-BB44-AAB7-AA7B8B1A8C5A}"/>
                  </a:ext>
                </a:extLst>
              </p:cNvPr>
              <p:cNvSpPr/>
              <p:nvPr/>
            </p:nvSpPr>
            <p:spPr>
              <a:xfrm>
                <a:off x="-133013" y="3512692"/>
                <a:ext cx="2929376" cy="1501677"/>
              </a:xfrm>
              <a:prstGeom prst="roundRect">
                <a:avLst>
                  <a:gd name="adj" fmla="val 143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28" name="Picture 27">
                <a:extLst>
                  <a:ext uri="{FF2B5EF4-FFF2-40B4-BE49-F238E27FC236}">
                    <a16:creationId xmlns:a16="http://schemas.microsoft.com/office/drawing/2014/main" id="{392F4983-AC3D-2D4E-B232-5106639AEA9F}"/>
                  </a:ext>
                </a:extLst>
              </p:cNvPr>
              <p:cNvPicPr>
                <a:picLocks noChangeAspect="1"/>
              </p:cNvPicPr>
              <p:nvPr/>
            </p:nvPicPr>
            <p:blipFill rotWithShape="1">
              <a:blip r:embed="rId7"/>
              <a:srcRect l="8586" t="23136" r="7229" b="22982"/>
              <a:stretch/>
            </p:blipFill>
            <p:spPr>
              <a:xfrm>
                <a:off x="-222832" y="3416428"/>
                <a:ext cx="3109013" cy="1694204"/>
              </a:xfrm>
              <a:prstGeom prst="roundRect">
                <a:avLst>
                  <a:gd name="adj" fmla="val 23420"/>
                </a:avLst>
              </a:prstGeom>
            </p:spPr>
          </p:pic>
        </p:grpSp>
        <p:sp>
          <p:nvSpPr>
            <p:cNvPr id="30" name="Rectangle 29">
              <a:extLst>
                <a:ext uri="{FF2B5EF4-FFF2-40B4-BE49-F238E27FC236}">
                  <a16:creationId xmlns:a16="http://schemas.microsoft.com/office/drawing/2014/main" id="{850E3E5D-47C2-F94A-A442-11E0DD80C39C}"/>
                </a:ext>
              </a:extLst>
            </p:cNvPr>
            <p:cNvSpPr/>
            <p:nvPr/>
          </p:nvSpPr>
          <p:spPr>
            <a:xfrm>
              <a:off x="94599" y="3239300"/>
              <a:ext cx="3534282" cy="1731243"/>
            </a:xfrm>
            <a:prstGeom prst="rect">
              <a:avLst/>
            </a:prstGeom>
          </p:spPr>
          <p:txBody>
            <a:bodyPr wrap="square">
              <a:spAutoFit/>
            </a:bodyPr>
            <a:lstStyle/>
            <a:p>
              <a:pPr algn="just"/>
              <a:r>
                <a:rPr lang="vi-VN" sz="1600" dirty="0">
                  <a:latin typeface="Times New Roman" panose="02020603050405020304" pitchFamily="18" charset="0"/>
                  <a:cs typeface="Times New Roman" panose="02020603050405020304" pitchFamily="18" charset="0"/>
                </a:rPr>
                <a:t>- Nguyễn Kim (1468 - 1545) quê ở Gia Miêu, Tống Sơn, Hà Trung, Thanh Hóa. </a:t>
              </a:r>
            </a:p>
            <a:p>
              <a:pPr algn="just"/>
              <a:r>
                <a:rPr lang="vi-VN" sz="1600" dirty="0">
                  <a:latin typeface="Times New Roman" panose="02020603050405020304" pitchFamily="18" charset="0"/>
                  <a:cs typeface="Times New Roman" panose="02020603050405020304" pitchFamily="18" charset="0"/>
                </a:rPr>
                <a:t>- Khi Mạc Đǎng Dung cướp ngôi nhà Lê, Nguyễn Kim lánh sang Ai Lao, thu nạp hào kiệt, phò giúp nhà Lê trung hưng, được vua Lê Trang Tông phong là Thượng phụ Thái sư Hưng quốc công. </a:t>
              </a:r>
            </a:p>
            <a:p>
              <a:pPr algn="just"/>
              <a:r>
                <a:rPr lang="vi-VN" sz="1600" dirty="0">
                  <a:latin typeface="Times New Roman" panose="02020603050405020304" pitchFamily="18" charset="0"/>
                  <a:cs typeface="Times New Roman" panose="02020603050405020304" pitchFamily="18" charset="0"/>
                </a:rPr>
                <a:t>- Nǎm Canh Tý - 1540 Nguyễn Kim đem quân về chiếm Nghệ An, nǎm 1542 chiếm được Tây Đô - Thanh Hóa. 1545, Nguyễn Kim bị đầu độc và mất.</a:t>
              </a:r>
            </a:p>
          </p:txBody>
        </p:sp>
      </p:grpSp>
      <p:sp>
        <p:nvSpPr>
          <p:cNvPr id="36" name="Rectangle 35">
            <a:extLst>
              <a:ext uri="{FF2B5EF4-FFF2-40B4-BE49-F238E27FC236}">
                <a16:creationId xmlns:a16="http://schemas.microsoft.com/office/drawing/2014/main" id="{CCE2D73D-D812-B647-9595-A9F2816DB175}"/>
              </a:ext>
            </a:extLst>
          </p:cNvPr>
          <p:cNvSpPr/>
          <p:nvPr/>
        </p:nvSpPr>
        <p:spPr>
          <a:xfrm>
            <a:off x="5039661" y="6149123"/>
            <a:ext cx="2140330" cy="830997"/>
          </a:xfrm>
          <a:prstGeom prst="rect">
            <a:avLst/>
          </a:prstGeom>
        </p:spPr>
        <p:txBody>
          <a:bodyPr wrap="none">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Nguyễn Kim</a:t>
            </a:r>
          </a:p>
          <a:p>
            <a:pPr algn="ctr"/>
            <a:r>
              <a:rPr lang="en-VN" sz="2400" dirty="0">
                <a:solidFill>
                  <a:srgbClr val="C00000"/>
                </a:solidFill>
                <a:latin typeface="Times New Roman" panose="02020603050405020304" pitchFamily="18" charset="0"/>
                <a:cs typeface="Times New Roman" panose="02020603050405020304" pitchFamily="18" charset="0"/>
              </a:rPr>
              <a:t> (ảnh minh hoạ)</a:t>
            </a:r>
          </a:p>
        </p:txBody>
      </p:sp>
      <p:grpSp>
        <p:nvGrpSpPr>
          <p:cNvPr id="39" name="Group 38">
            <a:extLst>
              <a:ext uri="{FF2B5EF4-FFF2-40B4-BE49-F238E27FC236}">
                <a16:creationId xmlns:a16="http://schemas.microsoft.com/office/drawing/2014/main" id="{B7FB3F12-5DB3-3949-8EEA-2A6515E15251}"/>
              </a:ext>
            </a:extLst>
          </p:cNvPr>
          <p:cNvGrpSpPr/>
          <p:nvPr/>
        </p:nvGrpSpPr>
        <p:grpSpPr>
          <a:xfrm>
            <a:off x="2207592" y="1007255"/>
            <a:ext cx="5228069" cy="2714247"/>
            <a:chOff x="1655694" y="755441"/>
            <a:chExt cx="3921052" cy="2035685"/>
          </a:xfrm>
        </p:grpSpPr>
        <p:grpSp>
          <p:nvGrpSpPr>
            <p:cNvPr id="31" name="Group 30">
              <a:extLst>
                <a:ext uri="{FF2B5EF4-FFF2-40B4-BE49-F238E27FC236}">
                  <a16:creationId xmlns:a16="http://schemas.microsoft.com/office/drawing/2014/main" id="{B1E29C90-B92C-1C48-8BC2-E9B82F5C9DA1}"/>
                </a:ext>
              </a:extLst>
            </p:cNvPr>
            <p:cNvGrpSpPr/>
            <p:nvPr/>
          </p:nvGrpSpPr>
          <p:grpSpPr>
            <a:xfrm>
              <a:off x="1655694" y="755441"/>
              <a:ext cx="3921052" cy="2035685"/>
              <a:chOff x="-222832" y="3388028"/>
              <a:chExt cx="3109013" cy="1694204"/>
            </a:xfrm>
          </p:grpSpPr>
          <p:sp>
            <p:nvSpPr>
              <p:cNvPr id="32" name="Rounded Rectangle 31">
                <a:extLst>
                  <a:ext uri="{FF2B5EF4-FFF2-40B4-BE49-F238E27FC236}">
                    <a16:creationId xmlns:a16="http://schemas.microsoft.com/office/drawing/2014/main" id="{0BB705A4-6841-1848-A30D-FF1BE77C4013}"/>
                  </a:ext>
                </a:extLst>
              </p:cNvPr>
              <p:cNvSpPr/>
              <p:nvPr/>
            </p:nvSpPr>
            <p:spPr>
              <a:xfrm>
                <a:off x="-133013" y="3512692"/>
                <a:ext cx="2929376" cy="1501677"/>
              </a:xfrm>
              <a:prstGeom prst="roundRect">
                <a:avLst>
                  <a:gd name="adj" fmla="val 14396"/>
                </a:avLst>
              </a:prstGeom>
              <a:solidFill>
                <a:schemeClr val="accent2">
                  <a:alpha val="498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33" name="Picture 32">
                <a:extLst>
                  <a:ext uri="{FF2B5EF4-FFF2-40B4-BE49-F238E27FC236}">
                    <a16:creationId xmlns:a16="http://schemas.microsoft.com/office/drawing/2014/main" id="{2DE34C55-CE49-8C4A-96E6-0C8CE32A573E}"/>
                  </a:ext>
                </a:extLst>
              </p:cNvPr>
              <p:cNvPicPr>
                <a:picLocks noChangeAspect="1"/>
              </p:cNvPicPr>
              <p:nvPr/>
            </p:nvPicPr>
            <p:blipFill rotWithShape="1">
              <a:blip r:embed="rId7"/>
              <a:srcRect l="8586" t="23136" r="7229" b="22982"/>
              <a:stretch/>
            </p:blipFill>
            <p:spPr>
              <a:xfrm>
                <a:off x="-222832" y="3388028"/>
                <a:ext cx="3109013" cy="1694204"/>
              </a:xfrm>
              <a:prstGeom prst="roundRect">
                <a:avLst>
                  <a:gd name="adj" fmla="val 23420"/>
                </a:avLst>
              </a:prstGeom>
            </p:spPr>
          </p:pic>
        </p:grpSp>
        <p:sp>
          <p:nvSpPr>
            <p:cNvPr id="38" name="Rectangle 37">
              <a:extLst>
                <a:ext uri="{FF2B5EF4-FFF2-40B4-BE49-F238E27FC236}">
                  <a16:creationId xmlns:a16="http://schemas.microsoft.com/office/drawing/2014/main" id="{EABF07FB-E835-9245-AF6C-E4261BACC29D}"/>
                </a:ext>
              </a:extLst>
            </p:cNvPr>
            <p:cNvSpPr/>
            <p:nvPr/>
          </p:nvSpPr>
          <p:spPr>
            <a:xfrm>
              <a:off x="1811393" y="857861"/>
              <a:ext cx="3534282" cy="1731243"/>
            </a:xfrm>
            <a:prstGeom prst="rect">
              <a:avLst/>
            </a:prstGeom>
          </p:spPr>
          <p:txBody>
            <a:bodyPr wrap="square">
              <a:spAutoFit/>
            </a:bodyPr>
            <a:lstStyle/>
            <a:p>
              <a:pPr algn="just"/>
              <a:r>
                <a:rPr lang="vi-VN" sz="1600" dirty="0">
                  <a:solidFill>
                    <a:srgbClr val="002060"/>
                  </a:solidFill>
                  <a:latin typeface="Times New Roman" panose="02020603050405020304" pitchFamily="18" charset="0"/>
                  <a:cs typeface="Times New Roman" panose="02020603050405020304" pitchFamily="18" charset="0"/>
                </a:rPr>
                <a:t>-   Mạc Đăng Dung (1483 - 1541) quê ở làng Cổ Trai, huyện Nghi Dương (Hải </a:t>
              </a:r>
              <a:r>
                <a:rPr lang="en-US" sz="1600" dirty="0" err="1" smtClean="0">
                  <a:solidFill>
                    <a:srgbClr val="002060"/>
                  </a:solidFill>
                  <a:latin typeface="Times New Roman" panose="02020603050405020304" pitchFamily="18" charset="0"/>
                  <a:cs typeface="Times New Roman" panose="02020603050405020304" pitchFamily="18" charset="0"/>
                </a:rPr>
                <a:t>Phòng</a:t>
              </a:r>
              <a:r>
                <a:rPr lang="vi-VN" sz="1600" dirty="0" smtClean="0">
                  <a:solidFill>
                    <a:srgbClr val="002060"/>
                  </a:solidFill>
                  <a:latin typeface="Times New Roman" panose="02020603050405020304" pitchFamily="18" charset="0"/>
                  <a:cs typeface="Times New Roman" panose="02020603050405020304" pitchFamily="18" charset="0"/>
                </a:rPr>
                <a:t>) </a:t>
              </a:r>
              <a:r>
                <a:rPr lang="vi-VN" sz="1600" dirty="0">
                  <a:solidFill>
                    <a:srgbClr val="002060"/>
                  </a:solidFill>
                  <a:latin typeface="Times New Roman" panose="02020603050405020304" pitchFamily="18" charset="0"/>
                  <a:cs typeface="Times New Roman" panose="02020603050405020304" pitchFamily="18" charset="0"/>
                </a:rPr>
                <a:t>là cháu bảy đời của trạng nguyên Mạc Đĩnh Chi làm quan đến chức Nhập nội hành khiển (Tể tướng) thời Trần, bố là Mạc Hịch, mẹ là Đặng Thị Hiến.</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Là người sáng lập ra nhà Mạc, kéo dài từ năm 1527 đến năm 1592.</a:t>
              </a:r>
            </a:p>
            <a:p>
              <a:pPr marL="228594" indent="-228594" algn="just">
                <a:buFontTx/>
                <a:buChar char="-"/>
              </a:pPr>
              <a:r>
                <a:rPr lang="vi-VN" sz="1600" dirty="0">
                  <a:solidFill>
                    <a:srgbClr val="002060"/>
                  </a:solidFill>
                  <a:latin typeface="Times New Roman" panose="02020603050405020304" pitchFamily="18" charset="0"/>
                  <a:cs typeface="Times New Roman" panose="02020603050405020304" pitchFamily="18" charset="0"/>
                </a:rPr>
                <a:t>Mạc Đăng Dung mất tháng 8 năm Tân Sửu - 1541, thọ 58 tuổi.</a:t>
              </a:r>
            </a:p>
          </p:txBody>
        </p:sp>
      </p:grpSp>
      <p:sp>
        <p:nvSpPr>
          <p:cNvPr id="34" name="Freeform 33">
            <a:extLst>
              <a:ext uri="{FF2B5EF4-FFF2-40B4-BE49-F238E27FC236}">
                <a16:creationId xmlns:a16="http://schemas.microsoft.com/office/drawing/2014/main" id="{F6F4BE07-B92C-9141-B93B-8CC88368053F}"/>
              </a:ext>
            </a:extLst>
          </p:cNvPr>
          <p:cNvSpPr/>
          <p:nvPr/>
        </p:nvSpPr>
        <p:spPr>
          <a:xfrm>
            <a:off x="7806688" y="72084"/>
            <a:ext cx="3646312" cy="2937513"/>
          </a:xfrm>
          <a:custGeom>
            <a:avLst/>
            <a:gdLst>
              <a:gd name="connsiteX0" fmla="*/ 1727200 w 2734734"/>
              <a:gd name="connsiteY0" fmla="*/ 2201333 h 2203135"/>
              <a:gd name="connsiteX1" fmla="*/ 1761067 w 2734734"/>
              <a:gd name="connsiteY1" fmla="*/ 2159000 h 2203135"/>
              <a:gd name="connsiteX2" fmla="*/ 1794934 w 2734734"/>
              <a:gd name="connsiteY2" fmla="*/ 2133600 h 2203135"/>
              <a:gd name="connsiteX3" fmla="*/ 1820334 w 2734734"/>
              <a:gd name="connsiteY3" fmla="*/ 2125133 h 2203135"/>
              <a:gd name="connsiteX4" fmla="*/ 1854200 w 2734734"/>
              <a:gd name="connsiteY4" fmla="*/ 2074333 h 2203135"/>
              <a:gd name="connsiteX5" fmla="*/ 1871134 w 2734734"/>
              <a:gd name="connsiteY5" fmla="*/ 2057400 h 2203135"/>
              <a:gd name="connsiteX6" fmla="*/ 1888067 w 2734734"/>
              <a:gd name="connsiteY6" fmla="*/ 2032000 h 2203135"/>
              <a:gd name="connsiteX7" fmla="*/ 1913467 w 2734734"/>
              <a:gd name="connsiteY7" fmla="*/ 2015067 h 2203135"/>
              <a:gd name="connsiteX8" fmla="*/ 1947334 w 2734734"/>
              <a:gd name="connsiteY8" fmla="*/ 1981200 h 2203135"/>
              <a:gd name="connsiteX9" fmla="*/ 1955800 w 2734734"/>
              <a:gd name="connsiteY9" fmla="*/ 1955800 h 2203135"/>
              <a:gd name="connsiteX10" fmla="*/ 1998134 w 2734734"/>
              <a:gd name="connsiteY10" fmla="*/ 1930400 h 2203135"/>
              <a:gd name="connsiteX11" fmla="*/ 2048934 w 2734734"/>
              <a:gd name="connsiteY11" fmla="*/ 1921933 h 2203135"/>
              <a:gd name="connsiteX12" fmla="*/ 2057400 w 2734734"/>
              <a:gd name="connsiteY12" fmla="*/ 1896533 h 2203135"/>
              <a:gd name="connsiteX13" fmla="*/ 2048934 w 2734734"/>
              <a:gd name="connsiteY13" fmla="*/ 1845733 h 2203135"/>
              <a:gd name="connsiteX14" fmla="*/ 2057400 w 2734734"/>
              <a:gd name="connsiteY14" fmla="*/ 1710267 h 2203135"/>
              <a:gd name="connsiteX15" fmla="*/ 2074334 w 2734734"/>
              <a:gd name="connsiteY15" fmla="*/ 1684867 h 2203135"/>
              <a:gd name="connsiteX16" fmla="*/ 2099734 w 2734734"/>
              <a:gd name="connsiteY16" fmla="*/ 1676400 h 2203135"/>
              <a:gd name="connsiteX17" fmla="*/ 2116667 w 2734734"/>
              <a:gd name="connsiteY17" fmla="*/ 1701800 h 2203135"/>
              <a:gd name="connsiteX18" fmla="*/ 2133600 w 2734734"/>
              <a:gd name="connsiteY18" fmla="*/ 1651000 h 2203135"/>
              <a:gd name="connsiteX19" fmla="*/ 2142067 w 2734734"/>
              <a:gd name="connsiteY19" fmla="*/ 1625600 h 2203135"/>
              <a:gd name="connsiteX20" fmla="*/ 2167467 w 2734734"/>
              <a:gd name="connsiteY20" fmla="*/ 1608667 h 2203135"/>
              <a:gd name="connsiteX21" fmla="*/ 2252134 w 2734734"/>
              <a:gd name="connsiteY21" fmla="*/ 1634067 h 2203135"/>
              <a:gd name="connsiteX22" fmla="*/ 2269067 w 2734734"/>
              <a:gd name="connsiteY22" fmla="*/ 1557867 h 2203135"/>
              <a:gd name="connsiteX23" fmla="*/ 2277534 w 2734734"/>
              <a:gd name="connsiteY23" fmla="*/ 1532467 h 2203135"/>
              <a:gd name="connsiteX24" fmla="*/ 2319867 w 2734734"/>
              <a:gd name="connsiteY24" fmla="*/ 1557867 h 2203135"/>
              <a:gd name="connsiteX25" fmla="*/ 2336800 w 2734734"/>
              <a:gd name="connsiteY25" fmla="*/ 1583267 h 2203135"/>
              <a:gd name="connsiteX26" fmla="*/ 2387600 w 2734734"/>
              <a:gd name="connsiteY26" fmla="*/ 1600200 h 2203135"/>
              <a:gd name="connsiteX27" fmla="*/ 2413000 w 2734734"/>
              <a:gd name="connsiteY27" fmla="*/ 1591733 h 2203135"/>
              <a:gd name="connsiteX28" fmla="*/ 2438400 w 2734734"/>
              <a:gd name="connsiteY28" fmla="*/ 1549400 h 2203135"/>
              <a:gd name="connsiteX29" fmla="*/ 2455334 w 2734734"/>
              <a:gd name="connsiteY29" fmla="*/ 1532467 h 2203135"/>
              <a:gd name="connsiteX30" fmla="*/ 2480734 w 2734734"/>
              <a:gd name="connsiteY30" fmla="*/ 1456267 h 2203135"/>
              <a:gd name="connsiteX31" fmla="*/ 2489200 w 2734734"/>
              <a:gd name="connsiteY31" fmla="*/ 1430867 h 2203135"/>
              <a:gd name="connsiteX32" fmla="*/ 2497667 w 2734734"/>
              <a:gd name="connsiteY32" fmla="*/ 1405467 h 2203135"/>
              <a:gd name="connsiteX33" fmla="*/ 2514600 w 2734734"/>
              <a:gd name="connsiteY33" fmla="*/ 1346200 h 2203135"/>
              <a:gd name="connsiteX34" fmla="*/ 2548467 w 2734734"/>
              <a:gd name="connsiteY34" fmla="*/ 1312333 h 2203135"/>
              <a:gd name="connsiteX35" fmla="*/ 2590800 w 2734734"/>
              <a:gd name="connsiteY35" fmla="*/ 1278467 h 2203135"/>
              <a:gd name="connsiteX36" fmla="*/ 2607734 w 2734734"/>
              <a:gd name="connsiteY36" fmla="*/ 1261533 h 2203135"/>
              <a:gd name="connsiteX37" fmla="*/ 2658534 w 2734734"/>
              <a:gd name="connsiteY37" fmla="*/ 1227667 h 2203135"/>
              <a:gd name="connsiteX38" fmla="*/ 2675467 w 2734734"/>
              <a:gd name="connsiteY38" fmla="*/ 1210733 h 2203135"/>
              <a:gd name="connsiteX39" fmla="*/ 2726267 w 2734734"/>
              <a:gd name="connsiteY39" fmla="*/ 1176867 h 2203135"/>
              <a:gd name="connsiteX40" fmla="*/ 2734734 w 2734734"/>
              <a:gd name="connsiteY40" fmla="*/ 1151467 h 2203135"/>
              <a:gd name="connsiteX41" fmla="*/ 2675467 w 2734734"/>
              <a:gd name="connsiteY41" fmla="*/ 1109133 h 2203135"/>
              <a:gd name="connsiteX42" fmla="*/ 2650067 w 2734734"/>
              <a:gd name="connsiteY42" fmla="*/ 1092200 h 2203135"/>
              <a:gd name="connsiteX43" fmla="*/ 2633134 w 2734734"/>
              <a:gd name="connsiteY43" fmla="*/ 1066800 h 2203135"/>
              <a:gd name="connsiteX44" fmla="*/ 2624667 w 2734734"/>
              <a:gd name="connsiteY44" fmla="*/ 1041400 h 2203135"/>
              <a:gd name="connsiteX45" fmla="*/ 2480734 w 2734734"/>
              <a:gd name="connsiteY45" fmla="*/ 1016000 h 2203135"/>
              <a:gd name="connsiteX46" fmla="*/ 2396067 w 2734734"/>
              <a:gd name="connsiteY46" fmla="*/ 990600 h 2203135"/>
              <a:gd name="connsiteX47" fmla="*/ 2345267 w 2734734"/>
              <a:gd name="connsiteY47" fmla="*/ 982133 h 2203135"/>
              <a:gd name="connsiteX48" fmla="*/ 2319867 w 2734734"/>
              <a:gd name="connsiteY48" fmla="*/ 965200 h 2203135"/>
              <a:gd name="connsiteX49" fmla="*/ 2269067 w 2734734"/>
              <a:gd name="connsiteY49" fmla="*/ 948267 h 2203135"/>
              <a:gd name="connsiteX50" fmla="*/ 2252134 w 2734734"/>
              <a:gd name="connsiteY50" fmla="*/ 889000 h 2203135"/>
              <a:gd name="connsiteX51" fmla="*/ 2235200 w 2734734"/>
              <a:gd name="connsiteY51" fmla="*/ 838200 h 2203135"/>
              <a:gd name="connsiteX52" fmla="*/ 2159000 w 2734734"/>
              <a:gd name="connsiteY52" fmla="*/ 821267 h 2203135"/>
              <a:gd name="connsiteX53" fmla="*/ 2099734 w 2734734"/>
              <a:gd name="connsiteY53" fmla="*/ 804333 h 2203135"/>
              <a:gd name="connsiteX54" fmla="*/ 2082800 w 2734734"/>
              <a:gd name="connsiteY54" fmla="*/ 787400 h 2203135"/>
              <a:gd name="connsiteX55" fmla="*/ 2057400 w 2734734"/>
              <a:gd name="connsiteY55" fmla="*/ 685800 h 2203135"/>
              <a:gd name="connsiteX56" fmla="*/ 2048934 w 2734734"/>
              <a:gd name="connsiteY56" fmla="*/ 660400 h 2203135"/>
              <a:gd name="connsiteX57" fmla="*/ 2040467 w 2734734"/>
              <a:gd name="connsiteY57" fmla="*/ 626533 h 2203135"/>
              <a:gd name="connsiteX58" fmla="*/ 2057400 w 2734734"/>
              <a:gd name="connsiteY58" fmla="*/ 533400 h 2203135"/>
              <a:gd name="connsiteX59" fmla="*/ 2091267 w 2734734"/>
              <a:gd name="connsiteY59" fmla="*/ 482600 h 2203135"/>
              <a:gd name="connsiteX60" fmla="*/ 2108200 w 2734734"/>
              <a:gd name="connsiteY60" fmla="*/ 457200 h 2203135"/>
              <a:gd name="connsiteX61" fmla="*/ 2099734 w 2734734"/>
              <a:gd name="connsiteY61" fmla="*/ 330200 h 2203135"/>
              <a:gd name="connsiteX62" fmla="*/ 2074334 w 2734734"/>
              <a:gd name="connsiteY62" fmla="*/ 321733 h 2203135"/>
              <a:gd name="connsiteX63" fmla="*/ 2057400 w 2734734"/>
              <a:gd name="connsiteY63" fmla="*/ 304800 h 2203135"/>
              <a:gd name="connsiteX64" fmla="*/ 2040467 w 2734734"/>
              <a:gd name="connsiteY64" fmla="*/ 279400 h 2203135"/>
              <a:gd name="connsiteX65" fmla="*/ 2015067 w 2734734"/>
              <a:gd name="connsiteY65" fmla="*/ 262467 h 2203135"/>
              <a:gd name="connsiteX66" fmla="*/ 1964267 w 2734734"/>
              <a:gd name="connsiteY66" fmla="*/ 270933 h 2203135"/>
              <a:gd name="connsiteX67" fmla="*/ 1938867 w 2734734"/>
              <a:gd name="connsiteY67" fmla="*/ 279400 h 2203135"/>
              <a:gd name="connsiteX68" fmla="*/ 1888067 w 2734734"/>
              <a:gd name="connsiteY68" fmla="*/ 262467 h 2203135"/>
              <a:gd name="connsiteX69" fmla="*/ 1837267 w 2734734"/>
              <a:gd name="connsiteY69" fmla="*/ 245533 h 2203135"/>
              <a:gd name="connsiteX70" fmla="*/ 1811867 w 2734734"/>
              <a:gd name="connsiteY70" fmla="*/ 237067 h 2203135"/>
              <a:gd name="connsiteX71" fmla="*/ 1684867 w 2734734"/>
              <a:gd name="connsiteY71" fmla="*/ 220133 h 2203135"/>
              <a:gd name="connsiteX72" fmla="*/ 1642534 w 2734734"/>
              <a:gd name="connsiteY72" fmla="*/ 177800 h 2203135"/>
              <a:gd name="connsiteX73" fmla="*/ 1608667 w 2734734"/>
              <a:gd name="connsiteY73" fmla="*/ 143933 h 2203135"/>
              <a:gd name="connsiteX74" fmla="*/ 1591734 w 2734734"/>
              <a:gd name="connsiteY74" fmla="*/ 118533 h 2203135"/>
              <a:gd name="connsiteX75" fmla="*/ 1566334 w 2734734"/>
              <a:gd name="connsiteY75" fmla="*/ 101600 h 2203135"/>
              <a:gd name="connsiteX76" fmla="*/ 1549400 w 2734734"/>
              <a:gd name="connsiteY76" fmla="*/ 84667 h 2203135"/>
              <a:gd name="connsiteX77" fmla="*/ 1532467 w 2734734"/>
              <a:gd name="connsiteY77" fmla="*/ 59267 h 2203135"/>
              <a:gd name="connsiteX78" fmla="*/ 1507067 w 2734734"/>
              <a:gd name="connsiteY78" fmla="*/ 50800 h 2203135"/>
              <a:gd name="connsiteX79" fmla="*/ 1481667 w 2734734"/>
              <a:gd name="connsiteY79" fmla="*/ 33867 h 2203135"/>
              <a:gd name="connsiteX80" fmla="*/ 1447800 w 2734734"/>
              <a:gd name="connsiteY80" fmla="*/ 0 h 2203135"/>
              <a:gd name="connsiteX81" fmla="*/ 1405467 w 2734734"/>
              <a:gd name="connsiteY81" fmla="*/ 16933 h 2203135"/>
              <a:gd name="connsiteX82" fmla="*/ 1380067 w 2734734"/>
              <a:gd name="connsiteY82" fmla="*/ 25400 h 2203135"/>
              <a:gd name="connsiteX83" fmla="*/ 1354667 w 2734734"/>
              <a:gd name="connsiteY83" fmla="*/ 42333 h 2203135"/>
              <a:gd name="connsiteX84" fmla="*/ 1337734 w 2734734"/>
              <a:gd name="connsiteY84" fmla="*/ 59267 h 2203135"/>
              <a:gd name="connsiteX85" fmla="*/ 1312334 w 2734734"/>
              <a:gd name="connsiteY85" fmla="*/ 67733 h 2203135"/>
              <a:gd name="connsiteX86" fmla="*/ 1270000 w 2734734"/>
              <a:gd name="connsiteY86" fmla="*/ 93133 h 2203135"/>
              <a:gd name="connsiteX87" fmla="*/ 1219200 w 2734734"/>
              <a:gd name="connsiteY87" fmla="*/ 118533 h 2203135"/>
              <a:gd name="connsiteX88" fmla="*/ 1202267 w 2734734"/>
              <a:gd name="connsiteY88" fmla="*/ 135467 h 2203135"/>
              <a:gd name="connsiteX89" fmla="*/ 1176867 w 2734734"/>
              <a:gd name="connsiteY89" fmla="*/ 270933 h 2203135"/>
              <a:gd name="connsiteX90" fmla="*/ 1151467 w 2734734"/>
              <a:gd name="connsiteY90" fmla="*/ 313267 h 2203135"/>
              <a:gd name="connsiteX91" fmla="*/ 1075267 w 2734734"/>
              <a:gd name="connsiteY91" fmla="*/ 321733 h 2203135"/>
              <a:gd name="connsiteX92" fmla="*/ 1041400 w 2734734"/>
              <a:gd name="connsiteY92" fmla="*/ 364067 h 2203135"/>
              <a:gd name="connsiteX93" fmla="*/ 965200 w 2734734"/>
              <a:gd name="connsiteY93" fmla="*/ 330200 h 2203135"/>
              <a:gd name="connsiteX94" fmla="*/ 939800 w 2734734"/>
              <a:gd name="connsiteY94" fmla="*/ 321733 h 2203135"/>
              <a:gd name="connsiteX95" fmla="*/ 905934 w 2734734"/>
              <a:gd name="connsiteY95" fmla="*/ 330200 h 2203135"/>
              <a:gd name="connsiteX96" fmla="*/ 863600 w 2734734"/>
              <a:gd name="connsiteY96" fmla="*/ 372533 h 2203135"/>
              <a:gd name="connsiteX97" fmla="*/ 829734 w 2734734"/>
              <a:gd name="connsiteY97" fmla="*/ 414867 h 2203135"/>
              <a:gd name="connsiteX98" fmla="*/ 812800 w 2734734"/>
              <a:gd name="connsiteY98" fmla="*/ 465667 h 2203135"/>
              <a:gd name="connsiteX99" fmla="*/ 787400 w 2734734"/>
              <a:gd name="connsiteY99" fmla="*/ 457200 h 2203135"/>
              <a:gd name="connsiteX100" fmla="*/ 778934 w 2734734"/>
              <a:gd name="connsiteY100" fmla="*/ 431800 h 2203135"/>
              <a:gd name="connsiteX101" fmla="*/ 762000 w 2734734"/>
              <a:gd name="connsiteY101" fmla="*/ 414867 h 2203135"/>
              <a:gd name="connsiteX102" fmla="*/ 753534 w 2734734"/>
              <a:gd name="connsiteY102" fmla="*/ 389467 h 2203135"/>
              <a:gd name="connsiteX103" fmla="*/ 736600 w 2734734"/>
              <a:gd name="connsiteY103" fmla="*/ 372533 h 2203135"/>
              <a:gd name="connsiteX104" fmla="*/ 719667 w 2734734"/>
              <a:gd name="connsiteY104" fmla="*/ 347133 h 2203135"/>
              <a:gd name="connsiteX105" fmla="*/ 651934 w 2734734"/>
              <a:gd name="connsiteY105" fmla="*/ 389467 h 2203135"/>
              <a:gd name="connsiteX106" fmla="*/ 643467 w 2734734"/>
              <a:gd name="connsiteY106" fmla="*/ 414867 h 2203135"/>
              <a:gd name="connsiteX107" fmla="*/ 618067 w 2734734"/>
              <a:gd name="connsiteY107" fmla="*/ 406400 h 2203135"/>
              <a:gd name="connsiteX108" fmla="*/ 584200 w 2734734"/>
              <a:gd name="connsiteY108" fmla="*/ 338667 h 2203135"/>
              <a:gd name="connsiteX109" fmla="*/ 533400 w 2734734"/>
              <a:gd name="connsiteY109" fmla="*/ 321733 h 2203135"/>
              <a:gd name="connsiteX110" fmla="*/ 516467 w 2734734"/>
              <a:gd name="connsiteY110" fmla="*/ 338667 h 2203135"/>
              <a:gd name="connsiteX111" fmla="*/ 499534 w 2734734"/>
              <a:gd name="connsiteY111" fmla="*/ 389467 h 2203135"/>
              <a:gd name="connsiteX112" fmla="*/ 491067 w 2734734"/>
              <a:gd name="connsiteY112" fmla="*/ 414867 h 2203135"/>
              <a:gd name="connsiteX113" fmla="*/ 482600 w 2734734"/>
              <a:gd name="connsiteY113" fmla="*/ 440267 h 2203135"/>
              <a:gd name="connsiteX114" fmla="*/ 465667 w 2734734"/>
              <a:gd name="connsiteY114" fmla="*/ 465667 h 2203135"/>
              <a:gd name="connsiteX115" fmla="*/ 457200 w 2734734"/>
              <a:gd name="connsiteY115" fmla="*/ 491067 h 2203135"/>
              <a:gd name="connsiteX116" fmla="*/ 423334 w 2734734"/>
              <a:gd name="connsiteY116" fmla="*/ 516467 h 2203135"/>
              <a:gd name="connsiteX117" fmla="*/ 372534 w 2734734"/>
              <a:gd name="connsiteY117" fmla="*/ 533400 h 2203135"/>
              <a:gd name="connsiteX118" fmla="*/ 364067 w 2734734"/>
              <a:gd name="connsiteY118" fmla="*/ 508000 h 2203135"/>
              <a:gd name="connsiteX119" fmla="*/ 313267 w 2734734"/>
              <a:gd name="connsiteY119" fmla="*/ 448733 h 2203135"/>
              <a:gd name="connsiteX120" fmla="*/ 262467 w 2734734"/>
              <a:gd name="connsiteY120" fmla="*/ 414867 h 2203135"/>
              <a:gd name="connsiteX121" fmla="*/ 228600 w 2734734"/>
              <a:gd name="connsiteY121" fmla="*/ 381000 h 2203135"/>
              <a:gd name="connsiteX122" fmla="*/ 177800 w 2734734"/>
              <a:gd name="connsiteY122" fmla="*/ 364067 h 2203135"/>
              <a:gd name="connsiteX123" fmla="*/ 152400 w 2734734"/>
              <a:gd name="connsiteY123" fmla="*/ 372533 h 2203135"/>
              <a:gd name="connsiteX124" fmla="*/ 118534 w 2734734"/>
              <a:gd name="connsiteY124" fmla="*/ 414867 h 2203135"/>
              <a:gd name="connsiteX125" fmla="*/ 110067 w 2734734"/>
              <a:gd name="connsiteY125" fmla="*/ 440267 h 2203135"/>
              <a:gd name="connsiteX126" fmla="*/ 93134 w 2734734"/>
              <a:gd name="connsiteY126" fmla="*/ 465667 h 2203135"/>
              <a:gd name="connsiteX127" fmla="*/ 84667 w 2734734"/>
              <a:gd name="connsiteY127" fmla="*/ 491067 h 2203135"/>
              <a:gd name="connsiteX128" fmla="*/ 50800 w 2734734"/>
              <a:gd name="connsiteY128" fmla="*/ 541867 h 2203135"/>
              <a:gd name="connsiteX129" fmla="*/ 33867 w 2734734"/>
              <a:gd name="connsiteY129" fmla="*/ 567267 h 2203135"/>
              <a:gd name="connsiteX130" fmla="*/ 16934 w 2734734"/>
              <a:gd name="connsiteY130" fmla="*/ 592667 h 2203135"/>
              <a:gd name="connsiteX131" fmla="*/ 0 w 2734734"/>
              <a:gd name="connsiteY131" fmla="*/ 609600 h 2203135"/>
              <a:gd name="connsiteX132" fmla="*/ 42334 w 2734734"/>
              <a:gd name="connsiteY132" fmla="*/ 677333 h 2203135"/>
              <a:gd name="connsiteX133" fmla="*/ 67734 w 2734734"/>
              <a:gd name="connsiteY133" fmla="*/ 719667 h 2203135"/>
              <a:gd name="connsiteX134" fmla="*/ 93134 w 2734734"/>
              <a:gd name="connsiteY134" fmla="*/ 762000 h 2203135"/>
              <a:gd name="connsiteX135" fmla="*/ 101600 w 2734734"/>
              <a:gd name="connsiteY135" fmla="*/ 795867 h 2203135"/>
              <a:gd name="connsiteX136" fmla="*/ 118534 w 2734734"/>
              <a:gd name="connsiteY136" fmla="*/ 846667 h 2203135"/>
              <a:gd name="connsiteX137" fmla="*/ 135467 w 2734734"/>
              <a:gd name="connsiteY137" fmla="*/ 905933 h 2203135"/>
              <a:gd name="connsiteX138" fmla="*/ 169334 w 2734734"/>
              <a:gd name="connsiteY138" fmla="*/ 939800 h 2203135"/>
              <a:gd name="connsiteX139" fmla="*/ 186267 w 2734734"/>
              <a:gd name="connsiteY139" fmla="*/ 990600 h 2203135"/>
              <a:gd name="connsiteX140" fmla="*/ 203200 w 2734734"/>
              <a:gd name="connsiteY140" fmla="*/ 1016000 h 2203135"/>
              <a:gd name="connsiteX141" fmla="*/ 211667 w 2734734"/>
              <a:gd name="connsiteY141" fmla="*/ 1041400 h 2203135"/>
              <a:gd name="connsiteX142" fmla="*/ 237067 w 2734734"/>
              <a:gd name="connsiteY142" fmla="*/ 1058333 h 2203135"/>
              <a:gd name="connsiteX143" fmla="*/ 245534 w 2734734"/>
              <a:gd name="connsiteY143" fmla="*/ 1083733 h 2203135"/>
              <a:gd name="connsiteX144" fmla="*/ 364067 w 2734734"/>
              <a:gd name="connsiteY144" fmla="*/ 1092200 h 2203135"/>
              <a:gd name="connsiteX145" fmla="*/ 338667 w 2734734"/>
              <a:gd name="connsiteY145" fmla="*/ 1168400 h 2203135"/>
              <a:gd name="connsiteX146" fmla="*/ 330200 w 2734734"/>
              <a:gd name="connsiteY146" fmla="*/ 1193800 h 2203135"/>
              <a:gd name="connsiteX147" fmla="*/ 321734 w 2734734"/>
              <a:gd name="connsiteY147" fmla="*/ 1227667 h 2203135"/>
              <a:gd name="connsiteX148" fmla="*/ 330200 w 2734734"/>
              <a:gd name="connsiteY148" fmla="*/ 1354667 h 2203135"/>
              <a:gd name="connsiteX149" fmla="*/ 355600 w 2734734"/>
              <a:gd name="connsiteY149" fmla="*/ 1405467 h 2203135"/>
              <a:gd name="connsiteX150" fmla="*/ 372534 w 2734734"/>
              <a:gd name="connsiteY150" fmla="*/ 1422400 h 2203135"/>
              <a:gd name="connsiteX151" fmla="*/ 406400 w 2734734"/>
              <a:gd name="connsiteY151" fmla="*/ 1473200 h 2203135"/>
              <a:gd name="connsiteX152" fmla="*/ 465667 w 2734734"/>
              <a:gd name="connsiteY152" fmla="*/ 1524000 h 2203135"/>
              <a:gd name="connsiteX153" fmla="*/ 474134 w 2734734"/>
              <a:gd name="connsiteY153" fmla="*/ 1549400 h 2203135"/>
              <a:gd name="connsiteX154" fmla="*/ 499534 w 2734734"/>
              <a:gd name="connsiteY154" fmla="*/ 1566333 h 2203135"/>
              <a:gd name="connsiteX155" fmla="*/ 541867 w 2734734"/>
              <a:gd name="connsiteY155" fmla="*/ 1591733 h 2203135"/>
              <a:gd name="connsiteX156" fmla="*/ 584200 w 2734734"/>
              <a:gd name="connsiteY156" fmla="*/ 1617133 h 2203135"/>
              <a:gd name="connsiteX157" fmla="*/ 601134 w 2734734"/>
              <a:gd name="connsiteY157" fmla="*/ 1634067 h 2203135"/>
              <a:gd name="connsiteX158" fmla="*/ 626534 w 2734734"/>
              <a:gd name="connsiteY158" fmla="*/ 1651000 h 2203135"/>
              <a:gd name="connsiteX159" fmla="*/ 694267 w 2734734"/>
              <a:gd name="connsiteY159" fmla="*/ 1667933 h 2203135"/>
              <a:gd name="connsiteX160" fmla="*/ 753534 w 2734734"/>
              <a:gd name="connsiteY160" fmla="*/ 1659467 h 2203135"/>
              <a:gd name="connsiteX161" fmla="*/ 787400 w 2734734"/>
              <a:gd name="connsiteY161" fmla="*/ 1617133 h 2203135"/>
              <a:gd name="connsiteX162" fmla="*/ 812800 w 2734734"/>
              <a:gd name="connsiteY162" fmla="*/ 1608667 h 2203135"/>
              <a:gd name="connsiteX163" fmla="*/ 829734 w 2734734"/>
              <a:gd name="connsiteY163" fmla="*/ 1591733 h 2203135"/>
              <a:gd name="connsiteX164" fmla="*/ 846667 w 2734734"/>
              <a:gd name="connsiteY164" fmla="*/ 1566333 h 2203135"/>
              <a:gd name="connsiteX165" fmla="*/ 872067 w 2734734"/>
              <a:gd name="connsiteY165" fmla="*/ 1549400 h 2203135"/>
              <a:gd name="connsiteX166" fmla="*/ 948267 w 2734734"/>
              <a:gd name="connsiteY166" fmla="*/ 1566333 h 2203135"/>
              <a:gd name="connsiteX167" fmla="*/ 982134 w 2734734"/>
              <a:gd name="connsiteY167" fmla="*/ 1600200 h 2203135"/>
              <a:gd name="connsiteX168" fmla="*/ 1024467 w 2734734"/>
              <a:gd name="connsiteY168" fmla="*/ 1634067 h 2203135"/>
              <a:gd name="connsiteX169" fmla="*/ 1058334 w 2734734"/>
              <a:gd name="connsiteY169" fmla="*/ 1676400 h 2203135"/>
              <a:gd name="connsiteX170" fmla="*/ 1117600 w 2734734"/>
              <a:gd name="connsiteY170" fmla="*/ 1718733 h 2203135"/>
              <a:gd name="connsiteX171" fmla="*/ 1143000 w 2734734"/>
              <a:gd name="connsiteY171" fmla="*/ 1727200 h 2203135"/>
              <a:gd name="connsiteX172" fmla="*/ 1176867 w 2734734"/>
              <a:gd name="connsiteY172" fmla="*/ 1718733 h 2203135"/>
              <a:gd name="connsiteX173" fmla="*/ 1244600 w 2734734"/>
              <a:gd name="connsiteY173" fmla="*/ 1667933 h 2203135"/>
              <a:gd name="connsiteX174" fmla="*/ 1270000 w 2734734"/>
              <a:gd name="connsiteY174" fmla="*/ 1676400 h 2203135"/>
              <a:gd name="connsiteX175" fmla="*/ 1303867 w 2734734"/>
              <a:gd name="connsiteY175" fmla="*/ 1710267 h 2203135"/>
              <a:gd name="connsiteX176" fmla="*/ 1329267 w 2734734"/>
              <a:gd name="connsiteY176" fmla="*/ 1735667 h 2203135"/>
              <a:gd name="connsiteX177" fmla="*/ 1354667 w 2734734"/>
              <a:gd name="connsiteY177" fmla="*/ 1752600 h 2203135"/>
              <a:gd name="connsiteX178" fmla="*/ 1371600 w 2734734"/>
              <a:gd name="connsiteY178" fmla="*/ 1778000 h 2203135"/>
              <a:gd name="connsiteX179" fmla="*/ 1397000 w 2734734"/>
              <a:gd name="connsiteY179" fmla="*/ 1828800 h 2203135"/>
              <a:gd name="connsiteX180" fmla="*/ 1439334 w 2734734"/>
              <a:gd name="connsiteY180" fmla="*/ 1854200 h 2203135"/>
              <a:gd name="connsiteX181" fmla="*/ 1464734 w 2734734"/>
              <a:gd name="connsiteY181" fmla="*/ 1871133 h 2203135"/>
              <a:gd name="connsiteX182" fmla="*/ 1498600 w 2734734"/>
              <a:gd name="connsiteY182" fmla="*/ 1913467 h 2203135"/>
              <a:gd name="connsiteX183" fmla="*/ 1515534 w 2734734"/>
              <a:gd name="connsiteY183" fmla="*/ 1930400 h 2203135"/>
              <a:gd name="connsiteX184" fmla="*/ 1532467 w 2734734"/>
              <a:gd name="connsiteY184" fmla="*/ 1955800 h 2203135"/>
              <a:gd name="connsiteX185" fmla="*/ 1557867 w 2734734"/>
              <a:gd name="connsiteY185" fmla="*/ 1981200 h 2203135"/>
              <a:gd name="connsiteX186" fmla="*/ 1574800 w 2734734"/>
              <a:gd name="connsiteY186" fmla="*/ 2006600 h 2203135"/>
              <a:gd name="connsiteX187" fmla="*/ 1608667 w 2734734"/>
              <a:gd name="connsiteY187" fmla="*/ 2040467 h 2203135"/>
              <a:gd name="connsiteX188" fmla="*/ 1642534 w 2734734"/>
              <a:gd name="connsiteY188" fmla="*/ 2091267 h 2203135"/>
              <a:gd name="connsiteX189" fmla="*/ 1676400 w 2734734"/>
              <a:gd name="connsiteY189" fmla="*/ 2125133 h 2203135"/>
              <a:gd name="connsiteX190" fmla="*/ 1710267 w 2734734"/>
              <a:gd name="connsiteY190" fmla="*/ 2167467 h 2203135"/>
              <a:gd name="connsiteX191" fmla="*/ 1727200 w 2734734"/>
              <a:gd name="connsiteY191" fmla="*/ 2201333 h 220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2734734" h="2203135">
                <a:moveTo>
                  <a:pt x="1727200" y="2201333"/>
                </a:moveTo>
                <a:cubicBezTo>
                  <a:pt x="1735667" y="2199922"/>
                  <a:pt x="1752985" y="2175163"/>
                  <a:pt x="1761067" y="2159000"/>
                </a:cubicBezTo>
                <a:cubicBezTo>
                  <a:pt x="1783300" y="2114536"/>
                  <a:pt x="1749238" y="2103136"/>
                  <a:pt x="1794934" y="2133600"/>
                </a:cubicBezTo>
                <a:cubicBezTo>
                  <a:pt x="1803401" y="2130778"/>
                  <a:pt x="1814023" y="2131444"/>
                  <a:pt x="1820334" y="2125133"/>
                </a:cubicBezTo>
                <a:cubicBezTo>
                  <a:pt x="1834724" y="2110742"/>
                  <a:pt x="1839809" y="2088723"/>
                  <a:pt x="1854200" y="2074333"/>
                </a:cubicBezTo>
                <a:cubicBezTo>
                  <a:pt x="1859845" y="2068689"/>
                  <a:pt x="1866147" y="2063633"/>
                  <a:pt x="1871134" y="2057400"/>
                </a:cubicBezTo>
                <a:cubicBezTo>
                  <a:pt x="1877491" y="2049454"/>
                  <a:pt x="1880872" y="2039195"/>
                  <a:pt x="1888067" y="2032000"/>
                </a:cubicBezTo>
                <a:cubicBezTo>
                  <a:pt x="1895262" y="2024805"/>
                  <a:pt x="1905741" y="2021689"/>
                  <a:pt x="1913467" y="2015067"/>
                </a:cubicBezTo>
                <a:cubicBezTo>
                  <a:pt x="1925589" y="2004677"/>
                  <a:pt x="1947334" y="1981200"/>
                  <a:pt x="1947334" y="1981200"/>
                </a:cubicBezTo>
                <a:cubicBezTo>
                  <a:pt x="1950156" y="1972733"/>
                  <a:pt x="1951208" y="1963453"/>
                  <a:pt x="1955800" y="1955800"/>
                </a:cubicBezTo>
                <a:cubicBezTo>
                  <a:pt x="1966047" y="1938722"/>
                  <a:pt x="1979693" y="1934498"/>
                  <a:pt x="1998134" y="1930400"/>
                </a:cubicBezTo>
                <a:cubicBezTo>
                  <a:pt x="2014892" y="1926676"/>
                  <a:pt x="2032001" y="1924755"/>
                  <a:pt x="2048934" y="1921933"/>
                </a:cubicBezTo>
                <a:cubicBezTo>
                  <a:pt x="2051756" y="1913466"/>
                  <a:pt x="2057400" y="1905458"/>
                  <a:pt x="2057400" y="1896533"/>
                </a:cubicBezTo>
                <a:cubicBezTo>
                  <a:pt x="2057400" y="1879366"/>
                  <a:pt x="2048934" y="1862900"/>
                  <a:pt x="2048934" y="1845733"/>
                </a:cubicBezTo>
                <a:cubicBezTo>
                  <a:pt x="2048934" y="1800490"/>
                  <a:pt x="2050344" y="1754957"/>
                  <a:pt x="2057400" y="1710267"/>
                </a:cubicBezTo>
                <a:cubicBezTo>
                  <a:pt x="2058987" y="1700216"/>
                  <a:pt x="2066388" y="1691224"/>
                  <a:pt x="2074334" y="1684867"/>
                </a:cubicBezTo>
                <a:cubicBezTo>
                  <a:pt x="2081303" y="1679292"/>
                  <a:pt x="2091267" y="1679222"/>
                  <a:pt x="2099734" y="1676400"/>
                </a:cubicBezTo>
                <a:cubicBezTo>
                  <a:pt x="2105378" y="1684867"/>
                  <a:pt x="2108527" y="1707905"/>
                  <a:pt x="2116667" y="1701800"/>
                </a:cubicBezTo>
                <a:cubicBezTo>
                  <a:pt x="2130946" y="1691090"/>
                  <a:pt x="2127956" y="1667933"/>
                  <a:pt x="2133600" y="1651000"/>
                </a:cubicBezTo>
                <a:cubicBezTo>
                  <a:pt x="2136422" y="1642533"/>
                  <a:pt x="2134641" y="1630550"/>
                  <a:pt x="2142067" y="1625600"/>
                </a:cubicBezTo>
                <a:lnTo>
                  <a:pt x="2167467" y="1608667"/>
                </a:lnTo>
                <a:cubicBezTo>
                  <a:pt x="2227949" y="1648988"/>
                  <a:pt x="2198523" y="1647468"/>
                  <a:pt x="2252134" y="1634067"/>
                </a:cubicBezTo>
                <a:cubicBezTo>
                  <a:pt x="2271194" y="1576882"/>
                  <a:pt x="2249196" y="1647282"/>
                  <a:pt x="2269067" y="1557867"/>
                </a:cubicBezTo>
                <a:cubicBezTo>
                  <a:pt x="2271003" y="1549155"/>
                  <a:pt x="2274712" y="1540934"/>
                  <a:pt x="2277534" y="1532467"/>
                </a:cubicBezTo>
                <a:cubicBezTo>
                  <a:pt x="2303421" y="1541095"/>
                  <a:pt x="2302962" y="1536735"/>
                  <a:pt x="2319867" y="1557867"/>
                </a:cubicBezTo>
                <a:cubicBezTo>
                  <a:pt x="2326224" y="1565813"/>
                  <a:pt x="2328171" y="1577874"/>
                  <a:pt x="2336800" y="1583267"/>
                </a:cubicBezTo>
                <a:cubicBezTo>
                  <a:pt x="2351936" y="1592727"/>
                  <a:pt x="2387600" y="1600200"/>
                  <a:pt x="2387600" y="1600200"/>
                </a:cubicBezTo>
                <a:cubicBezTo>
                  <a:pt x="2396067" y="1597378"/>
                  <a:pt x="2405347" y="1596325"/>
                  <a:pt x="2413000" y="1591733"/>
                </a:cubicBezTo>
                <a:cubicBezTo>
                  <a:pt x="2439819" y="1575642"/>
                  <a:pt x="2423414" y="1574377"/>
                  <a:pt x="2438400" y="1549400"/>
                </a:cubicBezTo>
                <a:cubicBezTo>
                  <a:pt x="2442507" y="1542555"/>
                  <a:pt x="2449689" y="1538111"/>
                  <a:pt x="2455334" y="1532467"/>
                </a:cubicBezTo>
                <a:lnTo>
                  <a:pt x="2480734" y="1456267"/>
                </a:lnTo>
                <a:lnTo>
                  <a:pt x="2489200" y="1430867"/>
                </a:lnTo>
                <a:cubicBezTo>
                  <a:pt x="2492022" y="1422400"/>
                  <a:pt x="2495502" y="1414125"/>
                  <a:pt x="2497667" y="1405467"/>
                </a:cubicBezTo>
                <a:cubicBezTo>
                  <a:pt x="2498551" y="1401929"/>
                  <a:pt x="2509930" y="1352738"/>
                  <a:pt x="2514600" y="1346200"/>
                </a:cubicBezTo>
                <a:cubicBezTo>
                  <a:pt x="2523879" y="1333209"/>
                  <a:pt x="2539611" y="1325617"/>
                  <a:pt x="2548467" y="1312333"/>
                </a:cubicBezTo>
                <a:cubicBezTo>
                  <a:pt x="2570350" y="1279507"/>
                  <a:pt x="2555746" y="1290151"/>
                  <a:pt x="2590800" y="1278467"/>
                </a:cubicBezTo>
                <a:cubicBezTo>
                  <a:pt x="2596445" y="1272822"/>
                  <a:pt x="2601348" y="1266323"/>
                  <a:pt x="2607734" y="1261533"/>
                </a:cubicBezTo>
                <a:cubicBezTo>
                  <a:pt x="2624015" y="1249322"/>
                  <a:pt x="2644144" y="1242058"/>
                  <a:pt x="2658534" y="1227667"/>
                </a:cubicBezTo>
                <a:cubicBezTo>
                  <a:pt x="2664178" y="1222022"/>
                  <a:pt x="2669081" y="1215523"/>
                  <a:pt x="2675467" y="1210733"/>
                </a:cubicBezTo>
                <a:cubicBezTo>
                  <a:pt x="2691748" y="1198522"/>
                  <a:pt x="2726267" y="1176867"/>
                  <a:pt x="2726267" y="1176867"/>
                </a:cubicBezTo>
                <a:cubicBezTo>
                  <a:pt x="2729089" y="1168400"/>
                  <a:pt x="2734734" y="1160392"/>
                  <a:pt x="2734734" y="1151467"/>
                </a:cubicBezTo>
                <a:cubicBezTo>
                  <a:pt x="2734734" y="1108664"/>
                  <a:pt x="2706510" y="1129828"/>
                  <a:pt x="2675467" y="1109133"/>
                </a:cubicBezTo>
                <a:lnTo>
                  <a:pt x="2650067" y="1092200"/>
                </a:lnTo>
                <a:cubicBezTo>
                  <a:pt x="2644423" y="1083733"/>
                  <a:pt x="2637685" y="1075901"/>
                  <a:pt x="2633134" y="1066800"/>
                </a:cubicBezTo>
                <a:cubicBezTo>
                  <a:pt x="2629143" y="1058818"/>
                  <a:pt x="2630242" y="1048369"/>
                  <a:pt x="2624667" y="1041400"/>
                </a:cubicBezTo>
                <a:cubicBezTo>
                  <a:pt x="2595193" y="1004558"/>
                  <a:pt x="2496973" y="1017160"/>
                  <a:pt x="2480734" y="1016000"/>
                </a:cubicBezTo>
                <a:cubicBezTo>
                  <a:pt x="2448339" y="1005202"/>
                  <a:pt x="2428054" y="996998"/>
                  <a:pt x="2396067" y="990600"/>
                </a:cubicBezTo>
                <a:cubicBezTo>
                  <a:pt x="2379233" y="987233"/>
                  <a:pt x="2362200" y="984955"/>
                  <a:pt x="2345267" y="982133"/>
                </a:cubicBezTo>
                <a:cubicBezTo>
                  <a:pt x="2336800" y="976489"/>
                  <a:pt x="2329166" y="969333"/>
                  <a:pt x="2319867" y="965200"/>
                </a:cubicBezTo>
                <a:cubicBezTo>
                  <a:pt x="2303556" y="957951"/>
                  <a:pt x="2269067" y="948267"/>
                  <a:pt x="2269067" y="948267"/>
                </a:cubicBezTo>
                <a:cubicBezTo>
                  <a:pt x="2240612" y="862905"/>
                  <a:pt x="2284028" y="995313"/>
                  <a:pt x="2252134" y="889000"/>
                </a:cubicBezTo>
                <a:cubicBezTo>
                  <a:pt x="2247005" y="871903"/>
                  <a:pt x="2252133" y="843845"/>
                  <a:pt x="2235200" y="838200"/>
                </a:cubicBezTo>
                <a:cubicBezTo>
                  <a:pt x="2185766" y="821721"/>
                  <a:pt x="2233507" y="836168"/>
                  <a:pt x="2159000" y="821267"/>
                </a:cubicBezTo>
                <a:cubicBezTo>
                  <a:pt x="2132426" y="815952"/>
                  <a:pt x="2123939" y="812402"/>
                  <a:pt x="2099734" y="804333"/>
                </a:cubicBezTo>
                <a:cubicBezTo>
                  <a:pt x="2094089" y="798689"/>
                  <a:pt x="2086370" y="794540"/>
                  <a:pt x="2082800" y="787400"/>
                </a:cubicBezTo>
                <a:cubicBezTo>
                  <a:pt x="2062272" y="746346"/>
                  <a:pt x="2067038" y="729170"/>
                  <a:pt x="2057400" y="685800"/>
                </a:cubicBezTo>
                <a:cubicBezTo>
                  <a:pt x="2055464" y="677088"/>
                  <a:pt x="2051386" y="668981"/>
                  <a:pt x="2048934" y="660400"/>
                </a:cubicBezTo>
                <a:cubicBezTo>
                  <a:pt x="2045737" y="649211"/>
                  <a:pt x="2043289" y="637822"/>
                  <a:pt x="2040467" y="626533"/>
                </a:cubicBezTo>
                <a:cubicBezTo>
                  <a:pt x="2041450" y="619652"/>
                  <a:pt x="2049418" y="549364"/>
                  <a:pt x="2057400" y="533400"/>
                </a:cubicBezTo>
                <a:cubicBezTo>
                  <a:pt x="2066501" y="515197"/>
                  <a:pt x="2079978" y="499533"/>
                  <a:pt x="2091267" y="482600"/>
                </a:cubicBezTo>
                <a:lnTo>
                  <a:pt x="2108200" y="457200"/>
                </a:lnTo>
                <a:cubicBezTo>
                  <a:pt x="2110976" y="423889"/>
                  <a:pt x="2137475" y="360393"/>
                  <a:pt x="2099734" y="330200"/>
                </a:cubicBezTo>
                <a:cubicBezTo>
                  <a:pt x="2092765" y="324625"/>
                  <a:pt x="2082801" y="324555"/>
                  <a:pt x="2074334" y="321733"/>
                </a:cubicBezTo>
                <a:cubicBezTo>
                  <a:pt x="2068689" y="316089"/>
                  <a:pt x="2062387" y="311033"/>
                  <a:pt x="2057400" y="304800"/>
                </a:cubicBezTo>
                <a:cubicBezTo>
                  <a:pt x="2051043" y="296854"/>
                  <a:pt x="2047662" y="286595"/>
                  <a:pt x="2040467" y="279400"/>
                </a:cubicBezTo>
                <a:cubicBezTo>
                  <a:pt x="2033272" y="272205"/>
                  <a:pt x="2023534" y="268111"/>
                  <a:pt x="2015067" y="262467"/>
                </a:cubicBezTo>
                <a:cubicBezTo>
                  <a:pt x="1998134" y="265289"/>
                  <a:pt x="1981025" y="267209"/>
                  <a:pt x="1964267" y="270933"/>
                </a:cubicBezTo>
                <a:cubicBezTo>
                  <a:pt x="1955555" y="272869"/>
                  <a:pt x="1947737" y="280385"/>
                  <a:pt x="1938867" y="279400"/>
                </a:cubicBezTo>
                <a:cubicBezTo>
                  <a:pt x="1921127" y="277429"/>
                  <a:pt x="1905000" y="268111"/>
                  <a:pt x="1888067" y="262467"/>
                </a:cubicBezTo>
                <a:lnTo>
                  <a:pt x="1837267" y="245533"/>
                </a:lnTo>
                <a:cubicBezTo>
                  <a:pt x="1828800" y="242711"/>
                  <a:pt x="1820618" y="238817"/>
                  <a:pt x="1811867" y="237067"/>
                </a:cubicBezTo>
                <a:cubicBezTo>
                  <a:pt x="1741722" y="223037"/>
                  <a:pt x="1783853" y="230032"/>
                  <a:pt x="1684867" y="220133"/>
                </a:cubicBezTo>
                <a:cubicBezTo>
                  <a:pt x="1652255" y="171214"/>
                  <a:pt x="1686435" y="215429"/>
                  <a:pt x="1642534" y="177800"/>
                </a:cubicBezTo>
                <a:cubicBezTo>
                  <a:pt x="1630412" y="167410"/>
                  <a:pt x="1619956" y="155222"/>
                  <a:pt x="1608667" y="143933"/>
                </a:cubicBezTo>
                <a:cubicBezTo>
                  <a:pt x="1601472" y="136738"/>
                  <a:pt x="1598929" y="125728"/>
                  <a:pt x="1591734" y="118533"/>
                </a:cubicBezTo>
                <a:cubicBezTo>
                  <a:pt x="1584539" y="111338"/>
                  <a:pt x="1574280" y="107957"/>
                  <a:pt x="1566334" y="101600"/>
                </a:cubicBezTo>
                <a:cubicBezTo>
                  <a:pt x="1560101" y="96613"/>
                  <a:pt x="1554387" y="90900"/>
                  <a:pt x="1549400" y="84667"/>
                </a:cubicBezTo>
                <a:cubicBezTo>
                  <a:pt x="1543043" y="76721"/>
                  <a:pt x="1540413" y="65624"/>
                  <a:pt x="1532467" y="59267"/>
                </a:cubicBezTo>
                <a:cubicBezTo>
                  <a:pt x="1525498" y="53692"/>
                  <a:pt x="1515049" y="54791"/>
                  <a:pt x="1507067" y="50800"/>
                </a:cubicBezTo>
                <a:cubicBezTo>
                  <a:pt x="1497966" y="46249"/>
                  <a:pt x="1489393" y="40489"/>
                  <a:pt x="1481667" y="33867"/>
                </a:cubicBezTo>
                <a:cubicBezTo>
                  <a:pt x="1469545" y="23477"/>
                  <a:pt x="1447800" y="0"/>
                  <a:pt x="1447800" y="0"/>
                </a:cubicBezTo>
                <a:cubicBezTo>
                  <a:pt x="1433689" y="5644"/>
                  <a:pt x="1419697" y="11597"/>
                  <a:pt x="1405467" y="16933"/>
                </a:cubicBezTo>
                <a:cubicBezTo>
                  <a:pt x="1397111" y="20067"/>
                  <a:pt x="1388049" y="21409"/>
                  <a:pt x="1380067" y="25400"/>
                </a:cubicBezTo>
                <a:cubicBezTo>
                  <a:pt x="1370966" y="29951"/>
                  <a:pt x="1362613" y="35976"/>
                  <a:pt x="1354667" y="42333"/>
                </a:cubicBezTo>
                <a:cubicBezTo>
                  <a:pt x="1348434" y="47320"/>
                  <a:pt x="1344579" y="55160"/>
                  <a:pt x="1337734" y="59267"/>
                </a:cubicBezTo>
                <a:cubicBezTo>
                  <a:pt x="1330081" y="63859"/>
                  <a:pt x="1320801" y="64911"/>
                  <a:pt x="1312334" y="67733"/>
                </a:cubicBezTo>
                <a:cubicBezTo>
                  <a:pt x="1279257" y="100810"/>
                  <a:pt x="1313966" y="71150"/>
                  <a:pt x="1270000" y="93133"/>
                </a:cubicBezTo>
                <a:cubicBezTo>
                  <a:pt x="1204349" y="125959"/>
                  <a:pt x="1283043" y="97254"/>
                  <a:pt x="1219200" y="118533"/>
                </a:cubicBezTo>
                <a:cubicBezTo>
                  <a:pt x="1213556" y="124178"/>
                  <a:pt x="1207254" y="129234"/>
                  <a:pt x="1202267" y="135467"/>
                </a:cubicBezTo>
                <a:cubicBezTo>
                  <a:pt x="1164412" y="182788"/>
                  <a:pt x="1187963" y="182170"/>
                  <a:pt x="1176867" y="270933"/>
                </a:cubicBezTo>
                <a:cubicBezTo>
                  <a:pt x="1175434" y="282398"/>
                  <a:pt x="1166161" y="309259"/>
                  <a:pt x="1151467" y="313267"/>
                </a:cubicBezTo>
                <a:cubicBezTo>
                  <a:pt x="1126811" y="319991"/>
                  <a:pt x="1100667" y="318911"/>
                  <a:pt x="1075267" y="321733"/>
                </a:cubicBezTo>
                <a:cubicBezTo>
                  <a:pt x="1074411" y="323018"/>
                  <a:pt x="1049443" y="364067"/>
                  <a:pt x="1041400" y="364067"/>
                </a:cubicBezTo>
                <a:cubicBezTo>
                  <a:pt x="997717" y="364067"/>
                  <a:pt x="995891" y="345546"/>
                  <a:pt x="965200" y="330200"/>
                </a:cubicBezTo>
                <a:cubicBezTo>
                  <a:pt x="957218" y="326209"/>
                  <a:pt x="948267" y="324555"/>
                  <a:pt x="939800" y="321733"/>
                </a:cubicBezTo>
                <a:cubicBezTo>
                  <a:pt x="928511" y="324555"/>
                  <a:pt x="915616" y="323745"/>
                  <a:pt x="905934" y="330200"/>
                </a:cubicBezTo>
                <a:cubicBezTo>
                  <a:pt x="889329" y="341270"/>
                  <a:pt x="877711" y="358422"/>
                  <a:pt x="863600" y="372533"/>
                </a:cubicBezTo>
                <a:cubicBezTo>
                  <a:pt x="849527" y="386606"/>
                  <a:pt x="838278" y="395644"/>
                  <a:pt x="829734" y="414867"/>
                </a:cubicBezTo>
                <a:cubicBezTo>
                  <a:pt x="822485" y="431178"/>
                  <a:pt x="812800" y="465667"/>
                  <a:pt x="812800" y="465667"/>
                </a:cubicBezTo>
                <a:cubicBezTo>
                  <a:pt x="804333" y="462845"/>
                  <a:pt x="793711" y="463511"/>
                  <a:pt x="787400" y="457200"/>
                </a:cubicBezTo>
                <a:cubicBezTo>
                  <a:pt x="781089" y="450889"/>
                  <a:pt x="783526" y="439453"/>
                  <a:pt x="778934" y="431800"/>
                </a:cubicBezTo>
                <a:cubicBezTo>
                  <a:pt x="774827" y="424955"/>
                  <a:pt x="767645" y="420511"/>
                  <a:pt x="762000" y="414867"/>
                </a:cubicBezTo>
                <a:cubicBezTo>
                  <a:pt x="759178" y="406400"/>
                  <a:pt x="758126" y="397120"/>
                  <a:pt x="753534" y="389467"/>
                </a:cubicBezTo>
                <a:cubicBezTo>
                  <a:pt x="749427" y="382622"/>
                  <a:pt x="741587" y="378767"/>
                  <a:pt x="736600" y="372533"/>
                </a:cubicBezTo>
                <a:cubicBezTo>
                  <a:pt x="730243" y="364587"/>
                  <a:pt x="725311" y="355600"/>
                  <a:pt x="719667" y="347133"/>
                </a:cubicBezTo>
                <a:cubicBezTo>
                  <a:pt x="673334" y="362578"/>
                  <a:pt x="670718" y="351899"/>
                  <a:pt x="651934" y="389467"/>
                </a:cubicBezTo>
                <a:cubicBezTo>
                  <a:pt x="647943" y="397449"/>
                  <a:pt x="646289" y="406400"/>
                  <a:pt x="643467" y="414867"/>
                </a:cubicBezTo>
                <a:cubicBezTo>
                  <a:pt x="635000" y="412045"/>
                  <a:pt x="623254" y="413662"/>
                  <a:pt x="618067" y="406400"/>
                </a:cubicBezTo>
                <a:cubicBezTo>
                  <a:pt x="600729" y="382127"/>
                  <a:pt x="612808" y="352971"/>
                  <a:pt x="584200" y="338667"/>
                </a:cubicBezTo>
                <a:cubicBezTo>
                  <a:pt x="568235" y="330685"/>
                  <a:pt x="533400" y="321733"/>
                  <a:pt x="533400" y="321733"/>
                </a:cubicBezTo>
                <a:cubicBezTo>
                  <a:pt x="527756" y="327378"/>
                  <a:pt x="520037" y="331527"/>
                  <a:pt x="516467" y="338667"/>
                </a:cubicBezTo>
                <a:cubicBezTo>
                  <a:pt x="508485" y="354632"/>
                  <a:pt x="505178" y="372534"/>
                  <a:pt x="499534" y="389467"/>
                </a:cubicBezTo>
                <a:lnTo>
                  <a:pt x="491067" y="414867"/>
                </a:lnTo>
                <a:cubicBezTo>
                  <a:pt x="488245" y="423334"/>
                  <a:pt x="487550" y="432841"/>
                  <a:pt x="482600" y="440267"/>
                </a:cubicBezTo>
                <a:cubicBezTo>
                  <a:pt x="476956" y="448734"/>
                  <a:pt x="470218" y="456566"/>
                  <a:pt x="465667" y="465667"/>
                </a:cubicBezTo>
                <a:cubicBezTo>
                  <a:pt x="461676" y="473649"/>
                  <a:pt x="462913" y="484211"/>
                  <a:pt x="457200" y="491067"/>
                </a:cubicBezTo>
                <a:cubicBezTo>
                  <a:pt x="448166" y="501907"/>
                  <a:pt x="435955" y="510156"/>
                  <a:pt x="423334" y="516467"/>
                </a:cubicBezTo>
                <a:cubicBezTo>
                  <a:pt x="407369" y="524449"/>
                  <a:pt x="372534" y="533400"/>
                  <a:pt x="372534" y="533400"/>
                </a:cubicBezTo>
                <a:cubicBezTo>
                  <a:pt x="369712" y="524933"/>
                  <a:pt x="368058" y="515982"/>
                  <a:pt x="364067" y="508000"/>
                </a:cubicBezTo>
                <a:cubicBezTo>
                  <a:pt x="354492" y="488849"/>
                  <a:pt x="328891" y="459149"/>
                  <a:pt x="313267" y="448733"/>
                </a:cubicBezTo>
                <a:cubicBezTo>
                  <a:pt x="296334" y="437444"/>
                  <a:pt x="276857" y="429257"/>
                  <a:pt x="262467" y="414867"/>
                </a:cubicBezTo>
                <a:cubicBezTo>
                  <a:pt x="251178" y="403578"/>
                  <a:pt x="243746" y="386049"/>
                  <a:pt x="228600" y="381000"/>
                </a:cubicBezTo>
                <a:lnTo>
                  <a:pt x="177800" y="364067"/>
                </a:lnTo>
                <a:cubicBezTo>
                  <a:pt x="169333" y="366889"/>
                  <a:pt x="160053" y="367941"/>
                  <a:pt x="152400" y="372533"/>
                </a:cubicBezTo>
                <a:cubicBezTo>
                  <a:pt x="141151" y="379282"/>
                  <a:pt x="123478" y="404980"/>
                  <a:pt x="118534" y="414867"/>
                </a:cubicBezTo>
                <a:cubicBezTo>
                  <a:pt x="114543" y="422849"/>
                  <a:pt x="114058" y="432285"/>
                  <a:pt x="110067" y="440267"/>
                </a:cubicBezTo>
                <a:cubicBezTo>
                  <a:pt x="105516" y="449368"/>
                  <a:pt x="97685" y="456566"/>
                  <a:pt x="93134" y="465667"/>
                </a:cubicBezTo>
                <a:cubicBezTo>
                  <a:pt x="89143" y="473649"/>
                  <a:pt x="89001" y="483265"/>
                  <a:pt x="84667" y="491067"/>
                </a:cubicBezTo>
                <a:cubicBezTo>
                  <a:pt x="74783" y="508857"/>
                  <a:pt x="62089" y="524934"/>
                  <a:pt x="50800" y="541867"/>
                </a:cubicBezTo>
                <a:lnTo>
                  <a:pt x="33867" y="567267"/>
                </a:lnTo>
                <a:cubicBezTo>
                  <a:pt x="28223" y="575734"/>
                  <a:pt x="24129" y="585472"/>
                  <a:pt x="16934" y="592667"/>
                </a:cubicBezTo>
                <a:lnTo>
                  <a:pt x="0" y="609600"/>
                </a:lnTo>
                <a:cubicBezTo>
                  <a:pt x="20152" y="670053"/>
                  <a:pt x="2082" y="650499"/>
                  <a:pt x="42334" y="677333"/>
                </a:cubicBezTo>
                <a:cubicBezTo>
                  <a:pt x="66316" y="749285"/>
                  <a:pt x="32868" y="661557"/>
                  <a:pt x="67734" y="719667"/>
                </a:cubicBezTo>
                <a:cubicBezTo>
                  <a:pt x="100705" y="774620"/>
                  <a:pt x="50229" y="719097"/>
                  <a:pt x="93134" y="762000"/>
                </a:cubicBezTo>
                <a:cubicBezTo>
                  <a:pt x="95956" y="773289"/>
                  <a:pt x="98256" y="784721"/>
                  <a:pt x="101600" y="795867"/>
                </a:cubicBezTo>
                <a:cubicBezTo>
                  <a:pt x="106729" y="812964"/>
                  <a:pt x="114205" y="829351"/>
                  <a:pt x="118534" y="846667"/>
                </a:cubicBezTo>
                <a:cubicBezTo>
                  <a:pt x="119420" y="850212"/>
                  <a:pt x="130794" y="899391"/>
                  <a:pt x="135467" y="905933"/>
                </a:cubicBezTo>
                <a:cubicBezTo>
                  <a:pt x="144747" y="918924"/>
                  <a:pt x="169334" y="939800"/>
                  <a:pt x="169334" y="939800"/>
                </a:cubicBezTo>
                <a:cubicBezTo>
                  <a:pt x="174978" y="956733"/>
                  <a:pt x="176366" y="975748"/>
                  <a:pt x="186267" y="990600"/>
                </a:cubicBezTo>
                <a:cubicBezTo>
                  <a:pt x="191911" y="999067"/>
                  <a:pt x="198649" y="1006899"/>
                  <a:pt x="203200" y="1016000"/>
                </a:cubicBezTo>
                <a:cubicBezTo>
                  <a:pt x="207191" y="1023982"/>
                  <a:pt x="206092" y="1034431"/>
                  <a:pt x="211667" y="1041400"/>
                </a:cubicBezTo>
                <a:cubicBezTo>
                  <a:pt x="218024" y="1049346"/>
                  <a:pt x="228600" y="1052689"/>
                  <a:pt x="237067" y="1058333"/>
                </a:cubicBezTo>
                <a:cubicBezTo>
                  <a:pt x="239889" y="1066800"/>
                  <a:pt x="240942" y="1076080"/>
                  <a:pt x="245534" y="1083733"/>
                </a:cubicBezTo>
                <a:cubicBezTo>
                  <a:pt x="270893" y="1125998"/>
                  <a:pt x="320942" y="1095794"/>
                  <a:pt x="364067" y="1092200"/>
                </a:cubicBezTo>
                <a:lnTo>
                  <a:pt x="338667" y="1168400"/>
                </a:lnTo>
                <a:cubicBezTo>
                  <a:pt x="335845" y="1176867"/>
                  <a:pt x="332364" y="1185142"/>
                  <a:pt x="330200" y="1193800"/>
                </a:cubicBezTo>
                <a:lnTo>
                  <a:pt x="321734" y="1227667"/>
                </a:lnTo>
                <a:cubicBezTo>
                  <a:pt x="324556" y="1270000"/>
                  <a:pt x="325515" y="1312499"/>
                  <a:pt x="330200" y="1354667"/>
                </a:cubicBezTo>
                <a:cubicBezTo>
                  <a:pt x="332219" y="1372839"/>
                  <a:pt x="344737" y="1391889"/>
                  <a:pt x="355600" y="1405467"/>
                </a:cubicBezTo>
                <a:cubicBezTo>
                  <a:pt x="360587" y="1411700"/>
                  <a:pt x="367744" y="1416014"/>
                  <a:pt x="372534" y="1422400"/>
                </a:cubicBezTo>
                <a:cubicBezTo>
                  <a:pt x="384745" y="1438681"/>
                  <a:pt x="392010" y="1458810"/>
                  <a:pt x="406400" y="1473200"/>
                </a:cubicBezTo>
                <a:cubicBezTo>
                  <a:pt x="447462" y="1514262"/>
                  <a:pt x="426983" y="1498211"/>
                  <a:pt x="465667" y="1524000"/>
                </a:cubicBezTo>
                <a:cubicBezTo>
                  <a:pt x="468489" y="1532467"/>
                  <a:pt x="468559" y="1542431"/>
                  <a:pt x="474134" y="1549400"/>
                </a:cubicBezTo>
                <a:cubicBezTo>
                  <a:pt x="480491" y="1557346"/>
                  <a:pt x="491588" y="1559976"/>
                  <a:pt x="499534" y="1566333"/>
                </a:cubicBezTo>
                <a:cubicBezTo>
                  <a:pt x="532740" y="1592899"/>
                  <a:pt x="497755" y="1577030"/>
                  <a:pt x="541867" y="1591733"/>
                </a:cubicBezTo>
                <a:cubicBezTo>
                  <a:pt x="584770" y="1634638"/>
                  <a:pt x="529247" y="1584162"/>
                  <a:pt x="584200" y="1617133"/>
                </a:cubicBezTo>
                <a:cubicBezTo>
                  <a:pt x="591045" y="1621240"/>
                  <a:pt x="594900" y="1629080"/>
                  <a:pt x="601134" y="1634067"/>
                </a:cubicBezTo>
                <a:cubicBezTo>
                  <a:pt x="609080" y="1640424"/>
                  <a:pt x="617433" y="1646449"/>
                  <a:pt x="626534" y="1651000"/>
                </a:cubicBezTo>
                <a:cubicBezTo>
                  <a:pt x="643893" y="1659680"/>
                  <a:pt x="678161" y="1664712"/>
                  <a:pt x="694267" y="1667933"/>
                </a:cubicBezTo>
                <a:cubicBezTo>
                  <a:pt x="714023" y="1665111"/>
                  <a:pt x="734602" y="1665778"/>
                  <a:pt x="753534" y="1659467"/>
                </a:cubicBezTo>
                <a:cubicBezTo>
                  <a:pt x="768327" y="1654536"/>
                  <a:pt x="777939" y="1624702"/>
                  <a:pt x="787400" y="1617133"/>
                </a:cubicBezTo>
                <a:cubicBezTo>
                  <a:pt x="794369" y="1611558"/>
                  <a:pt x="804333" y="1611489"/>
                  <a:pt x="812800" y="1608667"/>
                </a:cubicBezTo>
                <a:cubicBezTo>
                  <a:pt x="818445" y="1603022"/>
                  <a:pt x="824747" y="1597967"/>
                  <a:pt x="829734" y="1591733"/>
                </a:cubicBezTo>
                <a:cubicBezTo>
                  <a:pt x="836091" y="1583787"/>
                  <a:pt x="839472" y="1573528"/>
                  <a:pt x="846667" y="1566333"/>
                </a:cubicBezTo>
                <a:cubicBezTo>
                  <a:pt x="853862" y="1559138"/>
                  <a:pt x="863600" y="1555044"/>
                  <a:pt x="872067" y="1549400"/>
                </a:cubicBezTo>
                <a:cubicBezTo>
                  <a:pt x="875885" y="1550036"/>
                  <a:pt x="935582" y="1557272"/>
                  <a:pt x="948267" y="1566333"/>
                </a:cubicBezTo>
                <a:cubicBezTo>
                  <a:pt x="961258" y="1575612"/>
                  <a:pt x="968850" y="1591344"/>
                  <a:pt x="982134" y="1600200"/>
                </a:cubicBezTo>
                <a:cubicBezTo>
                  <a:pt x="1000996" y="1612775"/>
                  <a:pt x="1010678" y="1616830"/>
                  <a:pt x="1024467" y="1634067"/>
                </a:cubicBezTo>
                <a:cubicBezTo>
                  <a:pt x="1067179" y="1687458"/>
                  <a:pt x="1017455" y="1635524"/>
                  <a:pt x="1058334" y="1676400"/>
                </a:cubicBezTo>
                <a:cubicBezTo>
                  <a:pt x="1072444" y="1718734"/>
                  <a:pt x="1058333" y="1698977"/>
                  <a:pt x="1117600" y="1718733"/>
                </a:cubicBezTo>
                <a:lnTo>
                  <a:pt x="1143000" y="1727200"/>
                </a:lnTo>
                <a:cubicBezTo>
                  <a:pt x="1154289" y="1724378"/>
                  <a:pt x="1166459" y="1723937"/>
                  <a:pt x="1176867" y="1718733"/>
                </a:cubicBezTo>
                <a:cubicBezTo>
                  <a:pt x="1215165" y="1699584"/>
                  <a:pt x="1220786" y="1691748"/>
                  <a:pt x="1244600" y="1667933"/>
                </a:cubicBezTo>
                <a:cubicBezTo>
                  <a:pt x="1253067" y="1670755"/>
                  <a:pt x="1262738" y="1671213"/>
                  <a:pt x="1270000" y="1676400"/>
                </a:cubicBezTo>
                <a:cubicBezTo>
                  <a:pt x="1282991" y="1685680"/>
                  <a:pt x="1292578" y="1698978"/>
                  <a:pt x="1303867" y="1710267"/>
                </a:cubicBezTo>
                <a:cubicBezTo>
                  <a:pt x="1312334" y="1718734"/>
                  <a:pt x="1319304" y="1729025"/>
                  <a:pt x="1329267" y="1735667"/>
                </a:cubicBezTo>
                <a:lnTo>
                  <a:pt x="1354667" y="1752600"/>
                </a:lnTo>
                <a:cubicBezTo>
                  <a:pt x="1360311" y="1761067"/>
                  <a:pt x="1367049" y="1768899"/>
                  <a:pt x="1371600" y="1778000"/>
                </a:cubicBezTo>
                <a:cubicBezTo>
                  <a:pt x="1392464" y="1819727"/>
                  <a:pt x="1364651" y="1788365"/>
                  <a:pt x="1397000" y="1828800"/>
                </a:cubicBezTo>
                <a:cubicBezTo>
                  <a:pt x="1419049" y="1856360"/>
                  <a:pt x="1407699" y="1838382"/>
                  <a:pt x="1439334" y="1854200"/>
                </a:cubicBezTo>
                <a:cubicBezTo>
                  <a:pt x="1448435" y="1858751"/>
                  <a:pt x="1456788" y="1864776"/>
                  <a:pt x="1464734" y="1871133"/>
                </a:cubicBezTo>
                <a:cubicBezTo>
                  <a:pt x="1487447" y="1889304"/>
                  <a:pt x="1479042" y="1889021"/>
                  <a:pt x="1498600" y="1913467"/>
                </a:cubicBezTo>
                <a:cubicBezTo>
                  <a:pt x="1503587" y="1919700"/>
                  <a:pt x="1510547" y="1924167"/>
                  <a:pt x="1515534" y="1930400"/>
                </a:cubicBezTo>
                <a:cubicBezTo>
                  <a:pt x="1521891" y="1938346"/>
                  <a:pt x="1525953" y="1947983"/>
                  <a:pt x="1532467" y="1955800"/>
                </a:cubicBezTo>
                <a:cubicBezTo>
                  <a:pt x="1540132" y="1964998"/>
                  <a:pt x="1550202" y="1972002"/>
                  <a:pt x="1557867" y="1981200"/>
                </a:cubicBezTo>
                <a:cubicBezTo>
                  <a:pt x="1564381" y="1989017"/>
                  <a:pt x="1568178" y="1998874"/>
                  <a:pt x="1574800" y="2006600"/>
                </a:cubicBezTo>
                <a:cubicBezTo>
                  <a:pt x="1585190" y="2018722"/>
                  <a:pt x="1608667" y="2040467"/>
                  <a:pt x="1608667" y="2040467"/>
                </a:cubicBezTo>
                <a:cubicBezTo>
                  <a:pt x="1628800" y="2100865"/>
                  <a:pt x="1600251" y="2027842"/>
                  <a:pt x="1642534" y="2091267"/>
                </a:cubicBezTo>
                <a:cubicBezTo>
                  <a:pt x="1668336" y="2129971"/>
                  <a:pt x="1628019" y="2109007"/>
                  <a:pt x="1676400" y="2125133"/>
                </a:cubicBezTo>
                <a:cubicBezTo>
                  <a:pt x="1725666" y="2174399"/>
                  <a:pt x="1656864" y="2103383"/>
                  <a:pt x="1710267" y="2167467"/>
                </a:cubicBezTo>
                <a:cubicBezTo>
                  <a:pt x="1747596" y="2212263"/>
                  <a:pt x="1718733" y="2202744"/>
                  <a:pt x="1727200" y="2201333"/>
                </a:cubicBezTo>
                <a:close/>
              </a:path>
            </a:pathLst>
          </a:custGeom>
          <a:solidFill>
            <a:srgbClr val="92D050">
              <a:alpha val="9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1" name="TextBox 20">
            <a:extLst>
              <a:ext uri="{FF2B5EF4-FFF2-40B4-BE49-F238E27FC236}">
                <a16:creationId xmlns:a16="http://schemas.microsoft.com/office/drawing/2014/main" id="{00ED1367-609A-5D49-B7E2-74F59365D296}"/>
              </a:ext>
            </a:extLst>
          </p:cNvPr>
          <p:cNvSpPr txBox="1"/>
          <p:nvPr/>
        </p:nvSpPr>
        <p:spPr>
          <a:xfrm>
            <a:off x="8621793" y="1148456"/>
            <a:ext cx="2106467" cy="420564"/>
          </a:xfrm>
          <a:prstGeom prst="rect">
            <a:avLst/>
          </a:prstGeom>
          <a:noFill/>
        </p:spPr>
        <p:txBody>
          <a:bodyPr wrap="square" rtlCol="0">
            <a:spAutoFit/>
          </a:bodyPr>
          <a:lstStyle/>
          <a:p>
            <a:pPr algn="ctr"/>
            <a:r>
              <a:rPr lang="en-VN" sz="2133" b="1" dirty="0">
                <a:latin typeface="Times New Roman" panose="02020603050405020304" pitchFamily="18" charset="0"/>
                <a:cs typeface="Times New Roman" panose="02020603050405020304" pitchFamily="18" charset="0"/>
              </a:rPr>
              <a:t>BẮC TRIỀU</a:t>
            </a:r>
          </a:p>
        </p:txBody>
      </p:sp>
      <p:pic>
        <p:nvPicPr>
          <p:cNvPr id="16" name="Picture 15">
            <a:extLst>
              <a:ext uri="{FF2B5EF4-FFF2-40B4-BE49-F238E27FC236}">
                <a16:creationId xmlns:a16="http://schemas.microsoft.com/office/drawing/2014/main" id="{70C4BB01-B387-3348-9B35-B03FDF211A30}"/>
              </a:ext>
            </a:extLst>
          </p:cNvPr>
          <p:cNvPicPr>
            <a:picLocks noChangeAspect="1"/>
          </p:cNvPicPr>
          <p:nvPr/>
        </p:nvPicPr>
        <p:blipFill rotWithShape="1">
          <a:blip r:embed="rId8"/>
          <a:srcRect l="25772" t="36457" r="25086" b="37943"/>
          <a:stretch/>
        </p:blipFill>
        <p:spPr>
          <a:xfrm>
            <a:off x="9665449" y="1540841"/>
            <a:ext cx="495369" cy="472377"/>
          </a:xfrm>
          <a:prstGeom prst="rect">
            <a:avLst/>
          </a:prstGeom>
        </p:spPr>
      </p:pic>
      <p:sp>
        <p:nvSpPr>
          <p:cNvPr id="12" name="Freeform 11">
            <a:extLst>
              <a:ext uri="{FF2B5EF4-FFF2-40B4-BE49-F238E27FC236}">
                <a16:creationId xmlns:a16="http://schemas.microsoft.com/office/drawing/2014/main" id="{1B06FFE0-B069-8340-B426-808026B1A06E}"/>
              </a:ext>
            </a:extLst>
          </p:cNvPr>
          <p:cNvSpPr/>
          <p:nvPr/>
        </p:nvSpPr>
        <p:spPr>
          <a:xfrm rot="178964">
            <a:off x="8655311" y="2360431"/>
            <a:ext cx="3531231" cy="4469415"/>
          </a:xfrm>
          <a:custGeom>
            <a:avLst/>
            <a:gdLst>
              <a:gd name="connsiteX0" fmla="*/ 1201783 w 3050369"/>
              <a:gd name="connsiteY0" fmla="*/ 487680 h 3370217"/>
              <a:gd name="connsiteX1" fmla="*/ 1184365 w 3050369"/>
              <a:gd name="connsiteY1" fmla="*/ 461554 h 3370217"/>
              <a:gd name="connsiteX2" fmla="*/ 1175657 w 3050369"/>
              <a:gd name="connsiteY2" fmla="*/ 435429 h 3370217"/>
              <a:gd name="connsiteX3" fmla="*/ 1149531 w 3050369"/>
              <a:gd name="connsiteY3" fmla="*/ 409303 h 3370217"/>
              <a:gd name="connsiteX4" fmla="*/ 1123405 w 3050369"/>
              <a:gd name="connsiteY4" fmla="*/ 365760 h 3370217"/>
              <a:gd name="connsiteX5" fmla="*/ 1105988 w 3050369"/>
              <a:gd name="connsiteY5" fmla="*/ 339634 h 3370217"/>
              <a:gd name="connsiteX6" fmla="*/ 1079863 w 3050369"/>
              <a:gd name="connsiteY6" fmla="*/ 322217 h 3370217"/>
              <a:gd name="connsiteX7" fmla="*/ 1062445 w 3050369"/>
              <a:gd name="connsiteY7" fmla="*/ 304800 h 3370217"/>
              <a:gd name="connsiteX8" fmla="*/ 1045028 w 3050369"/>
              <a:gd name="connsiteY8" fmla="*/ 278674 h 3370217"/>
              <a:gd name="connsiteX9" fmla="*/ 1018903 w 3050369"/>
              <a:gd name="connsiteY9" fmla="*/ 269966 h 3370217"/>
              <a:gd name="connsiteX10" fmla="*/ 949234 w 3050369"/>
              <a:gd name="connsiteY10" fmla="*/ 191589 h 3370217"/>
              <a:gd name="connsiteX11" fmla="*/ 923108 w 3050369"/>
              <a:gd name="connsiteY11" fmla="*/ 174172 h 3370217"/>
              <a:gd name="connsiteX12" fmla="*/ 879565 w 3050369"/>
              <a:gd name="connsiteY12" fmla="*/ 130629 h 3370217"/>
              <a:gd name="connsiteX13" fmla="*/ 862148 w 3050369"/>
              <a:gd name="connsiteY13" fmla="*/ 104503 h 3370217"/>
              <a:gd name="connsiteX14" fmla="*/ 836023 w 3050369"/>
              <a:gd name="connsiteY14" fmla="*/ 95794 h 3370217"/>
              <a:gd name="connsiteX15" fmla="*/ 766354 w 3050369"/>
              <a:gd name="connsiteY15" fmla="*/ 60960 h 3370217"/>
              <a:gd name="connsiteX16" fmla="*/ 740228 w 3050369"/>
              <a:gd name="connsiteY16" fmla="*/ 52252 h 3370217"/>
              <a:gd name="connsiteX17" fmla="*/ 714103 w 3050369"/>
              <a:gd name="connsiteY17" fmla="*/ 34834 h 3370217"/>
              <a:gd name="connsiteX18" fmla="*/ 653143 w 3050369"/>
              <a:gd name="connsiteY18" fmla="*/ 17417 h 3370217"/>
              <a:gd name="connsiteX19" fmla="*/ 548640 w 3050369"/>
              <a:gd name="connsiteY19" fmla="*/ 0 h 3370217"/>
              <a:gd name="connsiteX20" fmla="*/ 313508 w 3050369"/>
              <a:gd name="connsiteY20" fmla="*/ 8709 h 3370217"/>
              <a:gd name="connsiteX21" fmla="*/ 296091 w 3050369"/>
              <a:gd name="connsiteY21" fmla="*/ 34834 h 3370217"/>
              <a:gd name="connsiteX22" fmla="*/ 330925 w 3050369"/>
              <a:gd name="connsiteY22" fmla="*/ 87086 h 3370217"/>
              <a:gd name="connsiteX23" fmla="*/ 348343 w 3050369"/>
              <a:gd name="connsiteY23" fmla="*/ 104503 h 3370217"/>
              <a:gd name="connsiteX24" fmla="*/ 374468 w 3050369"/>
              <a:gd name="connsiteY24" fmla="*/ 113212 h 3370217"/>
              <a:gd name="connsiteX25" fmla="*/ 426720 w 3050369"/>
              <a:gd name="connsiteY25" fmla="*/ 148046 h 3370217"/>
              <a:gd name="connsiteX26" fmla="*/ 461554 w 3050369"/>
              <a:gd name="connsiteY26" fmla="*/ 200297 h 3370217"/>
              <a:gd name="connsiteX27" fmla="*/ 513805 w 3050369"/>
              <a:gd name="connsiteY27" fmla="*/ 226423 h 3370217"/>
              <a:gd name="connsiteX28" fmla="*/ 531223 w 3050369"/>
              <a:gd name="connsiteY28" fmla="*/ 243840 h 3370217"/>
              <a:gd name="connsiteX29" fmla="*/ 583474 w 3050369"/>
              <a:gd name="connsiteY29" fmla="*/ 287383 h 3370217"/>
              <a:gd name="connsiteX30" fmla="*/ 574765 w 3050369"/>
              <a:gd name="connsiteY30" fmla="*/ 322217 h 3370217"/>
              <a:gd name="connsiteX31" fmla="*/ 513805 w 3050369"/>
              <a:gd name="connsiteY31" fmla="*/ 400594 h 3370217"/>
              <a:gd name="connsiteX32" fmla="*/ 487680 w 3050369"/>
              <a:gd name="connsiteY32" fmla="*/ 409303 h 3370217"/>
              <a:gd name="connsiteX33" fmla="*/ 435428 w 3050369"/>
              <a:gd name="connsiteY33" fmla="*/ 452846 h 3370217"/>
              <a:gd name="connsiteX34" fmla="*/ 383177 w 3050369"/>
              <a:gd name="connsiteY34" fmla="*/ 470263 h 3370217"/>
              <a:gd name="connsiteX35" fmla="*/ 313508 w 3050369"/>
              <a:gd name="connsiteY35" fmla="*/ 461554 h 3370217"/>
              <a:gd name="connsiteX36" fmla="*/ 209005 w 3050369"/>
              <a:gd name="connsiteY36" fmla="*/ 470263 h 3370217"/>
              <a:gd name="connsiteX37" fmla="*/ 148045 w 3050369"/>
              <a:gd name="connsiteY37" fmla="*/ 487680 h 3370217"/>
              <a:gd name="connsiteX38" fmla="*/ 95794 w 3050369"/>
              <a:gd name="connsiteY38" fmla="*/ 522514 h 3370217"/>
              <a:gd name="connsiteX39" fmla="*/ 69668 w 3050369"/>
              <a:gd name="connsiteY39" fmla="*/ 635726 h 3370217"/>
              <a:gd name="connsiteX40" fmla="*/ 43543 w 3050369"/>
              <a:gd name="connsiteY40" fmla="*/ 653143 h 3370217"/>
              <a:gd name="connsiteX41" fmla="*/ 0 w 3050369"/>
              <a:gd name="connsiteY41" fmla="*/ 696686 h 3370217"/>
              <a:gd name="connsiteX42" fmla="*/ 8708 w 3050369"/>
              <a:gd name="connsiteY42" fmla="*/ 731520 h 3370217"/>
              <a:gd name="connsiteX43" fmla="*/ 130628 w 3050369"/>
              <a:gd name="connsiteY43" fmla="*/ 783772 h 3370217"/>
              <a:gd name="connsiteX44" fmla="*/ 156754 w 3050369"/>
              <a:gd name="connsiteY44" fmla="*/ 792480 h 3370217"/>
              <a:gd name="connsiteX45" fmla="*/ 182880 w 3050369"/>
              <a:gd name="connsiteY45" fmla="*/ 809897 h 3370217"/>
              <a:gd name="connsiteX46" fmla="*/ 235131 w 3050369"/>
              <a:gd name="connsiteY46" fmla="*/ 853440 h 3370217"/>
              <a:gd name="connsiteX47" fmla="*/ 261257 w 3050369"/>
              <a:gd name="connsiteY47" fmla="*/ 862149 h 3370217"/>
              <a:gd name="connsiteX48" fmla="*/ 313508 w 3050369"/>
              <a:gd name="connsiteY48" fmla="*/ 896983 h 3370217"/>
              <a:gd name="connsiteX49" fmla="*/ 339634 w 3050369"/>
              <a:gd name="connsiteY49" fmla="*/ 914400 h 3370217"/>
              <a:gd name="connsiteX50" fmla="*/ 426720 w 3050369"/>
              <a:gd name="connsiteY50" fmla="*/ 940526 h 3370217"/>
              <a:gd name="connsiteX51" fmla="*/ 478971 w 3050369"/>
              <a:gd name="connsiteY51" fmla="*/ 966652 h 3370217"/>
              <a:gd name="connsiteX52" fmla="*/ 531223 w 3050369"/>
              <a:gd name="connsiteY52" fmla="*/ 1010194 h 3370217"/>
              <a:gd name="connsiteX53" fmla="*/ 618308 w 3050369"/>
              <a:gd name="connsiteY53" fmla="*/ 1036320 h 3370217"/>
              <a:gd name="connsiteX54" fmla="*/ 653143 w 3050369"/>
              <a:gd name="connsiteY54" fmla="*/ 1088572 h 3370217"/>
              <a:gd name="connsiteX55" fmla="*/ 661851 w 3050369"/>
              <a:gd name="connsiteY55" fmla="*/ 1114697 h 3370217"/>
              <a:gd name="connsiteX56" fmla="*/ 687977 w 3050369"/>
              <a:gd name="connsiteY56" fmla="*/ 1123406 h 3370217"/>
              <a:gd name="connsiteX57" fmla="*/ 740228 w 3050369"/>
              <a:gd name="connsiteY57" fmla="*/ 1227909 h 3370217"/>
              <a:gd name="connsiteX58" fmla="*/ 748937 w 3050369"/>
              <a:gd name="connsiteY58" fmla="*/ 1254034 h 3370217"/>
              <a:gd name="connsiteX59" fmla="*/ 766354 w 3050369"/>
              <a:gd name="connsiteY59" fmla="*/ 1341120 h 3370217"/>
              <a:gd name="connsiteX60" fmla="*/ 818605 w 3050369"/>
              <a:gd name="connsiteY60" fmla="*/ 1384663 h 3370217"/>
              <a:gd name="connsiteX61" fmla="*/ 870857 w 3050369"/>
              <a:gd name="connsiteY61" fmla="*/ 1402080 h 3370217"/>
              <a:gd name="connsiteX62" fmla="*/ 923108 w 3050369"/>
              <a:gd name="connsiteY62" fmla="*/ 1419497 h 3370217"/>
              <a:gd name="connsiteX63" fmla="*/ 984068 w 3050369"/>
              <a:gd name="connsiteY63" fmla="*/ 1436914 h 3370217"/>
              <a:gd name="connsiteX64" fmla="*/ 1001485 w 3050369"/>
              <a:gd name="connsiteY64" fmla="*/ 1506583 h 3370217"/>
              <a:gd name="connsiteX65" fmla="*/ 1010194 w 3050369"/>
              <a:gd name="connsiteY65" fmla="*/ 1541417 h 3370217"/>
              <a:gd name="connsiteX66" fmla="*/ 1053737 w 3050369"/>
              <a:gd name="connsiteY66" fmla="*/ 1672046 h 3370217"/>
              <a:gd name="connsiteX67" fmla="*/ 1132114 w 3050369"/>
              <a:gd name="connsiteY67" fmla="*/ 1741714 h 3370217"/>
              <a:gd name="connsiteX68" fmla="*/ 1184365 w 3050369"/>
              <a:gd name="connsiteY68" fmla="*/ 1759132 h 3370217"/>
              <a:gd name="connsiteX69" fmla="*/ 1210491 w 3050369"/>
              <a:gd name="connsiteY69" fmla="*/ 1767840 h 3370217"/>
              <a:gd name="connsiteX70" fmla="*/ 1236617 w 3050369"/>
              <a:gd name="connsiteY70" fmla="*/ 1776549 h 3370217"/>
              <a:gd name="connsiteX71" fmla="*/ 1297577 w 3050369"/>
              <a:gd name="connsiteY71" fmla="*/ 1846217 h 3370217"/>
              <a:gd name="connsiteX72" fmla="*/ 1323703 w 3050369"/>
              <a:gd name="connsiteY72" fmla="*/ 1854926 h 3370217"/>
              <a:gd name="connsiteX73" fmla="*/ 1367245 w 3050369"/>
              <a:gd name="connsiteY73" fmla="*/ 1933303 h 3370217"/>
              <a:gd name="connsiteX74" fmla="*/ 1375954 w 3050369"/>
              <a:gd name="connsiteY74" fmla="*/ 1959429 h 3370217"/>
              <a:gd name="connsiteX75" fmla="*/ 1384663 w 3050369"/>
              <a:gd name="connsiteY75" fmla="*/ 1985554 h 3370217"/>
              <a:gd name="connsiteX76" fmla="*/ 1436914 w 3050369"/>
              <a:gd name="connsiteY76" fmla="*/ 2011680 h 3370217"/>
              <a:gd name="connsiteX77" fmla="*/ 1471748 w 3050369"/>
              <a:gd name="connsiteY77" fmla="*/ 2090057 h 3370217"/>
              <a:gd name="connsiteX78" fmla="*/ 1480457 w 3050369"/>
              <a:gd name="connsiteY78" fmla="*/ 2124892 h 3370217"/>
              <a:gd name="connsiteX79" fmla="*/ 1497874 w 3050369"/>
              <a:gd name="connsiteY79" fmla="*/ 2151017 h 3370217"/>
              <a:gd name="connsiteX80" fmla="*/ 1515291 w 3050369"/>
              <a:gd name="connsiteY80" fmla="*/ 2203269 h 3370217"/>
              <a:gd name="connsiteX81" fmla="*/ 1541417 w 3050369"/>
              <a:gd name="connsiteY81" fmla="*/ 2316480 h 3370217"/>
              <a:gd name="connsiteX82" fmla="*/ 1593668 w 3050369"/>
              <a:gd name="connsiteY82" fmla="*/ 2351314 h 3370217"/>
              <a:gd name="connsiteX83" fmla="*/ 1628503 w 3050369"/>
              <a:gd name="connsiteY83" fmla="*/ 2386149 h 3370217"/>
              <a:gd name="connsiteX84" fmla="*/ 1654628 w 3050369"/>
              <a:gd name="connsiteY84" fmla="*/ 2403566 h 3370217"/>
              <a:gd name="connsiteX85" fmla="*/ 1680754 w 3050369"/>
              <a:gd name="connsiteY85" fmla="*/ 2429692 h 3370217"/>
              <a:gd name="connsiteX86" fmla="*/ 1733005 w 3050369"/>
              <a:gd name="connsiteY86" fmla="*/ 2455817 h 3370217"/>
              <a:gd name="connsiteX87" fmla="*/ 1750423 w 3050369"/>
              <a:gd name="connsiteY87" fmla="*/ 2473234 h 3370217"/>
              <a:gd name="connsiteX88" fmla="*/ 1811383 w 3050369"/>
              <a:gd name="connsiteY88" fmla="*/ 2490652 h 3370217"/>
              <a:gd name="connsiteX89" fmla="*/ 1889760 w 3050369"/>
              <a:gd name="connsiteY89" fmla="*/ 2525486 h 3370217"/>
              <a:gd name="connsiteX90" fmla="*/ 1915885 w 3050369"/>
              <a:gd name="connsiteY90" fmla="*/ 2551612 h 3370217"/>
              <a:gd name="connsiteX91" fmla="*/ 1968137 w 3050369"/>
              <a:gd name="connsiteY91" fmla="*/ 2569029 h 3370217"/>
              <a:gd name="connsiteX92" fmla="*/ 1985554 w 3050369"/>
              <a:gd name="connsiteY92" fmla="*/ 2595154 h 3370217"/>
              <a:gd name="connsiteX93" fmla="*/ 2002971 w 3050369"/>
              <a:gd name="connsiteY93" fmla="*/ 2647406 h 3370217"/>
              <a:gd name="connsiteX94" fmla="*/ 1994263 w 3050369"/>
              <a:gd name="connsiteY94" fmla="*/ 2682240 h 3370217"/>
              <a:gd name="connsiteX95" fmla="*/ 1942011 w 3050369"/>
              <a:gd name="connsiteY95" fmla="*/ 2708366 h 3370217"/>
              <a:gd name="connsiteX96" fmla="*/ 1915885 w 3050369"/>
              <a:gd name="connsiteY96" fmla="*/ 2717074 h 3370217"/>
              <a:gd name="connsiteX97" fmla="*/ 1898468 w 3050369"/>
              <a:gd name="connsiteY97" fmla="*/ 2734492 h 3370217"/>
              <a:gd name="connsiteX98" fmla="*/ 1907177 w 3050369"/>
              <a:gd name="connsiteY98" fmla="*/ 2769326 h 3370217"/>
              <a:gd name="connsiteX99" fmla="*/ 1933303 w 3050369"/>
              <a:gd name="connsiteY99" fmla="*/ 2812869 h 3370217"/>
              <a:gd name="connsiteX100" fmla="*/ 1942011 w 3050369"/>
              <a:gd name="connsiteY100" fmla="*/ 2838994 h 3370217"/>
              <a:gd name="connsiteX101" fmla="*/ 1959428 w 3050369"/>
              <a:gd name="connsiteY101" fmla="*/ 2908663 h 3370217"/>
              <a:gd name="connsiteX102" fmla="*/ 1976845 w 3050369"/>
              <a:gd name="connsiteY102" fmla="*/ 2934789 h 3370217"/>
              <a:gd name="connsiteX103" fmla="*/ 2002971 w 3050369"/>
              <a:gd name="connsiteY103" fmla="*/ 2943497 h 3370217"/>
              <a:gd name="connsiteX104" fmla="*/ 2029097 w 3050369"/>
              <a:gd name="connsiteY104" fmla="*/ 2960914 h 3370217"/>
              <a:gd name="connsiteX105" fmla="*/ 2046514 w 3050369"/>
              <a:gd name="connsiteY105" fmla="*/ 2987040 h 3370217"/>
              <a:gd name="connsiteX106" fmla="*/ 2072640 w 3050369"/>
              <a:gd name="connsiteY106" fmla="*/ 2995749 h 3370217"/>
              <a:gd name="connsiteX107" fmla="*/ 2098765 w 3050369"/>
              <a:gd name="connsiteY107" fmla="*/ 3013166 h 3370217"/>
              <a:gd name="connsiteX108" fmla="*/ 2107474 w 3050369"/>
              <a:gd name="connsiteY108" fmla="*/ 3039292 h 3370217"/>
              <a:gd name="connsiteX109" fmla="*/ 2090057 w 3050369"/>
              <a:gd name="connsiteY109" fmla="*/ 3257006 h 3370217"/>
              <a:gd name="connsiteX110" fmla="*/ 2098765 w 3050369"/>
              <a:gd name="connsiteY110" fmla="*/ 3352800 h 3370217"/>
              <a:gd name="connsiteX111" fmla="*/ 2124891 w 3050369"/>
              <a:gd name="connsiteY111" fmla="*/ 3361509 h 3370217"/>
              <a:gd name="connsiteX112" fmla="*/ 2368731 w 3050369"/>
              <a:gd name="connsiteY112" fmla="*/ 3370217 h 3370217"/>
              <a:gd name="connsiteX113" fmla="*/ 2699657 w 3050369"/>
              <a:gd name="connsiteY113" fmla="*/ 3361509 h 3370217"/>
              <a:gd name="connsiteX114" fmla="*/ 2778034 w 3050369"/>
              <a:gd name="connsiteY114" fmla="*/ 3344092 h 3370217"/>
              <a:gd name="connsiteX115" fmla="*/ 3013165 w 3050369"/>
              <a:gd name="connsiteY115" fmla="*/ 3352800 h 3370217"/>
              <a:gd name="connsiteX116" fmla="*/ 3048000 w 3050369"/>
              <a:gd name="connsiteY116" fmla="*/ 3344092 h 3370217"/>
              <a:gd name="connsiteX117" fmla="*/ 3039291 w 3050369"/>
              <a:gd name="connsiteY117" fmla="*/ 3274423 h 3370217"/>
              <a:gd name="connsiteX118" fmla="*/ 3013165 w 3050369"/>
              <a:gd name="connsiteY118" fmla="*/ 3222172 h 3370217"/>
              <a:gd name="connsiteX119" fmla="*/ 2995748 w 3050369"/>
              <a:gd name="connsiteY119" fmla="*/ 3169920 h 3370217"/>
              <a:gd name="connsiteX120" fmla="*/ 2987040 w 3050369"/>
              <a:gd name="connsiteY120" fmla="*/ 3143794 h 3370217"/>
              <a:gd name="connsiteX121" fmla="*/ 2978331 w 3050369"/>
              <a:gd name="connsiteY121" fmla="*/ 3108960 h 3370217"/>
              <a:gd name="connsiteX122" fmla="*/ 2969623 w 3050369"/>
              <a:gd name="connsiteY122" fmla="*/ 2995749 h 3370217"/>
              <a:gd name="connsiteX123" fmla="*/ 2952205 w 3050369"/>
              <a:gd name="connsiteY123" fmla="*/ 2943497 h 3370217"/>
              <a:gd name="connsiteX124" fmla="*/ 2943497 w 3050369"/>
              <a:gd name="connsiteY124" fmla="*/ 2908663 h 3370217"/>
              <a:gd name="connsiteX125" fmla="*/ 2830285 w 3050369"/>
              <a:gd name="connsiteY125" fmla="*/ 2917372 h 3370217"/>
              <a:gd name="connsiteX126" fmla="*/ 2812868 w 3050369"/>
              <a:gd name="connsiteY126" fmla="*/ 2899954 h 3370217"/>
              <a:gd name="connsiteX127" fmla="*/ 2804160 w 3050369"/>
              <a:gd name="connsiteY127" fmla="*/ 2873829 h 3370217"/>
              <a:gd name="connsiteX128" fmla="*/ 2751908 w 3050369"/>
              <a:gd name="connsiteY128" fmla="*/ 2847703 h 3370217"/>
              <a:gd name="connsiteX129" fmla="*/ 2725783 w 3050369"/>
              <a:gd name="connsiteY129" fmla="*/ 2821577 h 3370217"/>
              <a:gd name="connsiteX130" fmla="*/ 2717074 w 3050369"/>
              <a:gd name="connsiteY130" fmla="*/ 2795452 h 3370217"/>
              <a:gd name="connsiteX131" fmla="*/ 2699657 w 3050369"/>
              <a:gd name="connsiteY131" fmla="*/ 2734492 h 3370217"/>
              <a:gd name="connsiteX132" fmla="*/ 2682240 w 3050369"/>
              <a:gd name="connsiteY132" fmla="*/ 2717074 h 3370217"/>
              <a:gd name="connsiteX133" fmla="*/ 2673531 w 3050369"/>
              <a:gd name="connsiteY133" fmla="*/ 2690949 h 3370217"/>
              <a:gd name="connsiteX134" fmla="*/ 2638697 w 3050369"/>
              <a:gd name="connsiteY134" fmla="*/ 2638697 h 3370217"/>
              <a:gd name="connsiteX135" fmla="*/ 2629988 w 3050369"/>
              <a:gd name="connsiteY135" fmla="*/ 2612572 h 3370217"/>
              <a:gd name="connsiteX136" fmla="*/ 2638697 w 3050369"/>
              <a:gd name="connsiteY136" fmla="*/ 2569029 h 3370217"/>
              <a:gd name="connsiteX137" fmla="*/ 2647405 w 3050369"/>
              <a:gd name="connsiteY137" fmla="*/ 2542903 h 3370217"/>
              <a:gd name="connsiteX138" fmla="*/ 2621280 w 3050369"/>
              <a:gd name="connsiteY138" fmla="*/ 2481943 h 3370217"/>
              <a:gd name="connsiteX139" fmla="*/ 2542903 w 3050369"/>
              <a:gd name="connsiteY139" fmla="*/ 2447109 h 3370217"/>
              <a:gd name="connsiteX140" fmla="*/ 2516777 w 3050369"/>
              <a:gd name="connsiteY140" fmla="*/ 2438400 h 3370217"/>
              <a:gd name="connsiteX141" fmla="*/ 2490651 w 3050369"/>
              <a:gd name="connsiteY141" fmla="*/ 2429692 h 3370217"/>
              <a:gd name="connsiteX142" fmla="*/ 2429691 w 3050369"/>
              <a:gd name="connsiteY142" fmla="*/ 2403566 h 3370217"/>
              <a:gd name="connsiteX143" fmla="*/ 2403565 w 3050369"/>
              <a:gd name="connsiteY143" fmla="*/ 2386149 h 3370217"/>
              <a:gd name="connsiteX144" fmla="*/ 2377440 w 3050369"/>
              <a:gd name="connsiteY144" fmla="*/ 2377440 h 3370217"/>
              <a:gd name="connsiteX145" fmla="*/ 2325188 w 3050369"/>
              <a:gd name="connsiteY145" fmla="*/ 2342606 h 3370217"/>
              <a:gd name="connsiteX146" fmla="*/ 2299063 w 3050369"/>
              <a:gd name="connsiteY146" fmla="*/ 2325189 h 3370217"/>
              <a:gd name="connsiteX147" fmla="*/ 2264228 w 3050369"/>
              <a:gd name="connsiteY147" fmla="*/ 2290354 h 3370217"/>
              <a:gd name="connsiteX148" fmla="*/ 2238103 w 3050369"/>
              <a:gd name="connsiteY148" fmla="*/ 2272937 h 3370217"/>
              <a:gd name="connsiteX149" fmla="*/ 2220685 w 3050369"/>
              <a:gd name="connsiteY149" fmla="*/ 2255520 h 3370217"/>
              <a:gd name="connsiteX150" fmla="*/ 2194560 w 3050369"/>
              <a:gd name="connsiteY150" fmla="*/ 2246812 h 3370217"/>
              <a:gd name="connsiteX151" fmla="*/ 2151017 w 3050369"/>
              <a:gd name="connsiteY151" fmla="*/ 2220686 h 3370217"/>
              <a:gd name="connsiteX152" fmla="*/ 2124891 w 3050369"/>
              <a:gd name="connsiteY152" fmla="*/ 2203269 h 3370217"/>
              <a:gd name="connsiteX153" fmla="*/ 2072640 w 3050369"/>
              <a:gd name="connsiteY153" fmla="*/ 2177143 h 3370217"/>
              <a:gd name="connsiteX154" fmla="*/ 2046514 w 3050369"/>
              <a:gd name="connsiteY154" fmla="*/ 2124892 h 3370217"/>
              <a:gd name="connsiteX155" fmla="*/ 2029097 w 3050369"/>
              <a:gd name="connsiteY155" fmla="*/ 2098766 h 3370217"/>
              <a:gd name="connsiteX156" fmla="*/ 2020388 w 3050369"/>
              <a:gd name="connsiteY156" fmla="*/ 2072640 h 3370217"/>
              <a:gd name="connsiteX157" fmla="*/ 1994263 w 3050369"/>
              <a:gd name="connsiteY157" fmla="*/ 2055223 h 3370217"/>
              <a:gd name="connsiteX158" fmla="*/ 1950720 w 3050369"/>
              <a:gd name="connsiteY158" fmla="*/ 2029097 h 3370217"/>
              <a:gd name="connsiteX159" fmla="*/ 1915885 w 3050369"/>
              <a:gd name="connsiteY159" fmla="*/ 1985554 h 3370217"/>
              <a:gd name="connsiteX160" fmla="*/ 1898468 w 3050369"/>
              <a:gd name="connsiteY160" fmla="*/ 1959429 h 3370217"/>
              <a:gd name="connsiteX161" fmla="*/ 1846217 w 3050369"/>
              <a:gd name="connsiteY161" fmla="*/ 1933303 h 3370217"/>
              <a:gd name="connsiteX162" fmla="*/ 1820091 w 3050369"/>
              <a:gd name="connsiteY162" fmla="*/ 1907177 h 3370217"/>
              <a:gd name="connsiteX163" fmla="*/ 1767840 w 3050369"/>
              <a:gd name="connsiteY163" fmla="*/ 1872343 h 3370217"/>
              <a:gd name="connsiteX164" fmla="*/ 1724297 w 3050369"/>
              <a:gd name="connsiteY164" fmla="*/ 1828800 h 3370217"/>
              <a:gd name="connsiteX165" fmla="*/ 1645920 w 3050369"/>
              <a:gd name="connsiteY165" fmla="*/ 1767840 h 3370217"/>
              <a:gd name="connsiteX166" fmla="*/ 1619794 w 3050369"/>
              <a:gd name="connsiteY166" fmla="*/ 1715589 h 3370217"/>
              <a:gd name="connsiteX167" fmla="*/ 1593668 w 3050369"/>
              <a:gd name="connsiteY167" fmla="*/ 1663337 h 3370217"/>
              <a:gd name="connsiteX168" fmla="*/ 1567543 w 3050369"/>
              <a:gd name="connsiteY168" fmla="*/ 1567543 h 3370217"/>
              <a:gd name="connsiteX169" fmla="*/ 1576251 w 3050369"/>
              <a:gd name="connsiteY169" fmla="*/ 1489166 h 3370217"/>
              <a:gd name="connsiteX170" fmla="*/ 1584960 w 3050369"/>
              <a:gd name="connsiteY170" fmla="*/ 1463040 h 3370217"/>
              <a:gd name="connsiteX171" fmla="*/ 1550125 w 3050369"/>
              <a:gd name="connsiteY171" fmla="*/ 1419497 h 3370217"/>
              <a:gd name="connsiteX172" fmla="*/ 1541417 w 3050369"/>
              <a:gd name="connsiteY172" fmla="*/ 1384663 h 3370217"/>
              <a:gd name="connsiteX173" fmla="*/ 1463040 w 3050369"/>
              <a:gd name="connsiteY173" fmla="*/ 1358537 h 3370217"/>
              <a:gd name="connsiteX174" fmla="*/ 1358537 w 3050369"/>
              <a:gd name="connsiteY174" fmla="*/ 1288869 h 3370217"/>
              <a:gd name="connsiteX175" fmla="*/ 1332411 w 3050369"/>
              <a:gd name="connsiteY175" fmla="*/ 1271452 h 3370217"/>
              <a:gd name="connsiteX176" fmla="*/ 1280160 w 3050369"/>
              <a:gd name="connsiteY176" fmla="*/ 1245326 h 3370217"/>
              <a:gd name="connsiteX177" fmla="*/ 1262743 w 3050369"/>
              <a:gd name="connsiteY177" fmla="*/ 1219200 h 3370217"/>
              <a:gd name="connsiteX178" fmla="*/ 1245325 w 3050369"/>
              <a:gd name="connsiteY178" fmla="*/ 1201783 h 3370217"/>
              <a:gd name="connsiteX179" fmla="*/ 1219200 w 3050369"/>
              <a:gd name="connsiteY179" fmla="*/ 1149532 h 3370217"/>
              <a:gd name="connsiteX180" fmla="*/ 1184365 w 3050369"/>
              <a:gd name="connsiteY180" fmla="*/ 1114697 h 3370217"/>
              <a:gd name="connsiteX181" fmla="*/ 1149531 w 3050369"/>
              <a:gd name="connsiteY181" fmla="*/ 1010194 h 3370217"/>
              <a:gd name="connsiteX182" fmla="*/ 1140823 w 3050369"/>
              <a:gd name="connsiteY182" fmla="*/ 984069 h 3370217"/>
              <a:gd name="connsiteX183" fmla="*/ 1088571 w 3050369"/>
              <a:gd name="connsiteY183" fmla="*/ 923109 h 3370217"/>
              <a:gd name="connsiteX184" fmla="*/ 1105988 w 3050369"/>
              <a:gd name="connsiteY184" fmla="*/ 896983 h 3370217"/>
              <a:gd name="connsiteX185" fmla="*/ 1132114 w 3050369"/>
              <a:gd name="connsiteY185" fmla="*/ 879566 h 3370217"/>
              <a:gd name="connsiteX186" fmla="*/ 1158240 w 3050369"/>
              <a:gd name="connsiteY186" fmla="*/ 818606 h 3370217"/>
              <a:gd name="connsiteX187" fmla="*/ 1175657 w 3050369"/>
              <a:gd name="connsiteY187" fmla="*/ 792480 h 3370217"/>
              <a:gd name="connsiteX188" fmla="*/ 1175657 w 3050369"/>
              <a:gd name="connsiteY188" fmla="*/ 696686 h 3370217"/>
              <a:gd name="connsiteX189" fmla="*/ 1166948 w 3050369"/>
              <a:gd name="connsiteY189" fmla="*/ 618309 h 3370217"/>
              <a:gd name="connsiteX190" fmla="*/ 1175657 w 3050369"/>
              <a:gd name="connsiteY190" fmla="*/ 522514 h 3370217"/>
              <a:gd name="connsiteX191" fmla="*/ 1193074 w 3050369"/>
              <a:gd name="connsiteY191" fmla="*/ 461554 h 3370217"/>
              <a:gd name="connsiteX192" fmla="*/ 1201783 w 3050369"/>
              <a:gd name="connsiteY192" fmla="*/ 487680 h 337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050369" h="3370217">
                <a:moveTo>
                  <a:pt x="1201783" y="487680"/>
                </a:moveTo>
                <a:cubicBezTo>
                  <a:pt x="1200332" y="487680"/>
                  <a:pt x="1189046" y="470916"/>
                  <a:pt x="1184365" y="461554"/>
                </a:cubicBezTo>
                <a:cubicBezTo>
                  <a:pt x="1180260" y="453344"/>
                  <a:pt x="1180749" y="443067"/>
                  <a:pt x="1175657" y="435429"/>
                </a:cubicBezTo>
                <a:cubicBezTo>
                  <a:pt x="1168825" y="425182"/>
                  <a:pt x="1158240" y="418012"/>
                  <a:pt x="1149531" y="409303"/>
                </a:cubicBezTo>
                <a:cubicBezTo>
                  <a:pt x="1134408" y="363931"/>
                  <a:pt x="1150730" y="399915"/>
                  <a:pt x="1123405" y="365760"/>
                </a:cubicBezTo>
                <a:cubicBezTo>
                  <a:pt x="1116867" y="357587"/>
                  <a:pt x="1113389" y="347035"/>
                  <a:pt x="1105988" y="339634"/>
                </a:cubicBezTo>
                <a:cubicBezTo>
                  <a:pt x="1098587" y="332233"/>
                  <a:pt x="1088036" y="328755"/>
                  <a:pt x="1079863" y="322217"/>
                </a:cubicBezTo>
                <a:cubicBezTo>
                  <a:pt x="1073452" y="317088"/>
                  <a:pt x="1067574" y="311211"/>
                  <a:pt x="1062445" y="304800"/>
                </a:cubicBezTo>
                <a:cubicBezTo>
                  <a:pt x="1055907" y="296627"/>
                  <a:pt x="1053201" y="285212"/>
                  <a:pt x="1045028" y="278674"/>
                </a:cubicBezTo>
                <a:cubicBezTo>
                  <a:pt x="1037860" y="272940"/>
                  <a:pt x="1027611" y="272869"/>
                  <a:pt x="1018903" y="269966"/>
                </a:cubicBezTo>
                <a:cubicBezTo>
                  <a:pt x="997962" y="238555"/>
                  <a:pt x="985023" y="215448"/>
                  <a:pt x="949234" y="191589"/>
                </a:cubicBezTo>
                <a:cubicBezTo>
                  <a:pt x="940525" y="185783"/>
                  <a:pt x="930985" y="181064"/>
                  <a:pt x="923108" y="174172"/>
                </a:cubicBezTo>
                <a:cubicBezTo>
                  <a:pt x="907660" y="160655"/>
                  <a:pt x="890951" y="147708"/>
                  <a:pt x="879565" y="130629"/>
                </a:cubicBezTo>
                <a:cubicBezTo>
                  <a:pt x="873759" y="121920"/>
                  <a:pt x="870321" y="111042"/>
                  <a:pt x="862148" y="104503"/>
                </a:cubicBezTo>
                <a:cubicBezTo>
                  <a:pt x="854980" y="98768"/>
                  <a:pt x="844731" y="98697"/>
                  <a:pt x="836023" y="95794"/>
                </a:cubicBezTo>
                <a:cubicBezTo>
                  <a:pt x="805623" y="65396"/>
                  <a:pt x="826394" y="80973"/>
                  <a:pt x="766354" y="60960"/>
                </a:cubicBezTo>
                <a:lnTo>
                  <a:pt x="740228" y="52252"/>
                </a:lnTo>
                <a:cubicBezTo>
                  <a:pt x="731520" y="46446"/>
                  <a:pt x="723464" y="39515"/>
                  <a:pt x="714103" y="34834"/>
                </a:cubicBezTo>
                <a:cubicBezTo>
                  <a:pt x="700190" y="27877"/>
                  <a:pt x="666154" y="21134"/>
                  <a:pt x="653143" y="17417"/>
                </a:cubicBezTo>
                <a:cubicBezTo>
                  <a:pt x="588159" y="-1150"/>
                  <a:pt x="676002" y="14152"/>
                  <a:pt x="548640" y="0"/>
                </a:cubicBezTo>
                <a:cubicBezTo>
                  <a:pt x="470263" y="2903"/>
                  <a:pt x="391203" y="-2008"/>
                  <a:pt x="313508" y="8709"/>
                </a:cubicBezTo>
                <a:cubicBezTo>
                  <a:pt x="303140" y="10139"/>
                  <a:pt x="297571" y="24473"/>
                  <a:pt x="296091" y="34834"/>
                </a:cubicBezTo>
                <a:cubicBezTo>
                  <a:pt x="290772" y="72071"/>
                  <a:pt x="309328" y="69808"/>
                  <a:pt x="330925" y="87086"/>
                </a:cubicBezTo>
                <a:cubicBezTo>
                  <a:pt x="337336" y="92215"/>
                  <a:pt x="341302" y="100279"/>
                  <a:pt x="348343" y="104503"/>
                </a:cubicBezTo>
                <a:cubicBezTo>
                  <a:pt x="356214" y="109226"/>
                  <a:pt x="366444" y="108754"/>
                  <a:pt x="374468" y="113212"/>
                </a:cubicBezTo>
                <a:cubicBezTo>
                  <a:pt x="392767" y="123378"/>
                  <a:pt x="426720" y="148046"/>
                  <a:pt x="426720" y="148046"/>
                </a:cubicBezTo>
                <a:cubicBezTo>
                  <a:pt x="438331" y="165463"/>
                  <a:pt x="441696" y="193677"/>
                  <a:pt x="461554" y="200297"/>
                </a:cubicBezTo>
                <a:cubicBezTo>
                  <a:pt x="489149" y="209496"/>
                  <a:pt x="489687" y="207129"/>
                  <a:pt x="513805" y="226423"/>
                </a:cubicBezTo>
                <a:cubicBezTo>
                  <a:pt x="520216" y="231552"/>
                  <a:pt x="524812" y="238711"/>
                  <a:pt x="531223" y="243840"/>
                </a:cubicBezTo>
                <a:cubicBezTo>
                  <a:pt x="591839" y="292332"/>
                  <a:pt x="521420" y="225329"/>
                  <a:pt x="583474" y="287383"/>
                </a:cubicBezTo>
                <a:cubicBezTo>
                  <a:pt x="580571" y="298994"/>
                  <a:pt x="580118" y="311512"/>
                  <a:pt x="574765" y="322217"/>
                </a:cubicBezTo>
                <a:cubicBezTo>
                  <a:pt x="566113" y="339522"/>
                  <a:pt x="535310" y="386257"/>
                  <a:pt x="513805" y="400594"/>
                </a:cubicBezTo>
                <a:cubicBezTo>
                  <a:pt x="506167" y="405686"/>
                  <a:pt x="496388" y="406400"/>
                  <a:pt x="487680" y="409303"/>
                </a:cubicBezTo>
                <a:cubicBezTo>
                  <a:pt x="471273" y="425710"/>
                  <a:pt x="457253" y="443146"/>
                  <a:pt x="435428" y="452846"/>
                </a:cubicBezTo>
                <a:cubicBezTo>
                  <a:pt x="418651" y="460302"/>
                  <a:pt x="383177" y="470263"/>
                  <a:pt x="383177" y="470263"/>
                </a:cubicBezTo>
                <a:cubicBezTo>
                  <a:pt x="359954" y="467360"/>
                  <a:pt x="336912" y="461554"/>
                  <a:pt x="313508" y="461554"/>
                </a:cubicBezTo>
                <a:cubicBezTo>
                  <a:pt x="278553" y="461554"/>
                  <a:pt x="243690" y="465927"/>
                  <a:pt x="209005" y="470263"/>
                </a:cubicBezTo>
                <a:cubicBezTo>
                  <a:pt x="191515" y="472449"/>
                  <a:pt x="165393" y="481898"/>
                  <a:pt x="148045" y="487680"/>
                </a:cubicBezTo>
                <a:cubicBezTo>
                  <a:pt x="130628" y="499291"/>
                  <a:pt x="98106" y="501709"/>
                  <a:pt x="95794" y="522514"/>
                </a:cubicBezTo>
                <a:cubicBezTo>
                  <a:pt x="91710" y="559267"/>
                  <a:pt x="95849" y="604309"/>
                  <a:pt x="69668" y="635726"/>
                </a:cubicBezTo>
                <a:cubicBezTo>
                  <a:pt x="62968" y="643766"/>
                  <a:pt x="51420" y="646251"/>
                  <a:pt x="43543" y="653143"/>
                </a:cubicBezTo>
                <a:cubicBezTo>
                  <a:pt x="28095" y="666660"/>
                  <a:pt x="0" y="696686"/>
                  <a:pt x="0" y="696686"/>
                </a:cubicBezTo>
                <a:cubicBezTo>
                  <a:pt x="2903" y="708297"/>
                  <a:pt x="827" y="722513"/>
                  <a:pt x="8708" y="731520"/>
                </a:cubicBezTo>
                <a:cubicBezTo>
                  <a:pt x="46521" y="774734"/>
                  <a:pt x="79940" y="766877"/>
                  <a:pt x="130628" y="783772"/>
                </a:cubicBezTo>
                <a:lnTo>
                  <a:pt x="156754" y="792480"/>
                </a:lnTo>
                <a:cubicBezTo>
                  <a:pt x="165463" y="798286"/>
                  <a:pt x="174839" y="803196"/>
                  <a:pt x="182880" y="809897"/>
                </a:cubicBezTo>
                <a:cubicBezTo>
                  <a:pt x="211773" y="833975"/>
                  <a:pt x="202694" y="837222"/>
                  <a:pt x="235131" y="853440"/>
                </a:cubicBezTo>
                <a:cubicBezTo>
                  <a:pt x="243342" y="857545"/>
                  <a:pt x="253232" y="857691"/>
                  <a:pt x="261257" y="862149"/>
                </a:cubicBezTo>
                <a:cubicBezTo>
                  <a:pt x="279555" y="872315"/>
                  <a:pt x="296091" y="885372"/>
                  <a:pt x="313508" y="896983"/>
                </a:cubicBezTo>
                <a:cubicBezTo>
                  <a:pt x="322217" y="902789"/>
                  <a:pt x="329480" y="911861"/>
                  <a:pt x="339634" y="914400"/>
                </a:cubicBezTo>
                <a:cubicBezTo>
                  <a:pt x="359105" y="919268"/>
                  <a:pt x="414002" y="932047"/>
                  <a:pt x="426720" y="940526"/>
                </a:cubicBezTo>
                <a:cubicBezTo>
                  <a:pt x="460483" y="963035"/>
                  <a:pt x="442916" y="954633"/>
                  <a:pt x="478971" y="966652"/>
                </a:cubicBezTo>
                <a:cubicBezTo>
                  <a:pt x="495378" y="983059"/>
                  <a:pt x="509399" y="1000494"/>
                  <a:pt x="531223" y="1010194"/>
                </a:cubicBezTo>
                <a:cubicBezTo>
                  <a:pt x="558490" y="1022313"/>
                  <a:pt x="589352" y="1029082"/>
                  <a:pt x="618308" y="1036320"/>
                </a:cubicBezTo>
                <a:cubicBezTo>
                  <a:pt x="629920" y="1053737"/>
                  <a:pt x="646524" y="1068713"/>
                  <a:pt x="653143" y="1088572"/>
                </a:cubicBezTo>
                <a:cubicBezTo>
                  <a:pt x="656046" y="1097280"/>
                  <a:pt x="655360" y="1108206"/>
                  <a:pt x="661851" y="1114697"/>
                </a:cubicBezTo>
                <a:cubicBezTo>
                  <a:pt x="668342" y="1121188"/>
                  <a:pt x="679268" y="1120503"/>
                  <a:pt x="687977" y="1123406"/>
                </a:cubicBezTo>
                <a:cubicBezTo>
                  <a:pt x="732997" y="1190936"/>
                  <a:pt x="716190" y="1155796"/>
                  <a:pt x="740228" y="1227909"/>
                </a:cubicBezTo>
                <a:cubicBezTo>
                  <a:pt x="743131" y="1236617"/>
                  <a:pt x="747137" y="1245033"/>
                  <a:pt x="748937" y="1254034"/>
                </a:cubicBezTo>
                <a:cubicBezTo>
                  <a:pt x="754743" y="1283063"/>
                  <a:pt x="745421" y="1320187"/>
                  <a:pt x="766354" y="1341120"/>
                </a:cubicBezTo>
                <a:cubicBezTo>
                  <a:pt x="782759" y="1357525"/>
                  <a:pt x="796783" y="1374964"/>
                  <a:pt x="818605" y="1384663"/>
                </a:cubicBezTo>
                <a:cubicBezTo>
                  <a:pt x="835382" y="1392119"/>
                  <a:pt x="853440" y="1396274"/>
                  <a:pt x="870857" y="1402080"/>
                </a:cubicBezTo>
                <a:cubicBezTo>
                  <a:pt x="870867" y="1402083"/>
                  <a:pt x="923097" y="1419494"/>
                  <a:pt x="923108" y="1419497"/>
                </a:cubicBezTo>
                <a:cubicBezTo>
                  <a:pt x="966848" y="1430432"/>
                  <a:pt x="946588" y="1424421"/>
                  <a:pt x="984068" y="1436914"/>
                </a:cubicBezTo>
                <a:lnTo>
                  <a:pt x="1001485" y="1506583"/>
                </a:lnTo>
                <a:cubicBezTo>
                  <a:pt x="1004388" y="1518194"/>
                  <a:pt x="1008226" y="1529611"/>
                  <a:pt x="1010194" y="1541417"/>
                </a:cubicBezTo>
                <a:cubicBezTo>
                  <a:pt x="1017605" y="1585880"/>
                  <a:pt x="1022199" y="1636566"/>
                  <a:pt x="1053737" y="1672046"/>
                </a:cubicBezTo>
                <a:cubicBezTo>
                  <a:pt x="1066610" y="1686528"/>
                  <a:pt x="1105371" y="1729828"/>
                  <a:pt x="1132114" y="1741714"/>
                </a:cubicBezTo>
                <a:cubicBezTo>
                  <a:pt x="1148891" y="1749171"/>
                  <a:pt x="1166948" y="1753326"/>
                  <a:pt x="1184365" y="1759132"/>
                </a:cubicBezTo>
                <a:lnTo>
                  <a:pt x="1210491" y="1767840"/>
                </a:lnTo>
                <a:lnTo>
                  <a:pt x="1236617" y="1776549"/>
                </a:lnTo>
                <a:cubicBezTo>
                  <a:pt x="1262744" y="1815739"/>
                  <a:pt x="1261291" y="1828074"/>
                  <a:pt x="1297577" y="1846217"/>
                </a:cubicBezTo>
                <a:cubicBezTo>
                  <a:pt x="1305788" y="1850322"/>
                  <a:pt x="1314994" y="1852023"/>
                  <a:pt x="1323703" y="1854926"/>
                </a:cubicBezTo>
                <a:cubicBezTo>
                  <a:pt x="1362810" y="1894034"/>
                  <a:pt x="1345933" y="1869368"/>
                  <a:pt x="1367245" y="1933303"/>
                </a:cubicBezTo>
                <a:lnTo>
                  <a:pt x="1375954" y="1959429"/>
                </a:lnTo>
                <a:cubicBezTo>
                  <a:pt x="1378857" y="1968137"/>
                  <a:pt x="1375955" y="1982651"/>
                  <a:pt x="1384663" y="1985554"/>
                </a:cubicBezTo>
                <a:cubicBezTo>
                  <a:pt x="1420717" y="1997573"/>
                  <a:pt x="1403150" y="1989171"/>
                  <a:pt x="1436914" y="2011680"/>
                </a:cubicBezTo>
                <a:cubicBezTo>
                  <a:pt x="1459788" y="2045992"/>
                  <a:pt x="1459311" y="2040312"/>
                  <a:pt x="1471748" y="2090057"/>
                </a:cubicBezTo>
                <a:cubicBezTo>
                  <a:pt x="1474651" y="2101669"/>
                  <a:pt x="1475742" y="2113891"/>
                  <a:pt x="1480457" y="2124892"/>
                </a:cubicBezTo>
                <a:cubicBezTo>
                  <a:pt x="1484580" y="2134512"/>
                  <a:pt x="1493623" y="2141453"/>
                  <a:pt x="1497874" y="2151017"/>
                </a:cubicBezTo>
                <a:cubicBezTo>
                  <a:pt x="1505330" y="2167794"/>
                  <a:pt x="1515291" y="2203269"/>
                  <a:pt x="1515291" y="2203269"/>
                </a:cubicBezTo>
                <a:cubicBezTo>
                  <a:pt x="1516748" y="2213467"/>
                  <a:pt x="1526318" y="2306414"/>
                  <a:pt x="1541417" y="2316480"/>
                </a:cubicBezTo>
                <a:cubicBezTo>
                  <a:pt x="1558834" y="2328091"/>
                  <a:pt x="1578866" y="2336512"/>
                  <a:pt x="1593668" y="2351314"/>
                </a:cubicBezTo>
                <a:cubicBezTo>
                  <a:pt x="1605280" y="2362926"/>
                  <a:pt x="1614840" y="2377040"/>
                  <a:pt x="1628503" y="2386149"/>
                </a:cubicBezTo>
                <a:cubicBezTo>
                  <a:pt x="1637211" y="2391955"/>
                  <a:pt x="1646588" y="2396866"/>
                  <a:pt x="1654628" y="2403566"/>
                </a:cubicBezTo>
                <a:cubicBezTo>
                  <a:pt x="1664089" y="2411451"/>
                  <a:pt x="1671293" y="2421808"/>
                  <a:pt x="1680754" y="2429692"/>
                </a:cubicBezTo>
                <a:cubicBezTo>
                  <a:pt x="1703263" y="2448449"/>
                  <a:pt x="1706821" y="2447089"/>
                  <a:pt x="1733005" y="2455817"/>
                </a:cubicBezTo>
                <a:cubicBezTo>
                  <a:pt x="1738811" y="2461623"/>
                  <a:pt x="1743382" y="2469010"/>
                  <a:pt x="1750423" y="2473234"/>
                </a:cubicBezTo>
                <a:cubicBezTo>
                  <a:pt x="1760181" y="2479089"/>
                  <a:pt x="1803789" y="2488374"/>
                  <a:pt x="1811383" y="2490652"/>
                </a:cubicBezTo>
                <a:cubicBezTo>
                  <a:pt x="1846980" y="2501331"/>
                  <a:pt x="1863513" y="2503613"/>
                  <a:pt x="1889760" y="2525486"/>
                </a:cubicBezTo>
                <a:cubicBezTo>
                  <a:pt x="1899221" y="2533370"/>
                  <a:pt x="1905119" y="2545631"/>
                  <a:pt x="1915885" y="2551612"/>
                </a:cubicBezTo>
                <a:cubicBezTo>
                  <a:pt x="1931934" y="2560528"/>
                  <a:pt x="1968137" y="2569029"/>
                  <a:pt x="1968137" y="2569029"/>
                </a:cubicBezTo>
                <a:cubicBezTo>
                  <a:pt x="1973943" y="2577737"/>
                  <a:pt x="1981303" y="2585590"/>
                  <a:pt x="1985554" y="2595154"/>
                </a:cubicBezTo>
                <a:cubicBezTo>
                  <a:pt x="1993010" y="2611931"/>
                  <a:pt x="2002971" y="2647406"/>
                  <a:pt x="2002971" y="2647406"/>
                </a:cubicBezTo>
                <a:cubicBezTo>
                  <a:pt x="2000068" y="2659017"/>
                  <a:pt x="1999616" y="2671535"/>
                  <a:pt x="1994263" y="2682240"/>
                </a:cubicBezTo>
                <a:cubicBezTo>
                  <a:pt x="1982868" y="2705029"/>
                  <a:pt x="1963693" y="2702171"/>
                  <a:pt x="1942011" y="2708366"/>
                </a:cubicBezTo>
                <a:cubicBezTo>
                  <a:pt x="1933185" y="2710888"/>
                  <a:pt x="1924594" y="2714171"/>
                  <a:pt x="1915885" y="2717074"/>
                </a:cubicBezTo>
                <a:cubicBezTo>
                  <a:pt x="1910079" y="2722880"/>
                  <a:pt x="1899818" y="2726393"/>
                  <a:pt x="1898468" y="2734492"/>
                </a:cubicBezTo>
                <a:cubicBezTo>
                  <a:pt x="1896500" y="2746298"/>
                  <a:pt x="1903889" y="2757818"/>
                  <a:pt x="1907177" y="2769326"/>
                </a:cubicBezTo>
                <a:cubicBezTo>
                  <a:pt x="1916221" y="2800982"/>
                  <a:pt x="1911415" y="2790982"/>
                  <a:pt x="1933303" y="2812869"/>
                </a:cubicBezTo>
                <a:cubicBezTo>
                  <a:pt x="1936206" y="2821577"/>
                  <a:pt x="1939785" y="2830089"/>
                  <a:pt x="1942011" y="2838994"/>
                </a:cubicBezTo>
                <a:cubicBezTo>
                  <a:pt x="1946978" y="2858861"/>
                  <a:pt x="1949477" y="2888760"/>
                  <a:pt x="1959428" y="2908663"/>
                </a:cubicBezTo>
                <a:cubicBezTo>
                  <a:pt x="1964109" y="2918025"/>
                  <a:pt x="1968672" y="2928251"/>
                  <a:pt x="1976845" y="2934789"/>
                </a:cubicBezTo>
                <a:cubicBezTo>
                  <a:pt x="1984013" y="2940523"/>
                  <a:pt x="1994262" y="2940594"/>
                  <a:pt x="2002971" y="2943497"/>
                </a:cubicBezTo>
                <a:cubicBezTo>
                  <a:pt x="2011680" y="2949303"/>
                  <a:pt x="2021696" y="2953513"/>
                  <a:pt x="2029097" y="2960914"/>
                </a:cubicBezTo>
                <a:cubicBezTo>
                  <a:pt x="2036498" y="2968315"/>
                  <a:pt x="2038341" y="2980502"/>
                  <a:pt x="2046514" y="2987040"/>
                </a:cubicBezTo>
                <a:cubicBezTo>
                  <a:pt x="2053682" y="2992775"/>
                  <a:pt x="2064429" y="2991644"/>
                  <a:pt x="2072640" y="2995749"/>
                </a:cubicBezTo>
                <a:cubicBezTo>
                  <a:pt x="2082001" y="3000430"/>
                  <a:pt x="2090057" y="3007360"/>
                  <a:pt x="2098765" y="3013166"/>
                </a:cubicBezTo>
                <a:cubicBezTo>
                  <a:pt x="2101668" y="3021875"/>
                  <a:pt x="2107474" y="3030112"/>
                  <a:pt x="2107474" y="3039292"/>
                </a:cubicBezTo>
                <a:cubicBezTo>
                  <a:pt x="2107474" y="3181002"/>
                  <a:pt x="2107759" y="3168492"/>
                  <a:pt x="2090057" y="3257006"/>
                </a:cubicBezTo>
                <a:cubicBezTo>
                  <a:pt x="2092960" y="3288937"/>
                  <a:pt x="2088626" y="3322382"/>
                  <a:pt x="2098765" y="3352800"/>
                </a:cubicBezTo>
                <a:cubicBezTo>
                  <a:pt x="2101668" y="3361509"/>
                  <a:pt x="2115730" y="3360918"/>
                  <a:pt x="2124891" y="3361509"/>
                </a:cubicBezTo>
                <a:cubicBezTo>
                  <a:pt x="2206054" y="3366745"/>
                  <a:pt x="2287451" y="3367314"/>
                  <a:pt x="2368731" y="3370217"/>
                </a:cubicBezTo>
                <a:cubicBezTo>
                  <a:pt x="2479040" y="3367314"/>
                  <a:pt x="2589429" y="3366636"/>
                  <a:pt x="2699657" y="3361509"/>
                </a:cubicBezTo>
                <a:cubicBezTo>
                  <a:pt x="2713234" y="3360877"/>
                  <a:pt x="2762560" y="3347960"/>
                  <a:pt x="2778034" y="3344092"/>
                </a:cubicBezTo>
                <a:cubicBezTo>
                  <a:pt x="2856411" y="3346995"/>
                  <a:pt x="2934734" y="3352800"/>
                  <a:pt x="3013165" y="3352800"/>
                </a:cubicBezTo>
                <a:cubicBezTo>
                  <a:pt x="3025134" y="3352800"/>
                  <a:pt x="3044215" y="3355447"/>
                  <a:pt x="3048000" y="3344092"/>
                </a:cubicBezTo>
                <a:cubicBezTo>
                  <a:pt x="3055401" y="3321889"/>
                  <a:pt x="3043478" y="3297449"/>
                  <a:pt x="3039291" y="3274423"/>
                </a:cubicBezTo>
                <a:cubicBezTo>
                  <a:pt x="3034784" y="3249632"/>
                  <a:pt x="3027112" y="3243092"/>
                  <a:pt x="3013165" y="3222172"/>
                </a:cubicBezTo>
                <a:lnTo>
                  <a:pt x="2995748" y="3169920"/>
                </a:lnTo>
                <a:cubicBezTo>
                  <a:pt x="2992845" y="3161211"/>
                  <a:pt x="2989267" y="3152700"/>
                  <a:pt x="2987040" y="3143794"/>
                </a:cubicBezTo>
                <a:lnTo>
                  <a:pt x="2978331" y="3108960"/>
                </a:lnTo>
                <a:cubicBezTo>
                  <a:pt x="2975428" y="3071223"/>
                  <a:pt x="2975526" y="3033134"/>
                  <a:pt x="2969623" y="2995749"/>
                </a:cubicBezTo>
                <a:cubicBezTo>
                  <a:pt x="2966760" y="2977614"/>
                  <a:pt x="2956658" y="2961308"/>
                  <a:pt x="2952205" y="2943497"/>
                </a:cubicBezTo>
                <a:lnTo>
                  <a:pt x="2943497" y="2908663"/>
                </a:lnTo>
                <a:cubicBezTo>
                  <a:pt x="2871772" y="2932571"/>
                  <a:pt x="2909420" y="2928676"/>
                  <a:pt x="2830285" y="2917372"/>
                </a:cubicBezTo>
                <a:cubicBezTo>
                  <a:pt x="2824479" y="2911566"/>
                  <a:pt x="2817092" y="2906995"/>
                  <a:pt x="2812868" y="2899954"/>
                </a:cubicBezTo>
                <a:cubicBezTo>
                  <a:pt x="2808145" y="2892083"/>
                  <a:pt x="2809894" y="2880997"/>
                  <a:pt x="2804160" y="2873829"/>
                </a:cubicBezTo>
                <a:cubicBezTo>
                  <a:pt x="2791883" y="2858483"/>
                  <a:pt x="2769118" y="2853440"/>
                  <a:pt x="2751908" y="2847703"/>
                </a:cubicBezTo>
                <a:cubicBezTo>
                  <a:pt x="2743200" y="2838994"/>
                  <a:pt x="2732615" y="2831824"/>
                  <a:pt x="2725783" y="2821577"/>
                </a:cubicBezTo>
                <a:cubicBezTo>
                  <a:pt x="2720691" y="2813939"/>
                  <a:pt x="2719596" y="2804278"/>
                  <a:pt x="2717074" y="2795452"/>
                </a:cubicBezTo>
                <a:cubicBezTo>
                  <a:pt x="2715004" y="2788209"/>
                  <a:pt x="2705350" y="2743981"/>
                  <a:pt x="2699657" y="2734492"/>
                </a:cubicBezTo>
                <a:cubicBezTo>
                  <a:pt x="2695433" y="2727451"/>
                  <a:pt x="2688046" y="2722880"/>
                  <a:pt x="2682240" y="2717074"/>
                </a:cubicBezTo>
                <a:cubicBezTo>
                  <a:pt x="2679337" y="2708366"/>
                  <a:pt x="2677989" y="2698973"/>
                  <a:pt x="2673531" y="2690949"/>
                </a:cubicBezTo>
                <a:cubicBezTo>
                  <a:pt x="2663365" y="2672650"/>
                  <a:pt x="2645317" y="2658556"/>
                  <a:pt x="2638697" y="2638697"/>
                </a:cubicBezTo>
                <a:lnTo>
                  <a:pt x="2629988" y="2612572"/>
                </a:lnTo>
                <a:cubicBezTo>
                  <a:pt x="2632891" y="2598058"/>
                  <a:pt x="2635107" y="2583389"/>
                  <a:pt x="2638697" y="2569029"/>
                </a:cubicBezTo>
                <a:cubicBezTo>
                  <a:pt x="2640923" y="2560123"/>
                  <a:pt x="2647405" y="2552083"/>
                  <a:pt x="2647405" y="2542903"/>
                </a:cubicBezTo>
                <a:cubicBezTo>
                  <a:pt x="2647405" y="2522916"/>
                  <a:pt x="2635501" y="2496164"/>
                  <a:pt x="2621280" y="2481943"/>
                </a:cubicBezTo>
                <a:cubicBezTo>
                  <a:pt x="2600580" y="2461243"/>
                  <a:pt x="2568771" y="2455732"/>
                  <a:pt x="2542903" y="2447109"/>
                </a:cubicBezTo>
                <a:lnTo>
                  <a:pt x="2516777" y="2438400"/>
                </a:lnTo>
                <a:lnTo>
                  <a:pt x="2490651" y="2429692"/>
                </a:lnTo>
                <a:cubicBezTo>
                  <a:pt x="2425064" y="2385966"/>
                  <a:pt x="2508416" y="2437304"/>
                  <a:pt x="2429691" y="2403566"/>
                </a:cubicBezTo>
                <a:cubicBezTo>
                  <a:pt x="2420071" y="2399443"/>
                  <a:pt x="2412926" y="2390830"/>
                  <a:pt x="2403565" y="2386149"/>
                </a:cubicBezTo>
                <a:cubicBezTo>
                  <a:pt x="2395355" y="2382044"/>
                  <a:pt x="2385464" y="2381898"/>
                  <a:pt x="2377440" y="2377440"/>
                </a:cubicBezTo>
                <a:cubicBezTo>
                  <a:pt x="2359141" y="2367274"/>
                  <a:pt x="2342605" y="2354217"/>
                  <a:pt x="2325188" y="2342606"/>
                </a:cubicBezTo>
                <a:cubicBezTo>
                  <a:pt x="2316480" y="2336800"/>
                  <a:pt x="2306464" y="2332590"/>
                  <a:pt x="2299063" y="2325189"/>
                </a:cubicBezTo>
                <a:cubicBezTo>
                  <a:pt x="2287451" y="2313577"/>
                  <a:pt x="2277891" y="2299463"/>
                  <a:pt x="2264228" y="2290354"/>
                </a:cubicBezTo>
                <a:cubicBezTo>
                  <a:pt x="2255520" y="2284548"/>
                  <a:pt x="2246276" y="2279475"/>
                  <a:pt x="2238103" y="2272937"/>
                </a:cubicBezTo>
                <a:cubicBezTo>
                  <a:pt x="2231692" y="2267808"/>
                  <a:pt x="2227726" y="2259744"/>
                  <a:pt x="2220685" y="2255520"/>
                </a:cubicBezTo>
                <a:cubicBezTo>
                  <a:pt x="2212814" y="2250797"/>
                  <a:pt x="2203268" y="2249715"/>
                  <a:pt x="2194560" y="2246812"/>
                </a:cubicBezTo>
                <a:cubicBezTo>
                  <a:pt x="2160542" y="2212792"/>
                  <a:pt x="2196236" y="2243295"/>
                  <a:pt x="2151017" y="2220686"/>
                </a:cubicBezTo>
                <a:cubicBezTo>
                  <a:pt x="2141655" y="2216005"/>
                  <a:pt x="2134252" y="2207950"/>
                  <a:pt x="2124891" y="2203269"/>
                </a:cubicBezTo>
                <a:cubicBezTo>
                  <a:pt x="2052786" y="2167217"/>
                  <a:pt x="2147504" y="2227053"/>
                  <a:pt x="2072640" y="2177143"/>
                </a:cubicBezTo>
                <a:cubicBezTo>
                  <a:pt x="2022725" y="2102268"/>
                  <a:pt x="2082570" y="2197002"/>
                  <a:pt x="2046514" y="2124892"/>
                </a:cubicBezTo>
                <a:cubicBezTo>
                  <a:pt x="2041833" y="2115531"/>
                  <a:pt x="2033778" y="2108127"/>
                  <a:pt x="2029097" y="2098766"/>
                </a:cubicBezTo>
                <a:cubicBezTo>
                  <a:pt x="2024992" y="2090555"/>
                  <a:pt x="2026123" y="2079808"/>
                  <a:pt x="2020388" y="2072640"/>
                </a:cubicBezTo>
                <a:cubicBezTo>
                  <a:pt x="2013850" y="2064467"/>
                  <a:pt x="2002436" y="2061761"/>
                  <a:pt x="1994263" y="2055223"/>
                </a:cubicBezTo>
                <a:cubicBezTo>
                  <a:pt x="1960109" y="2027900"/>
                  <a:pt x="1996088" y="2044221"/>
                  <a:pt x="1950720" y="2029097"/>
                </a:cubicBezTo>
                <a:cubicBezTo>
                  <a:pt x="1897115" y="1948690"/>
                  <a:pt x="1965521" y="2047598"/>
                  <a:pt x="1915885" y="1985554"/>
                </a:cubicBezTo>
                <a:cubicBezTo>
                  <a:pt x="1909347" y="1977381"/>
                  <a:pt x="1905869" y="1966830"/>
                  <a:pt x="1898468" y="1959429"/>
                </a:cubicBezTo>
                <a:cubicBezTo>
                  <a:pt x="1881586" y="1942547"/>
                  <a:pt x="1867466" y="1940386"/>
                  <a:pt x="1846217" y="1933303"/>
                </a:cubicBezTo>
                <a:cubicBezTo>
                  <a:pt x="1837508" y="1924594"/>
                  <a:pt x="1829813" y="1914738"/>
                  <a:pt x="1820091" y="1907177"/>
                </a:cubicBezTo>
                <a:cubicBezTo>
                  <a:pt x="1803568" y="1894326"/>
                  <a:pt x="1767840" y="1872343"/>
                  <a:pt x="1767840" y="1872343"/>
                </a:cubicBezTo>
                <a:cubicBezTo>
                  <a:pt x="1731951" y="1818509"/>
                  <a:pt x="1771798" y="1871022"/>
                  <a:pt x="1724297" y="1828800"/>
                </a:cubicBezTo>
                <a:cubicBezTo>
                  <a:pt x="1653805" y="1766141"/>
                  <a:pt x="1699791" y="1785798"/>
                  <a:pt x="1645920" y="1767840"/>
                </a:cubicBezTo>
                <a:cubicBezTo>
                  <a:pt x="1624029" y="1702171"/>
                  <a:pt x="1653558" y="1783116"/>
                  <a:pt x="1619794" y="1715589"/>
                </a:cubicBezTo>
                <a:cubicBezTo>
                  <a:pt x="1583736" y="1643474"/>
                  <a:pt x="1643586" y="1738215"/>
                  <a:pt x="1593668" y="1663337"/>
                </a:cubicBezTo>
                <a:cubicBezTo>
                  <a:pt x="1574025" y="1584763"/>
                  <a:pt x="1583820" y="1616378"/>
                  <a:pt x="1567543" y="1567543"/>
                </a:cubicBezTo>
                <a:cubicBezTo>
                  <a:pt x="1570446" y="1541417"/>
                  <a:pt x="1571930" y="1515095"/>
                  <a:pt x="1576251" y="1489166"/>
                </a:cubicBezTo>
                <a:cubicBezTo>
                  <a:pt x="1577760" y="1480111"/>
                  <a:pt x="1586469" y="1472095"/>
                  <a:pt x="1584960" y="1463040"/>
                </a:cubicBezTo>
                <a:cubicBezTo>
                  <a:pt x="1582763" y="1449855"/>
                  <a:pt x="1559432" y="1428803"/>
                  <a:pt x="1550125" y="1419497"/>
                </a:cubicBezTo>
                <a:cubicBezTo>
                  <a:pt x="1547222" y="1407886"/>
                  <a:pt x="1550504" y="1392452"/>
                  <a:pt x="1541417" y="1384663"/>
                </a:cubicBezTo>
                <a:cubicBezTo>
                  <a:pt x="1495713" y="1345488"/>
                  <a:pt x="1498954" y="1382479"/>
                  <a:pt x="1463040" y="1358537"/>
                </a:cubicBezTo>
                <a:lnTo>
                  <a:pt x="1358537" y="1288869"/>
                </a:lnTo>
                <a:cubicBezTo>
                  <a:pt x="1349828" y="1283063"/>
                  <a:pt x="1342340" y="1274762"/>
                  <a:pt x="1332411" y="1271452"/>
                </a:cubicBezTo>
                <a:cubicBezTo>
                  <a:pt x="1296356" y="1259433"/>
                  <a:pt x="1313923" y="1267835"/>
                  <a:pt x="1280160" y="1245326"/>
                </a:cubicBezTo>
                <a:cubicBezTo>
                  <a:pt x="1274354" y="1236617"/>
                  <a:pt x="1269281" y="1227373"/>
                  <a:pt x="1262743" y="1219200"/>
                </a:cubicBezTo>
                <a:cubicBezTo>
                  <a:pt x="1257614" y="1212789"/>
                  <a:pt x="1249549" y="1208824"/>
                  <a:pt x="1245325" y="1201783"/>
                </a:cubicBezTo>
                <a:cubicBezTo>
                  <a:pt x="1214416" y="1150268"/>
                  <a:pt x="1263248" y="1200921"/>
                  <a:pt x="1219200" y="1149532"/>
                </a:cubicBezTo>
                <a:cubicBezTo>
                  <a:pt x="1208513" y="1137064"/>
                  <a:pt x="1184365" y="1114697"/>
                  <a:pt x="1184365" y="1114697"/>
                </a:cubicBezTo>
                <a:lnTo>
                  <a:pt x="1149531" y="1010194"/>
                </a:lnTo>
                <a:cubicBezTo>
                  <a:pt x="1146628" y="1001486"/>
                  <a:pt x="1147314" y="990560"/>
                  <a:pt x="1140823" y="984069"/>
                </a:cubicBezTo>
                <a:cubicBezTo>
                  <a:pt x="1098587" y="941833"/>
                  <a:pt x="1115097" y="962897"/>
                  <a:pt x="1088571" y="923109"/>
                </a:cubicBezTo>
                <a:cubicBezTo>
                  <a:pt x="1094377" y="914400"/>
                  <a:pt x="1098587" y="904384"/>
                  <a:pt x="1105988" y="896983"/>
                </a:cubicBezTo>
                <a:cubicBezTo>
                  <a:pt x="1113389" y="889582"/>
                  <a:pt x="1125413" y="887607"/>
                  <a:pt x="1132114" y="879566"/>
                </a:cubicBezTo>
                <a:cubicBezTo>
                  <a:pt x="1154763" y="852387"/>
                  <a:pt x="1144629" y="845829"/>
                  <a:pt x="1158240" y="818606"/>
                </a:cubicBezTo>
                <a:cubicBezTo>
                  <a:pt x="1162921" y="809245"/>
                  <a:pt x="1169851" y="801189"/>
                  <a:pt x="1175657" y="792480"/>
                </a:cubicBezTo>
                <a:cubicBezTo>
                  <a:pt x="1191933" y="743648"/>
                  <a:pt x="1185076" y="776746"/>
                  <a:pt x="1175657" y="696686"/>
                </a:cubicBezTo>
                <a:cubicBezTo>
                  <a:pt x="1172586" y="670580"/>
                  <a:pt x="1169851" y="644435"/>
                  <a:pt x="1166948" y="618309"/>
                </a:cubicBezTo>
                <a:cubicBezTo>
                  <a:pt x="1169851" y="586377"/>
                  <a:pt x="1171419" y="554296"/>
                  <a:pt x="1175657" y="522514"/>
                </a:cubicBezTo>
                <a:cubicBezTo>
                  <a:pt x="1176672" y="514901"/>
                  <a:pt x="1188188" y="471325"/>
                  <a:pt x="1193074" y="461554"/>
                </a:cubicBezTo>
                <a:cubicBezTo>
                  <a:pt x="1194372" y="458958"/>
                  <a:pt x="1203234" y="487680"/>
                  <a:pt x="1201783" y="487680"/>
                </a:cubicBezTo>
                <a:close/>
              </a:path>
            </a:pathLst>
          </a:cu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pic>
        <p:nvPicPr>
          <p:cNvPr id="6" name="Graphic 5" descr="Marker">
            <a:extLst>
              <a:ext uri="{FF2B5EF4-FFF2-40B4-BE49-F238E27FC236}">
                <a16:creationId xmlns:a16="http://schemas.microsoft.com/office/drawing/2014/main" id="{4F29CACE-820B-9E4A-A9D7-D60133140AB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8621794" y="2122001"/>
            <a:ext cx="988900" cy="1147592"/>
          </a:xfrm>
          <a:prstGeom prst="rect">
            <a:avLst/>
          </a:prstGeom>
        </p:spPr>
      </p:pic>
      <p:sp>
        <p:nvSpPr>
          <p:cNvPr id="35" name="TextBox 34">
            <a:extLst>
              <a:ext uri="{FF2B5EF4-FFF2-40B4-BE49-F238E27FC236}">
                <a16:creationId xmlns:a16="http://schemas.microsoft.com/office/drawing/2014/main" id="{0AA3BFC4-0B70-A54A-929B-BD52B8BCF840}"/>
              </a:ext>
            </a:extLst>
          </p:cNvPr>
          <p:cNvSpPr txBox="1"/>
          <p:nvPr/>
        </p:nvSpPr>
        <p:spPr>
          <a:xfrm>
            <a:off x="7457274" y="3447853"/>
            <a:ext cx="1142908" cy="830997"/>
          </a:xfrm>
          <a:prstGeom prst="rect">
            <a:avLst/>
          </a:prstGeom>
          <a:noFill/>
        </p:spPr>
        <p:txBody>
          <a:bodyPr wrap="square" rtlCol="0">
            <a:spAutoFit/>
          </a:bodyPr>
          <a:lstStyle/>
          <a:p>
            <a:r>
              <a:rPr lang="en-VN" sz="2400" b="1" dirty="0">
                <a:latin typeface="Times New Roman" panose="02020603050405020304" pitchFamily="18" charset="0"/>
                <a:cs typeface="Times New Roman" panose="02020603050405020304" pitchFamily="18" charset="0"/>
              </a:rPr>
              <a:t>AI LAO</a:t>
            </a:r>
          </a:p>
        </p:txBody>
      </p:sp>
      <p:sp>
        <p:nvSpPr>
          <p:cNvPr id="22" name="TextBox 21">
            <a:extLst>
              <a:ext uri="{FF2B5EF4-FFF2-40B4-BE49-F238E27FC236}">
                <a16:creationId xmlns:a16="http://schemas.microsoft.com/office/drawing/2014/main" id="{AE51CDDB-5A86-3D4D-B3FB-FA36BBFA4324}"/>
              </a:ext>
            </a:extLst>
          </p:cNvPr>
          <p:cNvSpPr txBox="1"/>
          <p:nvPr/>
        </p:nvSpPr>
        <p:spPr>
          <a:xfrm rot="3449192">
            <a:off x="9313897" y="4422036"/>
            <a:ext cx="2106467" cy="420564"/>
          </a:xfrm>
          <a:prstGeom prst="rect">
            <a:avLst/>
          </a:prstGeom>
          <a:noFill/>
        </p:spPr>
        <p:txBody>
          <a:bodyPr wrap="square" rtlCol="0">
            <a:spAutoFit/>
          </a:bodyPr>
          <a:lstStyle/>
          <a:p>
            <a:pPr algn="ctr"/>
            <a:r>
              <a:rPr lang="en-VN" sz="2133" b="1" dirty="0">
                <a:solidFill>
                  <a:srgbClr val="C00000"/>
                </a:solidFill>
                <a:latin typeface="Times New Roman" panose="02020603050405020304" pitchFamily="18" charset="0"/>
                <a:cs typeface="Times New Roman" panose="02020603050405020304" pitchFamily="18" charset="0"/>
              </a:rPr>
              <a:t>NAM TRIỀU</a:t>
            </a:r>
          </a:p>
        </p:txBody>
      </p:sp>
      <p:pic>
        <p:nvPicPr>
          <p:cNvPr id="43" name="Graphic 42" descr="Marker">
            <a:extLst>
              <a:ext uri="{FF2B5EF4-FFF2-40B4-BE49-F238E27FC236}">
                <a16:creationId xmlns:a16="http://schemas.microsoft.com/office/drawing/2014/main" id="{3AB7094A-F3B0-574E-825C-A97BE8B669D9}"/>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418682" y="610292"/>
            <a:ext cx="988900" cy="1147592"/>
          </a:xfrm>
          <a:prstGeom prst="rect">
            <a:avLst/>
          </a:prstGeom>
        </p:spPr>
      </p:pic>
      <p:sp>
        <p:nvSpPr>
          <p:cNvPr id="41" name="Rectangle 40">
            <a:extLst>
              <a:ext uri="{FF2B5EF4-FFF2-40B4-BE49-F238E27FC236}">
                <a16:creationId xmlns:a16="http://schemas.microsoft.com/office/drawing/2014/main" id="{ABDFA2BB-808B-0743-A799-7C31899B692E}"/>
              </a:ext>
            </a:extLst>
          </p:cNvPr>
          <p:cNvSpPr/>
          <p:nvPr/>
        </p:nvSpPr>
        <p:spPr>
          <a:xfrm>
            <a:off x="9028053" y="2844182"/>
            <a:ext cx="1101584"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Thanh Hóa</a:t>
            </a:r>
            <a:endParaRPr lang="en-VN" sz="1600" dirty="0"/>
          </a:p>
        </p:txBody>
      </p:sp>
      <p:sp>
        <p:nvSpPr>
          <p:cNvPr id="45" name="Rectangle 44">
            <a:extLst>
              <a:ext uri="{FF2B5EF4-FFF2-40B4-BE49-F238E27FC236}">
                <a16:creationId xmlns:a16="http://schemas.microsoft.com/office/drawing/2014/main" id="{029D1293-8D4D-0E49-A9FF-A451399A2B17}"/>
              </a:ext>
            </a:extLst>
          </p:cNvPr>
          <p:cNvSpPr/>
          <p:nvPr/>
        </p:nvSpPr>
        <p:spPr>
          <a:xfrm>
            <a:off x="9323866" y="1926715"/>
            <a:ext cx="1192955" cy="338554"/>
          </a:xfrm>
          <a:prstGeom prst="rect">
            <a:avLst/>
          </a:prstGeom>
        </p:spPr>
        <p:txBody>
          <a:bodyPr wrap="none">
            <a:spAutoFit/>
          </a:bodyPr>
          <a:lstStyle/>
          <a:p>
            <a:r>
              <a:rPr lang="vi-VN" sz="1600" dirty="0">
                <a:latin typeface="Times New Roman" panose="02020603050405020304" pitchFamily="18" charset="0"/>
                <a:cs typeface="Times New Roman" panose="02020603050405020304" pitchFamily="18" charset="0"/>
              </a:rPr>
              <a:t>Thăng Long</a:t>
            </a:r>
            <a:endParaRPr lang="en-VN" sz="1600" dirty="0"/>
          </a:p>
        </p:txBody>
      </p:sp>
      <p:sp>
        <p:nvSpPr>
          <p:cNvPr id="42" name="Oval 41">
            <a:extLst>
              <a:ext uri="{FF2B5EF4-FFF2-40B4-BE49-F238E27FC236}">
                <a16:creationId xmlns:a16="http://schemas.microsoft.com/office/drawing/2014/main" id="{3ED8BF4B-376A-7B40-93A5-15F83076AFFF}"/>
              </a:ext>
            </a:extLst>
          </p:cNvPr>
          <p:cNvSpPr/>
          <p:nvPr/>
        </p:nvSpPr>
        <p:spPr>
          <a:xfrm>
            <a:off x="9610691" y="2818188"/>
            <a:ext cx="115636" cy="91109"/>
          </a:xfrm>
          <a:prstGeom prst="ellipse">
            <a:avLst/>
          </a:prstGeom>
          <a:solidFill>
            <a:schemeClr val="accent6"/>
          </a:solidFill>
          <a:ln w="317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Tree>
    <p:extLst>
      <p:ext uri="{BB962C8B-B14F-4D97-AF65-F5344CB8AC3E}">
        <p14:creationId xmlns:p14="http://schemas.microsoft.com/office/powerpoint/2010/main" val="4331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4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strVal val="#ppt_w*0.70"/>
                                          </p:val>
                                        </p:tav>
                                        <p:tav tm="100000">
                                          <p:val>
                                            <p:strVal val="#ppt_w"/>
                                          </p:val>
                                        </p:tav>
                                      </p:tavLst>
                                    </p:anim>
                                    <p:anim calcmode="lin" valueType="num">
                                      <p:cBhvr>
                                        <p:cTn id="27" dur="1000" fill="hold"/>
                                        <p:tgtEl>
                                          <p:spTgt spid="37"/>
                                        </p:tgtEl>
                                        <p:attrNameLst>
                                          <p:attrName>ppt_h</p:attrName>
                                        </p:attrNameLst>
                                      </p:cBhvr>
                                      <p:tavLst>
                                        <p:tav tm="0">
                                          <p:val>
                                            <p:strVal val="#ppt_h"/>
                                          </p:val>
                                        </p:tav>
                                        <p:tav tm="100000">
                                          <p:val>
                                            <p:strVal val="#ppt_h"/>
                                          </p:val>
                                        </p:tav>
                                      </p:tavLst>
                                    </p:anim>
                                    <p:animEffect transition="in" filter="fade">
                                      <p:cBhvr>
                                        <p:cTn id="28" dur="1000"/>
                                        <p:tgtEl>
                                          <p:spTgt spid="37"/>
                                        </p:tgtEl>
                                      </p:cBhvr>
                                    </p:animEffect>
                                  </p:childTnLst>
                                </p:cTn>
                              </p:par>
                              <p:par>
                                <p:cTn id="29" presetID="55"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1000" fill="hold"/>
                                        <p:tgtEl>
                                          <p:spTgt spid="39"/>
                                        </p:tgtEl>
                                        <p:attrNameLst>
                                          <p:attrName>ppt_w</p:attrName>
                                        </p:attrNameLst>
                                      </p:cBhvr>
                                      <p:tavLst>
                                        <p:tav tm="0">
                                          <p:val>
                                            <p:strVal val="#ppt_w*0.70"/>
                                          </p:val>
                                        </p:tav>
                                        <p:tav tm="100000">
                                          <p:val>
                                            <p:strVal val="#ppt_w"/>
                                          </p:val>
                                        </p:tav>
                                      </p:tavLst>
                                    </p:anim>
                                    <p:anim calcmode="lin" valueType="num">
                                      <p:cBhvr>
                                        <p:cTn id="32" dur="1000" fill="hold"/>
                                        <p:tgtEl>
                                          <p:spTgt spid="39"/>
                                        </p:tgtEl>
                                        <p:attrNameLst>
                                          <p:attrName>ppt_h</p:attrName>
                                        </p:attrNameLst>
                                      </p:cBhvr>
                                      <p:tavLst>
                                        <p:tav tm="0">
                                          <p:val>
                                            <p:strVal val="#ppt_h"/>
                                          </p:val>
                                        </p:tav>
                                        <p:tav tm="100000">
                                          <p:val>
                                            <p:strVal val="#ppt_h"/>
                                          </p:val>
                                        </p:tav>
                                      </p:tavLst>
                                    </p:anim>
                                    <p:animEffect transition="in" filter="fade">
                                      <p:cBhvr>
                                        <p:cTn id="33" dur="1000"/>
                                        <p:tgtEl>
                                          <p:spTgt spid="39"/>
                                        </p:tgtEl>
                                      </p:cBhvr>
                                    </p:animEffect>
                                  </p:childTnLst>
                                </p:cTn>
                              </p:par>
                            </p:childTnLst>
                          </p:cTn>
                        </p:par>
                        <p:par>
                          <p:cTn id="34" fill="hold">
                            <p:stCondLst>
                              <p:cond delay="1000"/>
                            </p:stCondLst>
                            <p:childTnLst>
                              <p:par>
                                <p:cTn id="35" presetID="22" presetClass="entr" presetSubtype="4" repeatCount="300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5"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strVal val="#ppt_w*0.70"/>
                                          </p:val>
                                        </p:tav>
                                        <p:tav tm="100000">
                                          <p:val>
                                            <p:strVal val="#ppt_w"/>
                                          </p:val>
                                        </p:tav>
                                      </p:tavLst>
                                    </p:anim>
                                    <p:anim calcmode="lin" valueType="num">
                                      <p:cBhvr>
                                        <p:cTn id="46" dur="1000" fill="hold"/>
                                        <p:tgtEl>
                                          <p:spTgt spid="40"/>
                                        </p:tgtEl>
                                        <p:attrNameLst>
                                          <p:attrName>ppt_h</p:attrName>
                                        </p:attrNameLst>
                                      </p:cBhvr>
                                      <p:tavLst>
                                        <p:tav tm="0">
                                          <p:val>
                                            <p:strVal val="#ppt_h"/>
                                          </p:val>
                                        </p:tav>
                                        <p:tav tm="100000">
                                          <p:val>
                                            <p:strVal val="#ppt_h"/>
                                          </p:val>
                                        </p:tav>
                                      </p:tavLst>
                                    </p:anim>
                                    <p:animEffect transition="in" filter="fade">
                                      <p:cBhvr>
                                        <p:cTn id="47" dur="1000"/>
                                        <p:tgtEl>
                                          <p:spTgt spid="40"/>
                                        </p:tgtEl>
                                      </p:cBhvr>
                                    </p:animEffect>
                                  </p:childTnLst>
                                </p:cTn>
                              </p:par>
                              <p:par>
                                <p:cTn id="48" presetID="55"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 calcmode="lin" valueType="num">
                                      <p:cBhvr>
                                        <p:cTn id="50" dur="1000" fill="hold"/>
                                        <p:tgtEl>
                                          <p:spTgt spid="1028"/>
                                        </p:tgtEl>
                                        <p:attrNameLst>
                                          <p:attrName>ppt_w</p:attrName>
                                        </p:attrNameLst>
                                      </p:cBhvr>
                                      <p:tavLst>
                                        <p:tav tm="0">
                                          <p:val>
                                            <p:strVal val="#ppt_w*0.70"/>
                                          </p:val>
                                        </p:tav>
                                        <p:tav tm="100000">
                                          <p:val>
                                            <p:strVal val="#ppt_w"/>
                                          </p:val>
                                        </p:tav>
                                      </p:tavLst>
                                    </p:anim>
                                    <p:anim calcmode="lin" valueType="num">
                                      <p:cBhvr>
                                        <p:cTn id="51" dur="1000" fill="hold"/>
                                        <p:tgtEl>
                                          <p:spTgt spid="1028"/>
                                        </p:tgtEl>
                                        <p:attrNameLst>
                                          <p:attrName>ppt_h</p:attrName>
                                        </p:attrNameLst>
                                      </p:cBhvr>
                                      <p:tavLst>
                                        <p:tav tm="0">
                                          <p:val>
                                            <p:strVal val="#ppt_h"/>
                                          </p:val>
                                        </p:tav>
                                        <p:tav tm="100000">
                                          <p:val>
                                            <p:strVal val="#ppt_h"/>
                                          </p:val>
                                        </p:tav>
                                      </p:tavLst>
                                    </p:anim>
                                    <p:animEffect transition="in" filter="fade">
                                      <p:cBhvr>
                                        <p:cTn id="52" dur="1000"/>
                                        <p:tgtEl>
                                          <p:spTgt spid="1028"/>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ppt_w</p:attrName>
                                        </p:attrNameLst>
                                      </p:cBhvr>
                                      <p:tavLst>
                                        <p:tav tm="0">
                                          <p:val>
                                            <p:strVal val="#ppt_w*0.70"/>
                                          </p:val>
                                        </p:tav>
                                        <p:tav tm="100000">
                                          <p:val>
                                            <p:strVal val="#ppt_w"/>
                                          </p:val>
                                        </p:tav>
                                      </p:tavLst>
                                    </p:anim>
                                    <p:anim calcmode="lin" valueType="num">
                                      <p:cBhvr>
                                        <p:cTn id="56" dur="1000" fill="hold"/>
                                        <p:tgtEl>
                                          <p:spTgt spid="36"/>
                                        </p:tgtEl>
                                        <p:attrNameLst>
                                          <p:attrName>ppt_h</p:attrName>
                                        </p:attrNameLst>
                                      </p:cBhvr>
                                      <p:tavLst>
                                        <p:tav tm="0">
                                          <p:val>
                                            <p:strVal val="#ppt_h"/>
                                          </p:val>
                                        </p:tav>
                                        <p:tav tm="100000">
                                          <p:val>
                                            <p:strVal val="#ppt_h"/>
                                          </p:val>
                                        </p:tav>
                                      </p:tavLst>
                                    </p:anim>
                                    <p:animEffect transition="in" filter="fade">
                                      <p:cBhvr>
                                        <p:cTn id="57" dur="1000"/>
                                        <p:tgtEl>
                                          <p:spTgt spid="36"/>
                                        </p:tgtEl>
                                      </p:cBhvr>
                                    </p:animEffect>
                                  </p:childTnLst>
                                </p:cTn>
                              </p:par>
                            </p:childTnLst>
                          </p:cTn>
                        </p:par>
                        <p:par>
                          <p:cTn id="58" fill="hold">
                            <p:stCondLst>
                              <p:cond delay="1000"/>
                            </p:stCondLst>
                            <p:childTnLst>
                              <p:par>
                                <p:cTn id="59" presetID="22" presetClass="entr" presetSubtype="4" repeatCount="300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heel(1)">
                                      <p:cBhvr>
                                        <p:cTn id="66" dur="2000"/>
                                        <p:tgtEl>
                                          <p:spTgt spid="34"/>
                                        </p:tgtEl>
                                      </p:cBhvr>
                                    </p:animEffect>
                                  </p:childTnLst>
                                </p:cTn>
                              </p:par>
                              <p:par>
                                <p:cTn id="67" presetID="5" presetClass="exit" presetSubtype="10" fill="hold" nodeType="withEffect">
                                  <p:stCondLst>
                                    <p:cond delay="0"/>
                                  </p:stCondLst>
                                  <p:childTnLst>
                                    <p:animEffect transition="out" filter="checkerboard(across)">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21" presetClass="entr" presetSubtype="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par>
                                <p:cTn id="73" presetID="16" presetClass="entr" presetSubtype="42"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barn(outHorizontal)">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500"/>
                                        <p:tgtEl>
                                          <p:spTgt spid="1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down)">
                                      <p:cBhvr>
                                        <p:cTn id="83" dur="500"/>
                                        <p:tgtEl>
                                          <p:spTgt spid="22"/>
                                        </p:tgtEl>
                                      </p:cBhvr>
                                    </p:animEffect>
                                  </p:childTnLst>
                                </p:cTn>
                              </p:par>
                              <p:par>
                                <p:cTn id="84" presetID="16" presetClass="entr" presetSubtype="42"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barn(outHorizontal)">
                                      <p:cBhvr>
                                        <p:cTn id="86" dur="500"/>
                                        <p:tgtEl>
                                          <p:spTgt spid="4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p:bldP spid="34" grpId="0" animBg="1"/>
      <p:bldP spid="21" grpId="0"/>
      <p:bldP spid="12" grpId="0" animBg="1"/>
      <p:bldP spid="35" grpId="0"/>
      <p:bldP spid="22" grpId="0"/>
      <p:bldP spid="41" grpId="0"/>
      <p:bldP spid="45"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136F3D1E-D1AC-8A24-6D7B-732189CA3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31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70034" y="2119354"/>
            <a:ext cx="11853631"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Năm</a:t>
            </a:r>
            <a:r>
              <a:rPr kumimoji="0" lang="en-US" sz="3200" b="0" i="0" u="none" strike="noStrike" kern="1200" cap="none" spc="0" normalizeH="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1533,Nguyễn Kim với danh nghĩa “phù Lê diệt Mạc” lập ra Nam triều, còn nhà Mạc được gọi là Bắc triều.</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0" y="3900326"/>
            <a:ext cx="11887972" cy="584775"/>
          </a:xfrm>
          <a:prstGeom prst="rect">
            <a:avLst/>
          </a:prstGeom>
        </p:spPr>
        <p:txBody>
          <a:bodyPr wrap="square">
            <a:spAutoFit/>
          </a:bodyPr>
          <a:lstStyle/>
          <a:p>
            <a:pPr lvl="0" algn="just"/>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 xung đột Nam Bắc triều kéo dài trong 60 năm </a:t>
            </a:r>
            <a:r>
              <a:rPr lang="en-US" sz="32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 thế kỉ XVI</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C842F9-2A03-C22B-38F0-DFA76059AFD3}"/>
              </a:ext>
            </a:extLst>
          </p:cNvPr>
          <p:cNvSpPr/>
          <p:nvPr/>
        </p:nvSpPr>
        <p:spPr>
          <a:xfrm>
            <a:off x="103774" y="5309893"/>
            <a:ext cx="11922294" cy="1077218"/>
          </a:xfrm>
          <a:prstGeom prst="rect">
            <a:avLst/>
          </a:prstGeom>
        </p:spPr>
        <p:txBody>
          <a:bodyPr wrap="square">
            <a:spAutoFit/>
          </a:bodyPr>
          <a:lstStyle/>
          <a:p>
            <a:pPr lvl="0" algn="just"/>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Năm 1592 Nam triều chiếm được </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a:t>
            </a:r>
            <a:r>
              <a:rPr lang="vi-VN" sz="32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hăng </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a:t>
            </a:r>
            <a:r>
              <a:rPr lang="vi-VN" sz="32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ong </a:t>
            </a:r>
            <a:r>
              <a:rPr lang="vi-VN"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xung đột Nam - Bắc triều chấm dứt</a:t>
            </a:r>
            <a:r>
              <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1B79FA5-9A16-568B-D39A-ED9E7D3B830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CB3ED0F-D216-75D4-B0E3-3ABF9D92FB97}"/>
              </a:ext>
            </a:extLst>
          </p:cNvPr>
          <p:cNvSpPr/>
          <p:nvPr/>
        </p:nvSpPr>
        <p:spPr>
          <a:xfrm>
            <a:off x="-99201" y="1425690"/>
            <a:ext cx="5875411"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a. Nguyên nhân bùng nổ</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586762F9-8C8F-45DC-8445-68A9229D844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188948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pic>
        <p:nvPicPr>
          <p:cNvPr id="8" name="Picture 7" descr="A group of people sitting at a table with laptops&#10;&#10;Description automatically generated with medium confidence">
            <a:extLst>
              <a:ext uri="{FF2B5EF4-FFF2-40B4-BE49-F238E27FC236}">
                <a16:creationId xmlns:a16="http://schemas.microsoft.com/office/drawing/2014/main" id="{E8B6CBA6-06AC-26D0-350C-445E58D40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14586"/>
            <a:ext cx="5162550" cy="4309650"/>
          </a:xfrm>
          <a:prstGeom prst="ellipse">
            <a:avLst/>
          </a:prstGeom>
        </p:spPr>
      </p:pic>
      <p:sp>
        <p:nvSpPr>
          <p:cNvPr id="9" name="Rectangle 8">
            <a:extLst>
              <a:ext uri="{FF2B5EF4-FFF2-40B4-BE49-F238E27FC236}">
                <a16:creationId xmlns:a16="http://schemas.microsoft.com/office/drawing/2014/main" id="{99B90049-900D-F5D5-B501-BF13889EEBF5}"/>
              </a:ext>
            </a:extLst>
          </p:cNvPr>
          <p:cNvSpPr/>
          <p:nvPr/>
        </p:nvSpPr>
        <p:spPr>
          <a:xfrm>
            <a:off x="5928471" y="2242341"/>
            <a:ext cx="5603715"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6600">
                  <a:solidFill>
                    <a:srgbClr val="FBB03B"/>
                  </a:solidFill>
                  <a:prstDash val="solid"/>
                </a:ln>
                <a:solidFill>
                  <a:srgbClr val="FF0000"/>
                </a:solidFill>
                <a:effectLst>
                  <a:outerShdw dist="38100" dir="2700000" algn="tl" rotWithShape="0">
                    <a:srgbClr val="FBB03B"/>
                  </a:outerShdw>
                </a:effectLst>
                <a:uLnTx/>
                <a:uFillTx/>
                <a:latin typeface="Times New Roman" panose="02020603050405020304" pitchFamily="18" charset="0"/>
                <a:ea typeface="+mn-ea"/>
                <a:cs typeface="Times New Roman" panose="02020603050405020304" pitchFamily="18" charset="0"/>
              </a:rPr>
              <a:t>HOẠT ĐỘNG CẶP ĐÔI</a:t>
            </a:r>
          </a:p>
        </p:txBody>
      </p:sp>
      <p:sp>
        <p:nvSpPr>
          <p:cNvPr id="10" name="Rectangle 9">
            <a:extLst>
              <a:ext uri="{FF2B5EF4-FFF2-40B4-BE49-F238E27FC236}">
                <a16:creationId xmlns:a16="http://schemas.microsoft.com/office/drawing/2014/main" id="{7BD67186-3B8C-104F-ACFB-818FC09BE374}"/>
              </a:ext>
            </a:extLst>
          </p:cNvPr>
          <p:cNvSpPr/>
          <p:nvPr/>
        </p:nvSpPr>
        <p:spPr>
          <a:xfrm>
            <a:off x="6581303" y="3504533"/>
            <a:ext cx="472753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 hãy</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cho biết </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hệ quả xung đột Nam – Bắc triều</a:t>
            </a:r>
            <a:endPar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38367075-C678-EAB1-8A7D-9B1AE8F8E88E}"/>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4102159-1704-1A47-E56B-E3692275590C}"/>
              </a:ext>
            </a:extLst>
          </p:cNvPr>
          <p:cNvSpPr/>
          <p:nvPr/>
        </p:nvSpPr>
        <p:spPr>
          <a:xfrm>
            <a:off x="70034" y="1425690"/>
            <a:ext cx="2810870" cy="584775"/>
          </a:xfrm>
          <a:prstGeom prst="rect">
            <a:avLst/>
          </a:prstGeom>
        </p:spPr>
        <p:txBody>
          <a:bodyPr wrap="square">
            <a:spAutoFit/>
          </a:bodyPr>
          <a:lstStyle/>
          <a:p>
            <a:pPr algn="ct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F754A637-7DB2-9D9F-B95A-7A96520BF7DB}"/>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710310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8" y="139085"/>
            <a:ext cx="10524996" cy="1439801"/>
            <a:chOff x="1112719" y="3244694"/>
            <a:chExt cx="10380781"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gd name="adj" fmla="val 6201"/>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112719" y="3294539"/>
              <a:ext cx="1038078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60 năm xung đột tương tàn, đã gây nên tổn thất lớn về sinh mạng cho cả hai bên. Nhân dân khốn khổ, làng mạc tiêu điều.</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56" y="-29212"/>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5" y="118198"/>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94E693-3A83-EEB7-AB86-900B995B065E}"/>
              </a:ext>
            </a:extLst>
          </p:cNvPr>
          <p:cNvPicPr>
            <a:picLocks noChangeAspect="1"/>
          </p:cNvPicPr>
          <p:nvPr/>
        </p:nvPicPr>
        <p:blipFill>
          <a:blip r:embed="rId4"/>
          <a:stretch>
            <a:fillRect/>
          </a:stretch>
        </p:blipFill>
        <p:spPr>
          <a:xfrm>
            <a:off x="0" y="1642278"/>
            <a:ext cx="6096000" cy="5194242"/>
          </a:xfrm>
          <a:prstGeom prst="rect">
            <a:avLst/>
          </a:prstGeom>
        </p:spPr>
      </p:pic>
      <p:pic>
        <p:nvPicPr>
          <p:cNvPr id="16" name="Picture 15">
            <a:extLst>
              <a:ext uri="{FF2B5EF4-FFF2-40B4-BE49-F238E27FC236}">
                <a16:creationId xmlns:a16="http://schemas.microsoft.com/office/drawing/2014/main" id="{54154160-59A3-54FF-CCE7-49669B6D4EDF}"/>
              </a:ext>
            </a:extLst>
          </p:cNvPr>
          <p:cNvPicPr>
            <a:picLocks noChangeAspect="1"/>
          </p:cNvPicPr>
          <p:nvPr/>
        </p:nvPicPr>
        <p:blipFill>
          <a:blip r:embed="rId5"/>
          <a:stretch>
            <a:fillRect/>
          </a:stretch>
        </p:blipFill>
        <p:spPr>
          <a:xfrm>
            <a:off x="6096000" y="1689359"/>
            <a:ext cx="6096000" cy="5212532"/>
          </a:xfrm>
          <a:prstGeom prst="rect">
            <a:avLst/>
          </a:prstGeom>
        </p:spPr>
      </p:pic>
      <p:pic>
        <p:nvPicPr>
          <p:cNvPr id="7" name="Picture 6">
            <a:extLst>
              <a:ext uri="{FF2B5EF4-FFF2-40B4-BE49-F238E27FC236}">
                <a16:creationId xmlns:a16="http://schemas.microsoft.com/office/drawing/2014/main" id="{27A4B0E9-04A9-6287-75ED-3AC94C93BA49}"/>
              </a:ext>
            </a:extLst>
          </p:cNvPr>
          <p:cNvPicPr>
            <a:picLocks noChangeAspect="1"/>
          </p:cNvPicPr>
          <p:nvPr/>
        </p:nvPicPr>
        <p:blipFill>
          <a:blip r:embed="rId4"/>
          <a:stretch>
            <a:fillRect/>
          </a:stretch>
        </p:blipFill>
        <p:spPr>
          <a:xfrm>
            <a:off x="146909" y="1609593"/>
            <a:ext cx="6096000" cy="5194242"/>
          </a:xfrm>
          <a:prstGeom prst="rect">
            <a:avLst/>
          </a:prstGeom>
        </p:spPr>
      </p:pic>
      <p:pic>
        <p:nvPicPr>
          <p:cNvPr id="8" name="Picture 7">
            <a:extLst>
              <a:ext uri="{FF2B5EF4-FFF2-40B4-BE49-F238E27FC236}">
                <a16:creationId xmlns:a16="http://schemas.microsoft.com/office/drawing/2014/main" id="{7081DAF2-7EB6-DF46-C341-732AFD3FE325}"/>
              </a:ext>
            </a:extLst>
          </p:cNvPr>
          <p:cNvPicPr>
            <a:picLocks noChangeAspect="1"/>
          </p:cNvPicPr>
          <p:nvPr/>
        </p:nvPicPr>
        <p:blipFill>
          <a:blip r:embed="rId5"/>
          <a:stretch>
            <a:fillRect/>
          </a:stretch>
        </p:blipFill>
        <p:spPr>
          <a:xfrm>
            <a:off x="6242909" y="1656674"/>
            <a:ext cx="6096000" cy="5212532"/>
          </a:xfrm>
          <a:prstGeom prst="rect">
            <a:avLst/>
          </a:prstGeom>
        </p:spPr>
      </p:pic>
    </p:spTree>
    <p:extLst>
      <p:ext uri="{BB962C8B-B14F-4D97-AF65-F5344CB8AC3E}">
        <p14:creationId xmlns:p14="http://schemas.microsoft.com/office/powerpoint/2010/main" val="190614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12421" y="3294539"/>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Xung đột </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Nam- Bắc triều tạo ra mầm mống dẫn đến xung đột Trịnh – Nguyễn sau đó.</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7" y="255845"/>
            <a:ext cx="1275961" cy="127596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E9CB8C7B-C615-9D09-B7E2-CED8DB95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7371"/>
            <a:ext cx="5086349" cy="5156835"/>
          </a:xfrm>
          <a:prstGeom prst="rect">
            <a:avLst/>
          </a:prstGeom>
        </p:spPr>
      </p:pic>
      <p:pic>
        <p:nvPicPr>
          <p:cNvPr id="9" name="Picture 8">
            <a:extLst>
              <a:ext uri="{FF2B5EF4-FFF2-40B4-BE49-F238E27FC236}">
                <a16:creationId xmlns:a16="http://schemas.microsoft.com/office/drawing/2014/main" id="{C0924C9E-72C3-2755-18ED-57371B28C257}"/>
              </a:ext>
            </a:extLst>
          </p:cNvPr>
          <p:cNvPicPr>
            <a:picLocks noChangeAspect="1"/>
          </p:cNvPicPr>
          <p:nvPr/>
        </p:nvPicPr>
        <p:blipFill>
          <a:blip r:embed="rId5"/>
          <a:stretch>
            <a:fillRect/>
          </a:stretch>
        </p:blipFill>
        <p:spPr>
          <a:xfrm>
            <a:off x="5086350" y="1657371"/>
            <a:ext cx="7105649" cy="5200629"/>
          </a:xfrm>
          <a:prstGeom prst="rect">
            <a:avLst/>
          </a:prstGeom>
        </p:spPr>
      </p:pic>
    </p:spTree>
    <p:extLst>
      <p:ext uri="{BB962C8B-B14F-4D97-AF65-F5344CB8AC3E}">
        <p14:creationId xmlns:p14="http://schemas.microsoft.com/office/powerpoint/2010/main" val="35140728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Mạc | Di tích thành nhà Mạc nằm tại vòng xuyến gia… | Flickr">
            <a:extLst>
              <a:ext uri="{FF2B5EF4-FFF2-40B4-BE49-F238E27FC236}">
                <a16:creationId xmlns:a16="http://schemas.microsoft.com/office/drawing/2014/main" id="{29E20A7C-6879-D5BB-AC96-7A32E1D59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531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anh-nha-mac-di-tich-lich-su-lang-son (3) - Công Ty Du Lịch Kỳ Quan Việt">
            <a:extLst>
              <a:ext uri="{FF2B5EF4-FFF2-40B4-BE49-F238E27FC236}">
                <a16:creationId xmlns:a16="http://schemas.microsoft.com/office/drawing/2014/main" id="{C30466E9-EB9D-1AD1-25DF-43C77DEFE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ừ A-Z kinh nghiệm du lịch Lạng Sơn - nàng thơ núi rừng Đông Bắc">
            <a:extLst>
              <a:ext uri="{FF2B5EF4-FFF2-40B4-BE49-F238E27FC236}">
                <a16:creationId xmlns:a16="http://schemas.microsoft.com/office/drawing/2014/main" id="{AF44B91B-DD1E-0DB5-39A2-8703D57C9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49D524-71AB-BB66-BB0F-EA2C421188A3}"/>
              </a:ext>
            </a:extLst>
          </p:cNvPr>
          <p:cNvSpPr/>
          <p:nvPr/>
        </p:nvSpPr>
        <p:spPr>
          <a:xfrm>
            <a:off x="6575829" y="296706"/>
            <a:ext cx="5136341" cy="769441"/>
          </a:xfrm>
          <a:prstGeom prst="rect">
            <a:avLst/>
          </a:prstGeom>
          <a:noFill/>
        </p:spPr>
        <p:txBody>
          <a:bodyPr wrap="none" lIns="91440" tIns="45720" rIns="91440" bIns="45720">
            <a:spAutoFit/>
          </a:bodyPr>
          <a:lstStyle/>
          <a:p>
            <a:pPr algn="ctr"/>
            <a:r>
              <a:rPr lang="en-US" sz="4400" b="1" cap="none" spc="0">
                <a:ln/>
                <a:solidFill>
                  <a:srgbClr val="FF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THÀNH NHÀ MẠC</a:t>
            </a:r>
          </a:p>
        </p:txBody>
      </p:sp>
    </p:spTree>
    <p:extLst>
      <p:ext uri="{BB962C8B-B14F-4D97-AF65-F5344CB8AC3E}">
        <p14:creationId xmlns:p14="http://schemas.microsoft.com/office/powerpoint/2010/main" val="8708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randombar(horizontal)">
                                      <p:cBhvr>
                                        <p:cTn id="13" dur="500"/>
                                        <p:tgtEl>
                                          <p:spTgt spid="103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sp>
        <p:nvSpPr>
          <p:cNvPr id="11" name="Rectangle 10">
            <a:extLst>
              <a:ext uri="{FF2B5EF4-FFF2-40B4-BE49-F238E27FC236}">
                <a16:creationId xmlns:a16="http://schemas.microsoft.com/office/drawing/2014/main" id="{1F65C7E7-A8F8-35C2-D732-3B92C8C6A77A}"/>
              </a:ext>
            </a:extLst>
          </p:cNvPr>
          <p:cNvSpPr/>
          <p:nvPr/>
        </p:nvSpPr>
        <p:spPr>
          <a:xfrm>
            <a:off x="117572" y="2299942"/>
            <a:ext cx="11853631" cy="1200329"/>
          </a:xfrm>
          <a:prstGeom prst="rect">
            <a:avLst/>
          </a:prstGeom>
        </p:spPr>
        <p:txBody>
          <a:bodyPr wrap="square">
            <a:spAutoFit/>
          </a:bodyPr>
          <a:lstStyle/>
          <a:p>
            <a:pPr lvl="0" algn="just">
              <a:defRPr/>
            </a:pPr>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Đất nước bị chia cắt, kinh tế đình trệ, đời sống nhân dân đói khổ.</a:t>
            </a:r>
            <a:endParaRPr lang="vi-VN" sz="360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E3F2A7E-71A9-E5F0-6C7D-A6388A02A8AA}"/>
              </a:ext>
            </a:extLst>
          </p:cNvPr>
          <p:cNvSpPr/>
          <p:nvPr/>
        </p:nvSpPr>
        <p:spPr>
          <a:xfrm>
            <a:off x="152014" y="3789748"/>
            <a:ext cx="11887972" cy="1200329"/>
          </a:xfrm>
          <a:prstGeom prst="rect">
            <a:avLst/>
          </a:prstGeom>
        </p:spPr>
        <p:txBody>
          <a:bodyPr wrap="square">
            <a:spAutoFit/>
          </a:bodyPr>
          <a:lstStyle/>
          <a:p>
            <a:pPr lvl="0" algn="just"/>
            <a:r>
              <a:rPr lang="en-US" sz="360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Xung đột Nam- Bắc triều tạo ra mầm mống dẫn đến xung đột Trịnh – Nguyễn sau đó.</a:t>
            </a:r>
          </a:p>
        </p:txBody>
      </p:sp>
      <p:sp>
        <p:nvSpPr>
          <p:cNvPr id="4" name="Rectangle 3">
            <a:extLst>
              <a:ext uri="{FF2B5EF4-FFF2-40B4-BE49-F238E27FC236}">
                <a16:creationId xmlns:a16="http://schemas.microsoft.com/office/drawing/2014/main" id="{3634B27C-C16F-446F-D15B-815E365779A5}"/>
              </a:ext>
            </a:extLst>
          </p:cNvPr>
          <p:cNvSpPr/>
          <p:nvPr/>
        </p:nvSpPr>
        <p:spPr>
          <a:xfrm>
            <a:off x="70034" y="779727"/>
            <a:ext cx="10924292" cy="584775"/>
          </a:xfrm>
          <a:prstGeom prst="rect">
            <a:avLst/>
          </a:prstGeom>
        </p:spPr>
        <p:txBody>
          <a:bodyPr wrap="square">
            <a:spAutoFit/>
          </a:bodyPr>
          <a:lstStyle/>
          <a:p>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 đột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a:t>
            </a:r>
            <a:r>
              <a:rPr lang="en-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 Triều</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06D9AF9-2FA2-58D2-352A-F157E51617FA}"/>
              </a:ext>
            </a:extLst>
          </p:cNvPr>
          <p:cNvSpPr/>
          <p:nvPr/>
        </p:nvSpPr>
        <p:spPr>
          <a:xfrm>
            <a:off x="189510" y="1425690"/>
            <a:ext cx="5875411" cy="584775"/>
          </a:xfrm>
          <a:prstGeom prst="rect">
            <a:avLst/>
          </a:prstGeom>
        </p:spPr>
        <p:txBody>
          <a:bodyPr wrap="square">
            <a:spAutoFit/>
          </a:bodyPr>
          <a:lstStyle/>
          <a:p>
            <a:pPr defTabSz="1219170">
              <a:buClr>
                <a:srgbClr val="000000"/>
              </a:buClr>
            </a:pPr>
            <a:r>
              <a:rPr lang="en-US" sz="32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 Hệ quả</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6B6021B2-16C6-4AA1-07A2-7EBB34829BFC}"/>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Tree>
    <p:extLst>
      <p:ext uri="{BB962C8B-B14F-4D97-AF65-F5344CB8AC3E}">
        <p14:creationId xmlns:p14="http://schemas.microsoft.com/office/powerpoint/2010/main" val="25576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21</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728418" y="24201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Trao thuong_Beethoven Vir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1857" y="4064975"/>
            <a:ext cx="233699" cy="233699"/>
          </a:xfrm>
          <a:prstGeom prst="rect">
            <a:avLst/>
          </a:prstGeom>
        </p:spPr>
      </p:pic>
      <p:sp>
        <p:nvSpPr>
          <p:cNvPr id="6" name="Rectangle 5"/>
          <p:cNvSpPr/>
          <p:nvPr/>
        </p:nvSpPr>
        <p:spPr>
          <a:xfrm>
            <a:off x="815868" y="2390755"/>
            <a:ext cx="10560263" cy="3703450"/>
          </a:xfrm>
          <a:prstGeom prst="rect">
            <a:avLst/>
          </a:prstGeom>
          <a:noFill/>
        </p:spPr>
        <p:txBody>
          <a:bodyPr wrap="none" lIns="91440" tIns="45720" rIns="91440" bIns="45720">
            <a:spAutoFit/>
          </a:bodyPr>
          <a:lstStyle/>
          <a:p>
            <a:pPr algn="ctr" defTabSz="914377">
              <a:defRPr/>
            </a:pPr>
            <a:r>
              <a:rPr lang="en-US" sz="10666"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ĐƯỜNG LÊN ĐỈNH</a:t>
            </a:r>
          </a:p>
          <a:p>
            <a:pPr algn="ctr" defTabSz="914377">
              <a:defRPr/>
            </a:pPr>
            <a:r>
              <a:rPr lang="en-US" sz="12800" b="1" dirty="0">
                <a:ln w="9525">
                  <a:noFill/>
                  <a:prstDash val="solid"/>
                </a:ln>
                <a:solidFill>
                  <a:prstClr val="white"/>
                </a:solidFill>
                <a:effectLst>
                  <a:glow rad="228600">
                    <a:srgbClr val="4472C4">
                      <a:satMod val="175000"/>
                      <a:alpha val="40000"/>
                    </a:srgbClr>
                  </a:glow>
                </a:effectLst>
                <a:latin typeface="UTM Avenida" panose="02040603050506020204" pitchFamily="18" charset="0"/>
                <a:cs typeface="Arial"/>
                <a:sym typeface="Arial"/>
              </a:rPr>
              <a:t>OLYMPIA</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454" y="0"/>
            <a:ext cx="3182119" cy="2390755"/>
          </a:xfrm>
          <a:prstGeom prst="rect">
            <a:avLst/>
          </a:prstGeom>
          <a:noFill/>
        </p:spPr>
      </p:pic>
    </p:spTree>
    <p:extLst>
      <p:ext uri="{BB962C8B-B14F-4D97-AF65-F5344CB8AC3E}">
        <p14:creationId xmlns:p14="http://schemas.microsoft.com/office/powerpoint/2010/main" val="2267133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992"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0" fill="hold"/>
                                        <p:tgtEl>
                                          <p:spTgt spid="8"/>
                                        </p:tgtEl>
                                        <p:attrNameLst>
                                          <p:attrName>ppt_x</p:attrName>
                                        </p:attrNameLst>
                                      </p:cBhvr>
                                      <p:tavLst>
                                        <p:tav tm="0">
                                          <p:val>
                                            <p:strVal val="#ppt_x"/>
                                          </p:val>
                                        </p:tav>
                                        <p:tav tm="100000">
                                          <p:val>
                                            <p:strVal val="#ppt_x"/>
                                          </p:val>
                                        </p:tav>
                                      </p:tavLst>
                                    </p:anim>
                                    <p:anim calcmode="lin" valueType="num">
                                      <p:cBhvr additive="base">
                                        <p:cTn id="10" dur="5000" fill="hold"/>
                                        <p:tgtEl>
                                          <p:spTgt spid="8"/>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31599" y="282731"/>
            <a:ext cx="9260401" cy="3891479"/>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i="1">
                <a:solidFill>
                  <a:srgbClr val="FFFF00"/>
                </a:solidFill>
                <a:latin typeface="Times New Roman" panose="02020603050405020304" pitchFamily="18" charset="0"/>
                <a:cs typeface="Times New Roman" panose="02020603050405020304" pitchFamily="18" charset="0"/>
                <a:sym typeface="Arial"/>
              </a:rPr>
              <a:t>Câu 1: Mạc Đăng Dung bắt vua Lê nhường ngôi và lập nên triều đại mới trong hoàn cảnh nào? </a:t>
            </a:r>
            <a:endParaRPr lang="en-US" sz="3200"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B. Khắp nơi nổi lên các thế lực phong kiến tranh chấp quyền hành.</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C. Đất nước bị chia cắt, hình thành cục diện Nam – Bắc triều.</a:t>
            </a:r>
          </a:p>
          <a:p>
            <a:pPr algn="ctr" defTabSz="914377"/>
            <a:r>
              <a:rPr lang="vi-VN" sz="2800" i="1">
                <a:solidFill>
                  <a:prstClr val="white"/>
                </a:solidFill>
                <a:latin typeface="Times New Roman" panose="02020603050405020304" pitchFamily="18" charset="0"/>
                <a:cs typeface="Times New Roman" panose="02020603050405020304" pitchFamily="18" charset="0"/>
                <a:sym typeface="Arial"/>
              </a:rPr>
              <a:t>D. Chiến tranh Trịnh – Nguyễn bùng nổ và đang diễn ra quyết liệt.</a:t>
            </a:r>
            <a:endParaRPr lang="vi-VN" sz="2800"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704464" y="178118"/>
            <a:ext cx="387791" cy="3977571"/>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155689"/>
            <a:ext cx="967704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267" i="1">
                  <a:solidFill>
                    <a:prstClr val="white"/>
                  </a:solidFill>
                  <a:latin typeface="Times New Roman" panose="02020603050405020304" pitchFamily="18" charset="0"/>
                  <a:cs typeface="Times New Roman" panose="02020603050405020304" pitchFamily="18" charset="0"/>
                  <a:sym typeface="Arial"/>
                </a:rPr>
                <a:t>A. Các thế lực phong kiến được dẹp yên và sự suy sụp của họ Lê</a:t>
              </a:r>
              <a:endParaRPr lang="vi-VN" sz="4267" i="1" dirty="0">
                <a:solidFill>
                  <a:prstClr val="white"/>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316259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randombar(horizontal)">
                                      <p:cBhvr>
                                        <p:cTn id="16" dur="300"/>
                                        <p:tgtEl>
                                          <p:spTgt spid="60"/>
                                        </p:tgtEl>
                                      </p:cBhvr>
                                    </p:animEffect>
                                  </p:childTnLst>
                                </p:cTn>
                              </p:par>
                            </p:childTnLst>
                          </p:cTn>
                        </p:par>
                        <p:par>
                          <p:cTn id="17" fill="hold">
                            <p:stCondLst>
                              <p:cond delay="300"/>
                            </p:stCondLst>
                            <p:childTnLst>
                              <p:par>
                                <p:cTn id="18" presetID="1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p:stCondLst>
                              <p:cond delay="2000"/>
                            </p:stCondLst>
                            <p:childTnLst>
                              <p:par>
                                <p:cTn id="32" presetID="1" presetClass="entr" presetSubtype="0" fill="hold" grpId="0" nodeType="afterEffect">
                                  <p:stCondLst>
                                    <p:cond delay="1000"/>
                                  </p:stCondLst>
                                  <p:childTnLst>
                                    <p:set>
                                      <p:cBhvr>
                                        <p:cTn id="3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p:stCondLst>
                              <p:cond delay="3000"/>
                            </p:stCondLst>
                            <p:childTnLst>
                              <p:par>
                                <p:cTn id="35" presetID="1" presetClass="entr" presetSubtype="0" fill="hold" grpId="0" nodeType="afterEffect">
                                  <p:stCondLst>
                                    <p:cond delay="1000"/>
                                  </p:stCondLst>
                                  <p:childTnLst>
                                    <p:set>
                                      <p:cBhvr>
                                        <p:cTn id="3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p:stCondLst>
                              <p:cond delay="5000"/>
                            </p:stCondLst>
                            <p:childTnLst>
                              <p:par>
                                <p:cTn id="41" presetID="1" presetClass="entr" presetSubtype="0" fill="hold" grpId="0" nodeType="afterEffect">
                                  <p:stCondLst>
                                    <p:cond delay="100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p:stCondLst>
                              <p:cond delay="6000"/>
                            </p:stCondLst>
                            <p:childTnLst>
                              <p:par>
                                <p:cTn id="44" presetID="1" presetClass="entr" presetSubtype="0" fill="hold" grpId="0" nodeType="afterEffect">
                                  <p:stCondLst>
                                    <p:cond delay="1000"/>
                                  </p:stCondLst>
                                  <p:childTnLst>
                                    <p:set>
                                      <p:cBhvr>
                                        <p:cTn id="4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p:stCondLst>
                              <p:cond delay="7000"/>
                            </p:stCondLst>
                            <p:childTnLst>
                              <p:par>
                                <p:cTn id="47" presetID="1" presetClass="entr" presetSubtype="0" fill="hold" grpId="0" nodeType="afterEffect">
                                  <p:stCondLst>
                                    <p:cond delay="1000"/>
                                  </p:stCondLst>
                                  <p:childTnLst>
                                    <p:set>
                                      <p:cBhvr>
                                        <p:cTn id="4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8000"/>
                            </p:stCondLst>
                            <p:childTnLst>
                              <p:par>
                                <p:cTn id="50" presetID="1" presetClass="entr" presetSubtype="0" fill="hold" grpId="0" nodeType="afterEffect">
                                  <p:stCondLst>
                                    <p:cond delay="1000"/>
                                  </p:stCondLst>
                                  <p:childTnLst>
                                    <p:set>
                                      <p:cBhvr>
                                        <p:cTn id="5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9000"/>
                            </p:stCondLst>
                            <p:childTnLst>
                              <p:par>
                                <p:cTn id="53" presetID="1" presetClass="entr" presetSubtype="0" fill="hold" grpId="0" nodeType="afterEffect">
                                  <p:stCondLst>
                                    <p:cond delay="1000"/>
                                  </p:stCondLst>
                                  <p:childTnLst>
                                    <p:set>
                                      <p:cBhvr>
                                        <p:cTn id="5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GUN.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200"/>
                                        <p:tgtEl>
                                          <p:spTgt spid="8"/>
                                        </p:tgtEl>
                                      </p:cBhvr>
                                    </p:animEffect>
                                  </p:childTnLst>
                                </p:cTn>
                              </p:par>
                            </p:childTnLst>
                          </p:cTn>
                        </p:par>
                        <p:par>
                          <p:cTn id="60" fill="hold">
                            <p:stCondLst>
                              <p:cond delay="200"/>
                            </p:stCondLst>
                            <p:childTnLst>
                              <p:par>
                                <p:cTn id="61" presetID="17" presetClass="entr" presetSubtype="8" fill="hold" nodeType="after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300" fill="hold"/>
                                        <p:tgtEl>
                                          <p:spTgt spid="31"/>
                                        </p:tgtEl>
                                        <p:attrNameLst>
                                          <p:attrName>ppt_x</p:attrName>
                                        </p:attrNameLst>
                                      </p:cBhvr>
                                      <p:tavLst>
                                        <p:tav tm="0">
                                          <p:val>
                                            <p:strVal val="#ppt_x-#ppt_w/2"/>
                                          </p:val>
                                        </p:tav>
                                        <p:tav tm="100000">
                                          <p:val>
                                            <p:strVal val="#ppt_x"/>
                                          </p:val>
                                        </p:tav>
                                      </p:tavLst>
                                    </p:anim>
                                    <p:anim calcmode="lin" valueType="num">
                                      <p:cBhvr>
                                        <p:cTn id="64" dur="300" fill="hold"/>
                                        <p:tgtEl>
                                          <p:spTgt spid="31"/>
                                        </p:tgtEl>
                                        <p:attrNameLst>
                                          <p:attrName>ppt_y</p:attrName>
                                        </p:attrNameLst>
                                      </p:cBhvr>
                                      <p:tavLst>
                                        <p:tav tm="0">
                                          <p:val>
                                            <p:strVal val="#ppt_y"/>
                                          </p:val>
                                        </p:tav>
                                        <p:tav tm="100000">
                                          <p:val>
                                            <p:strVal val="#ppt_y"/>
                                          </p:val>
                                        </p:tav>
                                      </p:tavLst>
                                    </p:anim>
                                    <p:anim calcmode="lin" valueType="num">
                                      <p:cBhvr>
                                        <p:cTn id="65" dur="300" fill="hold"/>
                                        <p:tgtEl>
                                          <p:spTgt spid="31"/>
                                        </p:tgtEl>
                                        <p:attrNameLst>
                                          <p:attrName>ppt_w</p:attrName>
                                        </p:attrNameLst>
                                      </p:cBhvr>
                                      <p:tavLst>
                                        <p:tav tm="0">
                                          <p:val>
                                            <p:fltVal val="0"/>
                                          </p:val>
                                        </p:tav>
                                        <p:tav tm="100000">
                                          <p:val>
                                            <p:strVal val="#ppt_w"/>
                                          </p:val>
                                        </p:tav>
                                      </p:tavLst>
                                    </p:anim>
                                    <p:anim calcmode="lin" valueType="num">
                                      <p:cBhvr>
                                        <p:cTn id="66"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171440"/>
            <a:ext cx="8684167" cy="374914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600" b="1">
                <a:solidFill>
                  <a:srgbClr val="FFFF00"/>
                </a:solidFill>
                <a:latin typeface="Times New Roman" panose="02020603050405020304" pitchFamily="18" charset="0"/>
                <a:cs typeface="Times New Roman" panose="02020603050405020304" pitchFamily="18" charset="0"/>
                <a:sym typeface="Arial"/>
              </a:rPr>
              <a:t>Câu 2: Cuộc xung đột Nam – Bắc triều kết thúc, quyền lực của vua Lê như thế nào?</a:t>
            </a:r>
          </a:p>
          <a:p>
            <a:pPr>
              <a:lnSpc>
                <a:spcPct val="150000"/>
              </a:lnSpc>
            </a:pPr>
            <a:r>
              <a:rPr lang="vi-VN" sz="2800">
                <a:latin typeface="Times New Roman" panose="02020603050405020304" pitchFamily="18" charset="0"/>
                <a:cs typeface="Times New Roman" panose="02020603050405020304" pitchFamily="18" charset="0"/>
              </a:rPr>
              <a:t>A. Mất hết quyền lực.</a:t>
            </a:r>
          </a:p>
          <a:p>
            <a:pPr>
              <a:lnSpc>
                <a:spcPct val="150000"/>
              </a:lnSpc>
            </a:pPr>
            <a:r>
              <a:rPr lang="vi-VN" sz="2800">
                <a:latin typeface="Times New Roman" panose="02020603050405020304" pitchFamily="18" charset="0"/>
                <a:cs typeface="Times New Roman" panose="02020603050405020304" pitchFamily="18" charset="0"/>
              </a:rPr>
              <a:t>   B. Vẫn nắm truyền thống trị.</a:t>
            </a:r>
          </a:p>
          <a:p>
            <a:pPr>
              <a:lnSpc>
                <a:spcPct val="150000"/>
              </a:lnSpc>
            </a:pPr>
            <a:r>
              <a:rPr lang="vi-VN" sz="2800">
                <a:latin typeface="Times New Roman" panose="02020603050405020304" pitchFamily="18" charset="0"/>
                <a:cs typeface="Times New Roman" panose="02020603050405020304" pitchFamily="18" charset="0"/>
              </a:rPr>
              <a:t>   C. Quyền lực bị suy yếu.</a:t>
            </a:r>
          </a:p>
          <a:p>
            <a:pPr algn="ctr">
              <a:lnSpc>
                <a:spcPct val="150000"/>
              </a:lnSpc>
            </a:pPr>
            <a:r>
              <a:rPr lang="vi-VN" sz="2800">
                <a:latin typeface="Times New Roman" panose="02020603050405020304" pitchFamily="18" charset="0"/>
                <a:cs typeface="Times New Roman" panose="02020603050405020304" pitchFamily="18" charset="0"/>
              </a:rPr>
              <a:t>   D. Cũng nắm quyền lực nhưng phải dựa vào chúa Trịnh.</a:t>
            </a:r>
            <a:endParaRPr lang="vi-VN" sz="28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819978" y="66828"/>
            <a:ext cx="387791" cy="368924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597777" y="66828"/>
            <a:ext cx="216539" cy="38537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3"/>
            <a:ext cx="455948" cy="3689243"/>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57751" y="404783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latin typeface="Times New Roman" panose="02020603050405020304" pitchFamily="18" charset="0"/>
                  <a:cs typeface="Times New Roman" panose="02020603050405020304" pitchFamily="18" charset="0"/>
                </a:rPr>
                <a:t>A. Mất hết quyền lực.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73589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3: Trong bối cảnh nhà Lê suy yếu, bất lực, ai là người đã phế truất vua Lê và thành lập triều Mạc?</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A. Mạc Đĩnh Chi</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B. Mạc Đăng Dung.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C. Lê Chiêu Thống</a:t>
            </a:r>
          </a:p>
          <a:p>
            <a:pPr algn="ctr" defTabSz="914377"/>
            <a:r>
              <a:rPr lang="vi-VN" sz="3200" b="1" i="1">
                <a:solidFill>
                  <a:prstClr val="white"/>
                </a:solidFill>
                <a:latin typeface="Times New Roman" panose="02020603050405020304" pitchFamily="18" charset="0"/>
                <a:cs typeface="Times New Roman" panose="02020603050405020304" pitchFamily="18" charset="0"/>
                <a:sym typeface="Arial"/>
              </a:rPr>
              <a:t>D. Trịnh Kiểm.</a:t>
            </a:r>
            <a:endParaRPr lang="vi-VN" sz="32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000" b="1" i="1">
                  <a:solidFill>
                    <a:prstClr val="white"/>
                  </a:solidFill>
                  <a:latin typeface="Times New Roman" panose="02020603050405020304" pitchFamily="18" charset="0"/>
                  <a:cs typeface="Times New Roman" panose="02020603050405020304" pitchFamily="18" charset="0"/>
                  <a:sym typeface="Arial"/>
                </a:rPr>
                <a:t>B. Mạc Đăng Dung.</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88645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8684167"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i="1">
                <a:solidFill>
                  <a:srgbClr val="FFFF00"/>
                </a:solidFill>
                <a:latin typeface="Times New Roman" panose="02020603050405020304" pitchFamily="18" charset="0"/>
                <a:cs typeface="Times New Roman" panose="02020603050405020304" pitchFamily="18" charset="0"/>
                <a:sym typeface="Arial"/>
              </a:rPr>
              <a:t>Câu </a:t>
            </a:r>
            <a:r>
              <a:rPr lang="en-US" sz="3200" b="1" i="1">
                <a:solidFill>
                  <a:srgbClr val="FFFF00"/>
                </a:solidFill>
                <a:latin typeface="Times New Roman" panose="02020603050405020304" pitchFamily="18" charset="0"/>
                <a:cs typeface="Times New Roman" panose="02020603050405020304" pitchFamily="18" charset="0"/>
                <a:sym typeface="Arial"/>
              </a:rPr>
              <a:t>4</a:t>
            </a:r>
            <a:r>
              <a:rPr lang="vi-VN" sz="3200" b="1" i="1">
                <a:solidFill>
                  <a:srgbClr val="FFFF00"/>
                </a:solidFill>
                <a:latin typeface="Times New Roman" panose="02020603050405020304" pitchFamily="18" charset="0"/>
                <a:cs typeface="Times New Roman" panose="02020603050405020304" pitchFamily="18" charset="0"/>
                <a:sym typeface="Arial"/>
              </a:rPr>
              <a:t>: Chiến tranh Nam – Bắc triều diễn ra giữa các thế lực phong kiến nào?</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A. Nhà Mạc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B. Nhà Mạc với nhà Lê.</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C. Nhà Lê với nhà Nguyễn.</a:t>
            </a:r>
          </a:p>
          <a:p>
            <a:pPr defTabSz="914377"/>
            <a:r>
              <a:rPr lang="vi-VN" sz="3200" b="1" i="1">
                <a:solidFill>
                  <a:prstClr val="white"/>
                </a:solidFill>
                <a:latin typeface="Times New Roman" panose="02020603050405020304" pitchFamily="18" charset="0"/>
                <a:cs typeface="Times New Roman" panose="02020603050405020304" pitchFamily="18" charset="0"/>
                <a:sym typeface="Arial"/>
              </a:rPr>
              <a:t>   D. Nhà Trịnh với nhà Mạc</a:t>
            </a: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8393066"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4800" b="1" i="1">
                  <a:solidFill>
                    <a:prstClr val="white"/>
                  </a:solidFill>
                  <a:latin typeface="Times New Roman" panose="02020603050405020304" pitchFamily="18" charset="0"/>
                  <a:cs typeface="Times New Roman" panose="02020603050405020304" pitchFamily="18" charset="0"/>
                  <a:sym typeface="Arial"/>
                </a:rPr>
                <a:t>B. Nhà Mạc với nhà Lê.</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9674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9" y="282732"/>
            <a:ext cx="9114471" cy="335376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200" b="1" i="1">
                <a:solidFill>
                  <a:srgbClr val="FFFF00"/>
                </a:solidFill>
                <a:latin typeface="Times New Roman" panose="02020603050405020304" pitchFamily="18" charset="0"/>
                <a:cs typeface="Times New Roman" panose="02020603050405020304" pitchFamily="18" charset="0"/>
                <a:sym typeface="Arial"/>
              </a:rPr>
              <a:t>Câu 5: </a:t>
            </a:r>
            <a:r>
              <a:rPr lang="vi-VN" sz="3200" b="1" i="1">
                <a:solidFill>
                  <a:srgbClr val="FFFF00"/>
                </a:solidFill>
                <a:latin typeface="Times New Roman" panose="02020603050405020304" pitchFamily="18" charset="0"/>
                <a:cs typeface="Times New Roman" panose="02020603050405020304" pitchFamily="18" charset="0"/>
                <a:sym typeface="Arial"/>
              </a:rPr>
              <a:t>Kết quả của cuộc chiến tranh Nam - Bắc triều năm 1545 - 1592 là:</a:t>
            </a:r>
            <a:endParaRPr lang="en-US" sz="3200" b="1" i="1">
              <a:solidFill>
                <a:srgbClr val="FFFF00"/>
              </a:solidFill>
              <a:latin typeface="Times New Roman" panose="02020603050405020304" pitchFamily="18" charset="0"/>
              <a:cs typeface="Times New Roman" panose="02020603050405020304" pitchFamily="18" charset="0"/>
              <a:sym typeface="Arial"/>
            </a:endParaRP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A. nhà Lê bị sụp đồ.</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2800" b="1" i="1">
                <a:solidFill>
                  <a:prstClr val="white"/>
                </a:solidFill>
                <a:latin typeface="Times New Roman" panose="02020603050405020304" pitchFamily="18" charset="0"/>
                <a:cs typeface="Times New Roman" panose="02020603050405020304" pitchFamily="18" charset="0"/>
                <a:sym typeface="Arial"/>
              </a:rPr>
              <a:t>ổ</a:t>
            </a:r>
            <a:r>
              <a:rPr lang="vi-VN" sz="2800" b="1" i="1">
                <a:solidFill>
                  <a:prstClr val="white"/>
                </a:solidFill>
                <a:latin typeface="Times New Roman" panose="02020603050405020304" pitchFamily="18" charset="0"/>
                <a:cs typeface="Times New Roman" panose="02020603050405020304" pitchFamily="18" charset="0"/>
                <a:sym typeface="Arial"/>
              </a:rPr>
              <a:t>.</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C. Trịnh Kiêm thao túng quyên lực.</a:t>
            </a:r>
          </a:p>
          <a:p>
            <a:pPr defTabSz="914377"/>
            <a:r>
              <a:rPr lang="vi-VN" sz="2800" b="1" i="1">
                <a:solidFill>
                  <a:prstClr val="white"/>
                </a:solidFill>
                <a:latin typeface="Times New Roman" panose="02020603050405020304" pitchFamily="18" charset="0"/>
                <a:cs typeface="Times New Roman" panose="02020603050405020304" pitchFamily="18" charset="0"/>
                <a:sym typeface="Arial"/>
              </a:rPr>
              <a:t>D. chiến tranh Trịnh - Nguyễn bùng nỗ.</a:t>
            </a:r>
            <a:endParaRPr lang="vi-VN" sz="2800" b="1" i="1" dirty="0">
              <a:solidFill>
                <a:prstClr val="white"/>
              </a:solidFill>
              <a:latin typeface="Times New Roman" panose="02020603050405020304" pitchFamily="18" charset="0"/>
              <a:cs typeface="Times New Roman" panose="02020603050405020304" pitchFamily="18" charset="0"/>
              <a:sym typeface="Arial"/>
            </a:endParaRPr>
          </a:p>
        </p:txBody>
      </p:sp>
      <p:grpSp>
        <p:nvGrpSpPr>
          <p:cNvPr id="61" name="Group 60"/>
          <p:cNvGrpSpPr/>
          <p:nvPr/>
        </p:nvGrpSpPr>
        <p:grpSpPr>
          <a:xfrm>
            <a:off x="2819978" y="631466"/>
            <a:ext cx="387791"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sp>
        <p:nvSpPr>
          <p:cNvPr id="58" name="Left Bracket 57"/>
          <p:cNvSpPr/>
          <p:nvPr/>
        </p:nvSpPr>
        <p:spPr>
          <a:xfrm flipH="1">
            <a:off x="11722317" y="276047"/>
            <a:ext cx="249080" cy="335376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US">
              <a:solidFill>
                <a:prstClr val="black"/>
              </a:solidFill>
              <a:latin typeface="Calibri" panose="020F0502020204030204"/>
              <a:sym typeface="Arial"/>
            </a:endParaRPr>
          </a:p>
        </p:txBody>
      </p:sp>
      <p:grpSp>
        <p:nvGrpSpPr>
          <p:cNvPr id="8" name="Group 7"/>
          <p:cNvGrpSpPr/>
          <p:nvPr/>
        </p:nvGrpSpPr>
        <p:grpSpPr>
          <a:xfrm>
            <a:off x="1917014" y="1374974"/>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panose="020F0502020204030204"/>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grpSp>
      <p:grpSp>
        <p:nvGrpSpPr>
          <p:cNvPr id="31" name="Group 30"/>
          <p:cNvGrpSpPr/>
          <p:nvPr/>
        </p:nvGrpSpPr>
        <p:grpSpPr>
          <a:xfrm>
            <a:off x="2084434" y="3920595"/>
            <a:ext cx="7672439"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2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vi-VN" sz="4000" b="1" i="1">
                  <a:solidFill>
                    <a:prstClr val="white"/>
                  </a:solidFill>
                  <a:latin typeface="Times New Roman" panose="02020603050405020304" pitchFamily="18" charset="0"/>
                  <a:cs typeface="Times New Roman" panose="02020603050405020304" pitchFamily="18" charset="0"/>
                  <a:sym typeface="Arial"/>
                </a:rPr>
                <a:t>B. nhà Mạc bị lật đ</a:t>
              </a:r>
              <a:r>
                <a:rPr lang="en-US" sz="4000" b="1" i="1">
                  <a:solidFill>
                    <a:prstClr val="white"/>
                  </a:solidFill>
                  <a:latin typeface="Times New Roman" panose="02020603050405020304" pitchFamily="18" charset="0"/>
                  <a:cs typeface="Times New Roman" panose="02020603050405020304" pitchFamily="18" charset="0"/>
                  <a:sym typeface="Arial"/>
                </a:rPr>
                <a:t>ổ</a:t>
              </a:r>
              <a:r>
                <a:rPr lang="vi-VN" sz="4000" b="1" i="1">
                  <a:solidFill>
                    <a:prstClr val="white"/>
                  </a:solidFill>
                  <a:latin typeface="Times New Roman" panose="02020603050405020304" pitchFamily="18" charset="0"/>
                  <a:cs typeface="Times New Roman" panose="02020603050405020304" pitchFamily="18" charset="0"/>
                  <a:sym typeface="Arial"/>
                </a:rPr>
                <a:t>.</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6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algn="ctr" defTabSz="914377">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50981" y="2220873"/>
            <a:ext cx="864427"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hangingPunct="0">
              <a:defRPr/>
            </a:pPr>
            <a:r>
              <a:rPr lang="en-US" altLang="en-US" sz="2800" dirty="0">
                <a:solidFill>
                  <a:srgbClr val="DC2608"/>
                </a:solidFill>
                <a:latin typeface=".VnBlack" pitchFamily="34" charset="0"/>
                <a:sym typeface="Arial"/>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914377" eaLnBrk="0" hangingPunct="0">
              <a:defRPr/>
            </a:pPr>
            <a:r>
              <a:rPr lang="en-US" sz="28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47563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200"/>
                                        <p:tgtEl>
                                          <p:spTgt spid="8"/>
                                        </p:tgtEl>
                                      </p:cBhvr>
                                    </p:animEffect>
                                  </p:childTnLst>
                                </p:cTn>
                              </p:par>
                            </p:childTnLst>
                          </p:cTn>
                        </p:par>
                        <p:par>
                          <p:cTn id="65" fill="hold">
                            <p:stCondLst>
                              <p:cond delay="200"/>
                            </p:stCondLst>
                            <p:childTnLst>
                              <p:par>
                                <p:cTn id="66" presetID="17"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300" fill="hold"/>
                                        <p:tgtEl>
                                          <p:spTgt spid="31"/>
                                        </p:tgtEl>
                                        <p:attrNameLst>
                                          <p:attrName>ppt_x</p:attrName>
                                        </p:attrNameLst>
                                      </p:cBhvr>
                                      <p:tavLst>
                                        <p:tav tm="0">
                                          <p:val>
                                            <p:strVal val="#ppt_x-#ppt_w/2"/>
                                          </p:val>
                                        </p:tav>
                                        <p:tav tm="100000">
                                          <p:val>
                                            <p:strVal val="#ppt_x"/>
                                          </p:val>
                                        </p:tav>
                                      </p:tavLst>
                                    </p:anim>
                                    <p:anim calcmode="lin" valueType="num">
                                      <p:cBhvr>
                                        <p:cTn id="69" dur="300" fill="hold"/>
                                        <p:tgtEl>
                                          <p:spTgt spid="31"/>
                                        </p:tgtEl>
                                        <p:attrNameLst>
                                          <p:attrName>ppt_y</p:attrName>
                                        </p:attrNameLst>
                                      </p:cBhvr>
                                      <p:tavLst>
                                        <p:tav tm="0">
                                          <p:val>
                                            <p:strVal val="#ppt_y"/>
                                          </p:val>
                                        </p:tav>
                                        <p:tav tm="100000">
                                          <p:val>
                                            <p:strVal val="#ppt_y"/>
                                          </p:val>
                                        </p:tav>
                                      </p:tavLst>
                                    </p:anim>
                                    <p:anim calcmode="lin" valueType="num">
                                      <p:cBhvr>
                                        <p:cTn id="70" dur="300" fill="hold"/>
                                        <p:tgtEl>
                                          <p:spTgt spid="31"/>
                                        </p:tgtEl>
                                        <p:attrNameLst>
                                          <p:attrName>ppt_w</p:attrName>
                                        </p:attrNameLst>
                                      </p:cBhvr>
                                      <p:tavLst>
                                        <p:tav tm="0">
                                          <p:val>
                                            <p:fltVal val="0"/>
                                          </p:val>
                                        </p:tav>
                                        <p:tav tm="100000">
                                          <p:val>
                                            <p:strVal val="#ppt_w"/>
                                          </p:val>
                                        </p:tav>
                                      </p:tavLst>
                                    </p:anim>
                                    <p:anim calcmode="lin" valueType="num">
                                      <p:cBhvr>
                                        <p:cTn id="71"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defTabSz="1219170">
              <a:buClr>
                <a:srgbClr val="000000"/>
              </a:buClr>
              <a:defRPr/>
            </a:pPr>
            <a:fld id="{00000000-1234-1234-1234-123412341234}" type="slidenum">
              <a:rPr lang="en" kern="0"/>
              <a:pPr defTabSz="1219170">
                <a:buClr>
                  <a:srgbClr val="000000"/>
                </a:buClr>
                <a:defRPr/>
              </a:pPr>
              <a:t>28</a:t>
            </a:fld>
            <a:endParaRPr lang="en" kern="0"/>
          </a:p>
        </p:txBody>
      </p:sp>
      <p:sp>
        <p:nvSpPr>
          <p:cNvPr id="5" name="Rectangle 4">
            <a:extLst>
              <a:ext uri="{FF2B5EF4-FFF2-40B4-BE49-F238E27FC236}">
                <a16:creationId xmlns:a16="http://schemas.microsoft.com/office/drawing/2014/main" id="{981CEB82-7ABF-980D-F61F-DEC287E2E8E6}"/>
              </a:ext>
            </a:extLst>
          </p:cNvPr>
          <p:cNvSpPr/>
          <p:nvPr/>
        </p:nvSpPr>
        <p:spPr>
          <a:xfrm>
            <a:off x="2949632" y="2420156"/>
            <a:ext cx="6292748"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56"/>
        <p:cNvGrpSpPr/>
        <p:nvPr/>
      </p:nvGrpSpPr>
      <p:grpSpPr>
        <a:xfrm>
          <a:off x="0" y="0"/>
          <a:ext cx="0" cy="0"/>
          <a:chOff x="0" y="0"/>
          <a:chExt cx="0" cy="0"/>
        </a:xfrm>
      </p:grpSpPr>
      <p:sp>
        <p:nvSpPr>
          <p:cNvPr id="4757" name="Google Shape;4757;p57"/>
          <p:cNvSpPr txBox="1">
            <a:spLocks noGrp="1"/>
          </p:cNvSpPr>
          <p:nvPr>
            <p:ph type="title"/>
          </p:nvPr>
        </p:nvSpPr>
        <p:spPr>
          <a:xfrm>
            <a:off x="1458833" y="745233"/>
            <a:ext cx="9106800" cy="1457600"/>
          </a:xfrm>
          <a:prstGeom prst="rect">
            <a:avLst/>
          </a:prstGeom>
        </p:spPr>
        <p:txBody>
          <a:bodyPr spcFirstLastPara="1" wrap="square" lIns="121900" tIns="121900" rIns="121900" bIns="121900" anchor="t" anchorCtr="0">
            <a:noAutofit/>
          </a:bodyPr>
          <a:lstStyle/>
          <a:p>
            <a:r>
              <a:rPr lang="en-US" b="1" dirty="0"/>
              <a:t>V</a:t>
            </a:r>
            <a:r>
              <a:rPr lang="en-VN" b="1" dirty="0"/>
              <a:t>ận dụng</a:t>
            </a:r>
            <a:endParaRPr b="1" dirty="0"/>
          </a:p>
        </p:txBody>
      </p:sp>
      <p:sp>
        <p:nvSpPr>
          <p:cNvPr id="4770" name="Google Shape;4770;p57"/>
          <p:cNvSpPr txBox="1"/>
          <p:nvPr/>
        </p:nvSpPr>
        <p:spPr>
          <a:xfrm>
            <a:off x="1458833" y="5393000"/>
            <a:ext cx="10478000" cy="404400"/>
          </a:xfrm>
          <a:prstGeom prst="rect">
            <a:avLst/>
          </a:prstGeom>
          <a:noFill/>
          <a:ln>
            <a:noFill/>
          </a:ln>
        </p:spPr>
        <p:txBody>
          <a:bodyPr spcFirstLastPara="1" wrap="square" lIns="121900" tIns="121900" rIns="121900" bIns="121900" anchor="t" anchorCtr="0">
            <a:noAutofit/>
          </a:bodyPr>
          <a:lstStyle/>
          <a:p>
            <a:pPr defTabSz="1219140">
              <a:lnSpc>
                <a:spcPct val="115000"/>
              </a:lnSpc>
              <a:spcAft>
                <a:spcPts val="2133"/>
              </a:spcAft>
              <a:buClr>
                <a:srgbClr val="000000"/>
              </a:buClr>
            </a:pPr>
            <a:r>
              <a:rPr lang="en" sz="1333" kern="0">
                <a:solidFill>
                  <a:srgbClr val="27316F"/>
                </a:solidFill>
                <a:latin typeface="Montserrat"/>
                <a:ea typeface="Montserrat"/>
                <a:cs typeface="Montserrat"/>
                <a:sym typeface="Montserrat"/>
              </a:rPr>
              <a:t>Please keep this slide for attribution</a:t>
            </a:r>
            <a:endParaRPr sz="1333" kern="0">
              <a:solidFill>
                <a:srgbClr val="27316F"/>
              </a:solidFill>
              <a:latin typeface="Montserrat"/>
              <a:ea typeface="Montserrat"/>
              <a:cs typeface="Montserrat"/>
              <a:sym typeface="Montserrat"/>
            </a:endParaRPr>
          </a:p>
        </p:txBody>
      </p:sp>
      <p:sp>
        <p:nvSpPr>
          <p:cNvPr id="4" name="Rectangle 3">
            <a:extLst>
              <a:ext uri="{FF2B5EF4-FFF2-40B4-BE49-F238E27FC236}">
                <a16:creationId xmlns:a16="http://schemas.microsoft.com/office/drawing/2014/main" id="{24D5F909-8F93-D940-B756-BEB317552926}"/>
              </a:ext>
            </a:extLst>
          </p:cNvPr>
          <p:cNvSpPr/>
          <p:nvPr/>
        </p:nvSpPr>
        <p:spPr>
          <a:xfrm>
            <a:off x="1458834" y="4727644"/>
            <a:ext cx="6323295" cy="12840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400" kern="0">
              <a:solidFill>
                <a:srgbClr val="FFFFFF"/>
              </a:solidFill>
              <a:latin typeface="Arial"/>
              <a:sym typeface="Arial"/>
            </a:endParaRPr>
          </a:p>
        </p:txBody>
      </p:sp>
      <p:sp>
        <p:nvSpPr>
          <p:cNvPr id="5" name="Rectangle 4">
            <a:extLst>
              <a:ext uri="{FF2B5EF4-FFF2-40B4-BE49-F238E27FC236}">
                <a16:creationId xmlns:a16="http://schemas.microsoft.com/office/drawing/2014/main" id="{EF62436A-9E7A-F143-994A-BEAE6100B528}"/>
              </a:ext>
            </a:extLst>
          </p:cNvPr>
          <p:cNvSpPr/>
          <p:nvPr/>
        </p:nvSpPr>
        <p:spPr>
          <a:xfrm>
            <a:off x="857000" y="2346012"/>
            <a:ext cx="10478000" cy="3046988"/>
          </a:xfrm>
          <a:prstGeom prst="rect">
            <a:avLst/>
          </a:prstGeom>
        </p:spPr>
        <p:txBody>
          <a:bodyPr wrap="square">
            <a:spAutoFit/>
          </a:bodyPr>
          <a:lstStyle/>
          <a:p>
            <a:pPr algn="ctr" defTabSz="1219170">
              <a:buClr>
                <a:srgbClr val="000000"/>
              </a:buClr>
            </a:pPr>
            <a:r>
              <a:rPr lang="vi-VN" sz="4800" kern="0">
                <a:solidFill>
                  <a:srgbClr val="000000"/>
                </a:solidFill>
                <a:latin typeface="Times New Roman" panose="02020603050405020304" pitchFamily="18" charset="0"/>
                <a:cs typeface="Times New Roman" panose="02020603050405020304" pitchFamily="18" charset="0"/>
                <a:sym typeface="Arial"/>
              </a:rPr>
              <a:t>Tìm hiểu thêm về di tích các thành của nhà Mạc, đặc biệt ở Cao Bằng, hãy viết một đoạn văn ngắn</a:t>
            </a:r>
            <a:r>
              <a:rPr lang="en-US" sz="4800" kern="0">
                <a:solidFill>
                  <a:srgbClr val="000000"/>
                </a:solidFill>
                <a:latin typeface="Times New Roman" panose="02020603050405020304" pitchFamily="18" charset="0"/>
                <a:cs typeface="Times New Roman" panose="02020603050405020304" pitchFamily="18" charset="0"/>
                <a:sym typeface="Arial"/>
              </a:rPr>
              <a:t> </a:t>
            </a:r>
            <a:r>
              <a:rPr lang="vi-VN" sz="4800" kern="0">
                <a:solidFill>
                  <a:srgbClr val="000000"/>
                </a:solidFill>
                <a:latin typeface="Times New Roman" panose="02020603050405020304" pitchFamily="18" charset="0"/>
                <a:cs typeface="Times New Roman" panose="02020603050405020304" pitchFamily="18" charset="0"/>
                <a:sym typeface="Arial"/>
              </a:rPr>
              <a:t>(khoảng 150 ch</a:t>
            </a:r>
            <a:r>
              <a:rPr lang="en-US" sz="4800" kern="0">
                <a:solidFill>
                  <a:srgbClr val="000000"/>
                </a:solidFill>
                <a:latin typeface="Times New Roman" panose="02020603050405020304" pitchFamily="18" charset="0"/>
                <a:cs typeface="Times New Roman" panose="02020603050405020304" pitchFamily="18" charset="0"/>
                <a:sym typeface="Arial"/>
              </a:rPr>
              <a:t>ữ)</a:t>
            </a:r>
            <a:r>
              <a:rPr lang="vi-VN" sz="4800" kern="0">
                <a:solidFill>
                  <a:srgbClr val="000000"/>
                </a:solidFill>
                <a:latin typeface="Times New Roman" panose="02020603050405020304" pitchFamily="18" charset="0"/>
                <a:cs typeface="Times New Roman" panose="02020603050405020304" pitchFamily="18" charset="0"/>
                <a:sym typeface="Arial"/>
              </a:rPr>
              <a:t> giới thiệu về di tích đ</a:t>
            </a:r>
            <a:r>
              <a:rPr lang="en-US" sz="4800" kern="0">
                <a:solidFill>
                  <a:srgbClr val="000000"/>
                </a:solidFill>
                <a:latin typeface="Times New Roman" panose="02020603050405020304" pitchFamily="18" charset="0"/>
                <a:cs typeface="Times New Roman" panose="02020603050405020304" pitchFamily="18" charset="0"/>
                <a:sym typeface="Arial"/>
              </a:rPr>
              <a:t>ó.</a:t>
            </a:r>
            <a:endParaRPr lang="vi-VN" sz="48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92896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B88094-8935-5D4C-ABDE-216AA550878D}"/>
              </a:ext>
            </a:extLst>
          </p:cNvPr>
          <p:cNvPicPr>
            <a:picLocks noChangeAspect="1"/>
          </p:cNvPicPr>
          <p:nvPr/>
        </p:nvPicPr>
        <p:blipFill rotWithShape="1">
          <a:blip r:embed="rId2"/>
          <a:srcRect t="10497"/>
          <a:stretch/>
        </p:blipFill>
        <p:spPr>
          <a:xfrm>
            <a:off x="0" y="2065867"/>
            <a:ext cx="12192000" cy="4792133"/>
          </a:xfrm>
          <a:prstGeom prst="rect">
            <a:avLst/>
          </a:prstGeom>
        </p:spPr>
      </p:pic>
      <p:sp>
        <p:nvSpPr>
          <p:cNvPr id="7" name="Rectangle 6">
            <a:extLst>
              <a:ext uri="{FF2B5EF4-FFF2-40B4-BE49-F238E27FC236}">
                <a16:creationId xmlns:a16="http://schemas.microsoft.com/office/drawing/2014/main" id="{A62CD4A4-3270-3F47-B3F0-881CB6F287E6}"/>
              </a:ext>
            </a:extLst>
          </p:cNvPr>
          <p:cNvSpPr/>
          <p:nvPr/>
        </p:nvSpPr>
        <p:spPr>
          <a:xfrm>
            <a:off x="1063235" y="999995"/>
            <a:ext cx="9778936" cy="1463286"/>
          </a:xfrm>
          <a:prstGeom prst="rect">
            <a:avLst/>
          </a:prstGeom>
        </p:spPr>
        <p:txBody>
          <a:bodyPr wrap="square">
            <a:spAutoFit/>
          </a:bodyPr>
          <a:lstStyle/>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CUỘC XUNG ĐỘT NAM – BẮC TRIỀU </a:t>
            </a:r>
          </a:p>
          <a:p>
            <a:pPr algn="ctr" defTabSz="1219170">
              <a:lnSpc>
                <a:spcPct val="115000"/>
              </a:lnSpc>
              <a:buClr>
                <a:srgbClr val="000000"/>
              </a:buClr>
            </a:pPr>
            <a:r>
              <a:rPr lang="en-US" sz="4000" b="1" kern="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Arial"/>
              </a:rPr>
              <a:t>VÀ TRỊNH - NGUYỄN (T1)</a:t>
            </a:r>
            <a:endParaRPr lang="en-VN" sz="4000" b="1" kern="0" dirty="0">
              <a:solidFill>
                <a:srgbClr val="0070C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C925B32-50BC-A84A-B6FE-5F85AED275E4}"/>
              </a:ext>
            </a:extLst>
          </p:cNvPr>
          <p:cNvSpPr/>
          <p:nvPr/>
        </p:nvSpPr>
        <p:spPr>
          <a:xfrm>
            <a:off x="3527510" y="-24998"/>
            <a:ext cx="5136984" cy="1025987"/>
          </a:xfrm>
          <a:prstGeom prst="rect">
            <a:avLst/>
          </a:prstGeom>
          <a:noFill/>
        </p:spPr>
        <p:txBody>
          <a:bodyPr wrap="none" lIns="121920" tIns="60960" rIns="121920" bIns="60960">
            <a:spAutoFit/>
          </a:bodyPr>
          <a:lstStyle/>
          <a:p>
            <a:pPr algn="ctr" defTabSz="1219170">
              <a:buClr>
                <a:srgbClr val="000000"/>
              </a:buClr>
            </a:pPr>
            <a:r>
              <a:rPr lang="en-US" sz="5867" b="1" kern="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TIẾT 9 - BÀI </a:t>
            </a:r>
            <a:r>
              <a:rPr lang="en-US" sz="5867" b="1" ker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5</a:t>
            </a:r>
            <a:endParaRPr lang="en-US" sz="5867"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6146" name="Picture 2">
            <a:extLst>
              <a:ext uri="{FF2B5EF4-FFF2-40B4-BE49-F238E27FC236}">
                <a16:creationId xmlns:a16="http://schemas.microsoft.com/office/drawing/2014/main" id="{D1C98F7D-B98C-6F44-A17F-6A4B0F052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42" r="34927" b="82452"/>
          <a:stretch/>
        </p:blipFill>
        <p:spPr bwMode="auto">
          <a:xfrm>
            <a:off x="0" y="3437467"/>
            <a:ext cx="2980267" cy="55845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oogle Shape;331;p41">
            <a:extLst>
              <a:ext uri="{FF2B5EF4-FFF2-40B4-BE49-F238E27FC236}">
                <a16:creationId xmlns:a16="http://schemas.microsoft.com/office/drawing/2014/main" id="{8A874F5E-DCCA-0646-9544-AD8C4BDDBD60}"/>
              </a:ext>
            </a:extLst>
          </p:cNvPr>
          <p:cNvGrpSpPr/>
          <p:nvPr/>
        </p:nvGrpSpPr>
        <p:grpSpPr>
          <a:xfrm rot="2925974" flipH="1">
            <a:off x="10535907" y="-527290"/>
            <a:ext cx="2415581" cy="2341679"/>
            <a:chOff x="-27619" y="-85186"/>
            <a:chExt cx="1786567" cy="1731908"/>
          </a:xfrm>
        </p:grpSpPr>
        <p:sp>
          <p:nvSpPr>
            <p:cNvPr id="12" name="Google Shape;332;p41">
              <a:extLst>
                <a:ext uri="{FF2B5EF4-FFF2-40B4-BE49-F238E27FC236}">
                  <a16:creationId xmlns:a16="http://schemas.microsoft.com/office/drawing/2014/main" id="{77B40AC1-B692-FF4C-8816-81EAD15407CC}"/>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33;p41">
              <a:extLst>
                <a:ext uri="{FF2B5EF4-FFF2-40B4-BE49-F238E27FC236}">
                  <a16:creationId xmlns:a16="http://schemas.microsoft.com/office/drawing/2014/main" id="{1734D9BC-759F-884D-9AD6-5711C0A19516}"/>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34;p41">
              <a:extLst>
                <a:ext uri="{FF2B5EF4-FFF2-40B4-BE49-F238E27FC236}">
                  <a16:creationId xmlns:a16="http://schemas.microsoft.com/office/drawing/2014/main" id="{549A8BDB-58AC-4847-9972-4D799CBA4567}"/>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35;p41">
              <a:extLst>
                <a:ext uri="{FF2B5EF4-FFF2-40B4-BE49-F238E27FC236}">
                  <a16:creationId xmlns:a16="http://schemas.microsoft.com/office/drawing/2014/main" id="{16846D8C-4B7E-E640-9E3B-97A2E7856B3A}"/>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36;p41">
              <a:extLst>
                <a:ext uri="{FF2B5EF4-FFF2-40B4-BE49-F238E27FC236}">
                  <a16:creationId xmlns:a16="http://schemas.microsoft.com/office/drawing/2014/main" id="{90952B0E-690D-704C-A5AE-4E67C9A2ABF1}"/>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37;p41">
              <a:extLst>
                <a:ext uri="{FF2B5EF4-FFF2-40B4-BE49-F238E27FC236}">
                  <a16:creationId xmlns:a16="http://schemas.microsoft.com/office/drawing/2014/main" id="{D4B460FF-FBB4-2643-AF6F-3E39D612213C}"/>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38;p41">
              <a:extLst>
                <a:ext uri="{FF2B5EF4-FFF2-40B4-BE49-F238E27FC236}">
                  <a16:creationId xmlns:a16="http://schemas.microsoft.com/office/drawing/2014/main" id="{990EBC79-EF55-1D42-AF38-E0E963432135}"/>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39;p41">
              <a:extLst>
                <a:ext uri="{FF2B5EF4-FFF2-40B4-BE49-F238E27FC236}">
                  <a16:creationId xmlns:a16="http://schemas.microsoft.com/office/drawing/2014/main" id="{73D7C16C-83C1-9E46-9B8E-FDA36F5F8021}"/>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 name="Google Shape;331;p41">
            <a:extLst>
              <a:ext uri="{FF2B5EF4-FFF2-40B4-BE49-F238E27FC236}">
                <a16:creationId xmlns:a16="http://schemas.microsoft.com/office/drawing/2014/main" id="{6660ED18-FD59-4B44-B738-B2603D7AD304}"/>
              </a:ext>
            </a:extLst>
          </p:cNvPr>
          <p:cNvGrpSpPr/>
          <p:nvPr/>
        </p:nvGrpSpPr>
        <p:grpSpPr>
          <a:xfrm rot="17345434" flipH="1">
            <a:off x="-602213" y="-371565"/>
            <a:ext cx="2415581" cy="2341679"/>
            <a:chOff x="-27619" y="-85186"/>
            <a:chExt cx="1786567" cy="1731908"/>
          </a:xfrm>
        </p:grpSpPr>
        <p:sp>
          <p:nvSpPr>
            <p:cNvPr id="21" name="Google Shape;332;p41">
              <a:extLst>
                <a:ext uri="{FF2B5EF4-FFF2-40B4-BE49-F238E27FC236}">
                  <a16:creationId xmlns:a16="http://schemas.microsoft.com/office/drawing/2014/main" id="{7FCFEFDF-4D2C-CD48-96E9-28CAEC5F365F}"/>
                </a:ext>
              </a:extLst>
            </p:cNvPr>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33;p41">
              <a:extLst>
                <a:ext uri="{FF2B5EF4-FFF2-40B4-BE49-F238E27FC236}">
                  <a16:creationId xmlns:a16="http://schemas.microsoft.com/office/drawing/2014/main" id="{EC36B94E-AC4D-E241-A6C9-0EBE6E24C04B}"/>
                </a:ext>
              </a:extLst>
            </p:cNvPr>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34;p41">
              <a:extLst>
                <a:ext uri="{FF2B5EF4-FFF2-40B4-BE49-F238E27FC236}">
                  <a16:creationId xmlns:a16="http://schemas.microsoft.com/office/drawing/2014/main" id="{DCBE05E3-2810-A044-9F50-BF1BB6EBA348}"/>
                </a:ext>
              </a:extLst>
            </p:cNvPr>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35;p41">
              <a:extLst>
                <a:ext uri="{FF2B5EF4-FFF2-40B4-BE49-F238E27FC236}">
                  <a16:creationId xmlns:a16="http://schemas.microsoft.com/office/drawing/2014/main" id="{76A946CA-A6BB-2949-BBB7-4F9EA70B75FC}"/>
                </a:ext>
              </a:extLst>
            </p:cNvPr>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36;p41">
              <a:extLst>
                <a:ext uri="{FF2B5EF4-FFF2-40B4-BE49-F238E27FC236}">
                  <a16:creationId xmlns:a16="http://schemas.microsoft.com/office/drawing/2014/main" id="{F2C0002D-EE38-344A-881C-27898BC13CB2}"/>
                </a:ext>
              </a:extLst>
            </p:cNvPr>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37;p41">
              <a:extLst>
                <a:ext uri="{FF2B5EF4-FFF2-40B4-BE49-F238E27FC236}">
                  <a16:creationId xmlns:a16="http://schemas.microsoft.com/office/drawing/2014/main" id="{7EE67829-AD41-CF41-BDA0-2BDDBB418AD5}"/>
                </a:ext>
              </a:extLst>
            </p:cNvPr>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38;p41">
              <a:extLst>
                <a:ext uri="{FF2B5EF4-FFF2-40B4-BE49-F238E27FC236}">
                  <a16:creationId xmlns:a16="http://schemas.microsoft.com/office/drawing/2014/main" id="{312DC16F-6266-A347-9027-07F6076B1589}"/>
                </a:ext>
              </a:extLst>
            </p:cNvPr>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39;p41">
              <a:extLst>
                <a:ext uri="{FF2B5EF4-FFF2-40B4-BE49-F238E27FC236}">
                  <a16:creationId xmlns:a16="http://schemas.microsoft.com/office/drawing/2014/main" id="{A0C663E9-ECE8-B74A-A530-127DFB89976C}"/>
                </a:ext>
              </a:extLst>
            </p:cNvPr>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148" name="Picture 4">
            <a:extLst>
              <a:ext uri="{FF2B5EF4-FFF2-40B4-BE49-F238E27FC236}">
                <a16:creationId xmlns:a16="http://schemas.microsoft.com/office/drawing/2014/main" id="{E4C70633-19D5-FB44-BB5B-63E7A7CC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146" y="2887133"/>
            <a:ext cx="6279855" cy="15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9000"/>
                                  </p:iterate>
                                  <p:childTnLst>
                                    <p:animMotion origin="layout" path="M 0.0 0.0 L 0.0 -0.07213" pathEditMode="relative" ptsTypes="">
                                      <p:cBhvr>
                                        <p:cTn id="6" dur="500" accel="50000" decel="50000" autoRev="1" fill="hold">
                                          <p:stCondLst>
                                            <p:cond delay="0"/>
                                          </p:stCondLst>
                                        </p:cTn>
                                        <p:tgtEl>
                                          <p:spTgt spid="7"/>
                                        </p:tgtEl>
                                        <p:attrNameLst>
                                          <p:attrName>ppt_x</p:attrName>
                                          <p:attrName>ppt_y</p:attrName>
                                        </p:attrNameLst>
                                      </p:cBhvr>
                                    </p:animMotion>
                                    <p:animRot by="1500000">
                                      <p:cBhvr>
                                        <p:cTn id="7" dur="250" fill="hold">
                                          <p:stCondLst>
                                            <p:cond delay="0"/>
                                          </p:stCondLst>
                                        </p:cTn>
                                        <p:tgtEl>
                                          <p:spTgt spid="7"/>
                                        </p:tgtEl>
                                        <p:attrNameLst>
                                          <p:attrName>r</p:attrName>
                                        </p:attrNameLst>
                                      </p:cBhvr>
                                    </p:animRot>
                                    <p:animRot by="-1500000">
                                      <p:cBhvr>
                                        <p:cTn id="8" dur="250" fill="hold">
                                          <p:stCondLst>
                                            <p:cond delay="250"/>
                                          </p:stCondLst>
                                        </p:cTn>
                                        <p:tgtEl>
                                          <p:spTgt spid="7"/>
                                        </p:tgtEl>
                                        <p:attrNameLst>
                                          <p:attrName>r</p:attrName>
                                        </p:attrNameLst>
                                      </p:cBhvr>
                                    </p:animRot>
                                    <p:animRot by="-1500000">
                                      <p:cBhvr>
                                        <p:cTn id="9" dur="250" fill="hold">
                                          <p:stCondLst>
                                            <p:cond delay="500"/>
                                          </p:stCondLst>
                                        </p:cTn>
                                        <p:tgtEl>
                                          <p:spTgt spid="7"/>
                                        </p:tgtEl>
                                        <p:attrNameLst>
                                          <p:attrName>r</p:attrName>
                                        </p:attrNameLst>
                                      </p:cBhvr>
                                    </p:animRot>
                                    <p:animRot by="1500000">
                                      <p:cBhvr>
                                        <p:cTn id="10" dur="250" fill="hold">
                                          <p:stCondLst>
                                            <p:cond delay="75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11" name="Rectangle 10">
            <a:extLst>
              <a:ext uri="{FF2B5EF4-FFF2-40B4-BE49-F238E27FC236}">
                <a16:creationId xmlns:a16="http://schemas.microsoft.com/office/drawing/2014/main" id="{E17D365E-6469-CB41-A7C5-F52ED99C33A0}"/>
              </a:ext>
            </a:extLst>
          </p:cNvPr>
          <p:cNvSpPr/>
          <p:nvPr/>
        </p:nvSpPr>
        <p:spPr>
          <a:xfrm>
            <a:off x="-44258" y="130146"/>
            <a:ext cx="12192000" cy="523220"/>
          </a:xfrm>
          <a:prstGeom prst="rect">
            <a:avLst/>
          </a:prstGeom>
        </p:spPr>
        <p:txBody>
          <a:bodyPr wrap="square">
            <a:spAutoFit/>
          </a:bodyPr>
          <a:lstStyle/>
          <a:p>
            <a:pPr lvl="0" algn="ctr" fontAlgn="base">
              <a:spcBef>
                <a:spcPct val="50000"/>
              </a:spcBef>
              <a:spcAft>
                <a:spcPct val="0"/>
              </a:spcAft>
            </a:pPr>
            <a:r>
              <a:rPr lang="en-US" altLang="en-VN" sz="2800" b="1">
                <a:solidFill>
                  <a:srgbClr val="C00000"/>
                </a:solidFill>
                <a:latin typeface="Times New Roman" panose="02020603050405020304" pitchFamily="18" charset="0"/>
                <a:cs typeface="Times New Roman" panose="02020603050405020304" pitchFamily="18" charset="0"/>
              </a:rPr>
              <a:t>BÀI 5:  CUỘC XUNG ĐỘT NAM – BẮC TRIỀU VÀ TRỊNH - NGUYỄN (T1)</a:t>
            </a:r>
          </a:p>
        </p:txBody>
      </p:sp>
      <p:sp>
        <p:nvSpPr>
          <p:cNvPr id="15" name="Text Box 23">
            <a:extLst>
              <a:ext uri="{FF2B5EF4-FFF2-40B4-BE49-F238E27FC236}">
                <a16:creationId xmlns:a16="http://schemas.microsoft.com/office/drawing/2014/main" id="{96A7DB21-416C-8C47-A724-CB2E44883C12}"/>
              </a:ext>
            </a:extLst>
          </p:cNvPr>
          <p:cNvSpPr txBox="1">
            <a:spLocks noChangeArrowheads="1"/>
          </p:cNvSpPr>
          <p:nvPr/>
        </p:nvSpPr>
        <p:spPr bwMode="auto">
          <a:xfrm>
            <a:off x="0" y="845606"/>
            <a:ext cx="6051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VN" sz="2800" b="1">
                <a:solidFill>
                  <a:srgbClr val="0070C0"/>
                </a:solidFill>
                <a:latin typeface="Times New Roman" panose="02020603050405020304" pitchFamily="18" charset="0"/>
                <a:cs typeface="Times New Roman" panose="02020603050405020304" pitchFamily="18" charset="0"/>
              </a:rPr>
              <a:t>1</a:t>
            </a:r>
            <a:r>
              <a:rPr kumimoji="0" lang="en-US" altLang="en-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Sự ra đời</a:t>
            </a:r>
            <a:r>
              <a:rPr kumimoji="0" lang="en-US" altLang="en-VN" sz="28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Vương triều Mạc</a:t>
            </a:r>
            <a:endParaRPr kumimoji="0" lang="en-US" alt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D5D56CF6-7C02-3346-A360-AE77A9C163A7}"/>
              </a:ext>
            </a:extLst>
          </p:cNvPr>
          <p:cNvCxnSpPr>
            <a:cxnSpLocks/>
          </p:cNvCxnSpPr>
          <p:nvPr/>
        </p:nvCxnSpPr>
        <p:spPr>
          <a:xfrm>
            <a:off x="6641431" y="1327036"/>
            <a:ext cx="0" cy="4269153"/>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9859022-3231-AF4F-998B-54DD24FCF86B}"/>
              </a:ext>
            </a:extLst>
          </p:cNvPr>
          <p:cNvGrpSpPr/>
          <p:nvPr/>
        </p:nvGrpSpPr>
        <p:grpSpPr>
          <a:xfrm>
            <a:off x="6715630" y="1107216"/>
            <a:ext cx="5422224" cy="882678"/>
            <a:chOff x="6571252" y="1191638"/>
            <a:chExt cx="5422224" cy="882678"/>
          </a:xfrm>
        </p:grpSpPr>
        <p:sp>
          <p:nvSpPr>
            <p:cNvPr id="9" name="Terminator 8">
              <a:extLst>
                <a:ext uri="{FF2B5EF4-FFF2-40B4-BE49-F238E27FC236}">
                  <a16:creationId xmlns:a16="http://schemas.microsoft.com/office/drawing/2014/main" id="{06C93C93-EAB0-A447-8671-52DAD4E1CD8C}"/>
                </a:ext>
              </a:extLst>
            </p:cNvPr>
            <p:cNvSpPr/>
            <p:nvPr/>
          </p:nvSpPr>
          <p:spPr>
            <a:xfrm>
              <a:off x="6571252" y="1191638"/>
              <a:ext cx="5422224" cy="882677"/>
            </a:xfrm>
            <a:prstGeom prst="flowChartTerminator">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8" name="Rectangle 7">
              <a:extLst>
                <a:ext uri="{FF2B5EF4-FFF2-40B4-BE49-F238E27FC236}">
                  <a16:creationId xmlns:a16="http://schemas.microsoft.com/office/drawing/2014/main" id="{34CDED70-FB0B-1643-A9AC-F1AF913BAA2A}"/>
                </a:ext>
              </a:extLst>
            </p:cNvPr>
            <p:cNvSpPr/>
            <p:nvPr/>
          </p:nvSpPr>
          <p:spPr>
            <a:xfrm>
              <a:off x="6757739" y="1243319"/>
              <a:ext cx="504925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Em hãy cho biết tình hình nhà Lê trong thế kỉ XVI?</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16" name="Rectangle 15">
            <a:extLst>
              <a:ext uri="{FF2B5EF4-FFF2-40B4-BE49-F238E27FC236}">
                <a16:creationId xmlns:a16="http://schemas.microsoft.com/office/drawing/2014/main" id="{E9A30EC6-4536-484A-A456-C5121737F14B}"/>
              </a:ext>
            </a:extLst>
          </p:cNvPr>
          <p:cNvSpPr/>
          <p:nvPr/>
        </p:nvSpPr>
        <p:spPr>
          <a:xfrm>
            <a:off x="7678931" y="2456235"/>
            <a:ext cx="3086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Vua quan ăn chơi xa xỉ</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7" name="Rectangle 16">
            <a:extLst>
              <a:ext uri="{FF2B5EF4-FFF2-40B4-BE49-F238E27FC236}">
                <a16:creationId xmlns:a16="http://schemas.microsoft.com/office/drawing/2014/main" id="{B7EC9C88-E3B8-1744-B000-2866C6BC4AA9}"/>
              </a:ext>
            </a:extLst>
          </p:cNvPr>
          <p:cNvSpPr/>
          <p:nvPr/>
        </p:nvSpPr>
        <p:spPr>
          <a:xfrm>
            <a:off x="7678931" y="3389237"/>
            <a:ext cx="4309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 quan tâm đến triều chính.</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18" name="Rectangle 17">
            <a:extLst>
              <a:ext uri="{FF2B5EF4-FFF2-40B4-BE49-F238E27FC236}">
                <a16:creationId xmlns:a16="http://schemas.microsoft.com/office/drawing/2014/main" id="{4B586D50-4564-004D-8657-226AB786A57A}"/>
              </a:ext>
            </a:extLst>
          </p:cNvPr>
          <p:cNvSpPr/>
          <p:nvPr/>
        </p:nvSpPr>
        <p:spPr>
          <a:xfrm>
            <a:off x="7678931" y="4266919"/>
            <a:ext cx="50203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 bộ chia bè kéo cánh tranh giành quyền lực.</a:t>
            </a: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31" name="Picture 2">
            <a:extLst>
              <a:ext uri="{FF2B5EF4-FFF2-40B4-BE49-F238E27FC236}">
                <a16:creationId xmlns:a16="http://schemas.microsoft.com/office/drawing/2014/main" id="{4EAE1632-DFAC-504C-8F85-6FD37019E9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2335599"/>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EF81B9A6-DC2C-9F47-AE67-96D461043EB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3333775"/>
            <a:ext cx="989629" cy="6727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E331A67-FC5F-CD46-8509-8E431C5ADEF6}"/>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704" t="13062" r="17430" b="11872"/>
          <a:stretch/>
        </p:blipFill>
        <p:spPr bwMode="auto">
          <a:xfrm>
            <a:off x="6641428" y="4306861"/>
            <a:ext cx="989629" cy="67276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7560A824-4FDA-0B43-BEBD-E8949CC3FB4C}"/>
              </a:ext>
            </a:extLst>
          </p:cNvPr>
          <p:cNvGrpSpPr/>
          <p:nvPr/>
        </p:nvGrpSpPr>
        <p:grpSpPr>
          <a:xfrm>
            <a:off x="179328" y="1368826"/>
            <a:ext cx="6167256" cy="4835555"/>
            <a:chOff x="6096000" y="112295"/>
            <a:chExt cx="5951621" cy="5614737"/>
          </a:xfrm>
        </p:grpSpPr>
        <p:sp>
          <p:nvSpPr>
            <p:cNvPr id="29" name="Rounded Rectangle 28">
              <a:extLst>
                <a:ext uri="{FF2B5EF4-FFF2-40B4-BE49-F238E27FC236}">
                  <a16:creationId xmlns:a16="http://schemas.microsoft.com/office/drawing/2014/main" id="{A650008E-01AB-8D43-A13A-8152B065EC3A}"/>
                </a:ext>
              </a:extLst>
            </p:cNvPr>
            <p:cNvSpPr/>
            <p:nvPr/>
          </p:nvSpPr>
          <p:spPr>
            <a:xfrm>
              <a:off x="6096000" y="112295"/>
              <a:ext cx="5839326" cy="5614737"/>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0FD75DA2-3C1B-DE4C-8F51-37E5249CAA2B}"/>
                </a:ext>
              </a:extLst>
            </p:cNvPr>
            <p:cNvSpPr/>
            <p:nvPr/>
          </p:nvSpPr>
          <p:spPr>
            <a:xfrm>
              <a:off x="6096000" y="437108"/>
              <a:ext cx="5951621" cy="482450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Sách Đại Nam quốc sử diễn ca có </a:t>
              </a:r>
              <a:r>
                <a:rPr kumimoji="0" lang="vi-VN"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câu:</a:t>
              </a:r>
              <a:endPar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Túc Tông số lẻ vận suy,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Để cho Uy Mục thứ chi nối đời.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Đêm ngày tửu sắc vui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Tin bè ngoại thích hại người từ thân.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Văn Lang xướng suất phủ quân,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Thần Phù nối ánh phong trần một phương.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Giản Tu cùng phái ngân hoàng,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Vào Thanh hợp với Văn Lang kết thề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Đem binh vây bức đô kỳ,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Qủy vương khuất mặt, quyền về Trư vương.</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3074" name="Picture 2" descr="Vua quỷ&amp;#39; Lê Uy Mục từng say đắm một bóng hồng - Sách hay">
            <a:extLst>
              <a:ext uri="{FF2B5EF4-FFF2-40B4-BE49-F238E27FC236}">
                <a16:creationId xmlns:a16="http://schemas.microsoft.com/office/drawing/2014/main" id="{53785C3E-BC26-9649-8926-EF1EFC38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273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ê Uy Mục: Vua Quỷ, tên hôn quân bạo chúa giết cả tổ mẫu ngay khi vừa mới  lên ngôi">
            <a:extLst>
              <a:ext uri="{FF2B5EF4-FFF2-40B4-BE49-F238E27FC236}">
                <a16:creationId xmlns:a16="http://schemas.microsoft.com/office/drawing/2014/main" id="{79CC4157-F3FA-7543-85DC-9425E43E1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6096000" cy="6273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C29D8-3780-0D42-9B77-9898C6FF7F5D}"/>
              </a:ext>
            </a:extLst>
          </p:cNvPr>
          <p:cNvSpPr txBox="1"/>
          <p:nvPr/>
        </p:nvSpPr>
        <p:spPr>
          <a:xfrm>
            <a:off x="3705726" y="6273225"/>
            <a:ext cx="4780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Vua Lê Uy Mục (vua quỷ)</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55"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strVal val="#ppt_w*0.70"/>
                                          </p:val>
                                        </p:tav>
                                        <p:tav tm="100000">
                                          <p:val>
                                            <p:strVal val="#ppt_w"/>
                                          </p:val>
                                        </p:tav>
                                      </p:tavLst>
                                    </p:anim>
                                    <p:anim calcmode="lin" valueType="num">
                                      <p:cBhvr>
                                        <p:cTn id="13" dur="1000" fill="hold"/>
                                        <p:tgtEl>
                                          <p:spTgt spid="3076"/>
                                        </p:tgtEl>
                                        <p:attrNameLst>
                                          <p:attrName>ppt_h</p:attrName>
                                        </p:attrNameLst>
                                      </p:cBhvr>
                                      <p:tavLst>
                                        <p:tav tm="0">
                                          <p:val>
                                            <p:strVal val="#ppt_h"/>
                                          </p:val>
                                        </p:tav>
                                        <p:tav tm="100000">
                                          <p:val>
                                            <p:strVal val="#ppt_h"/>
                                          </p:val>
                                        </p:tav>
                                      </p:tavLst>
                                    </p:anim>
                                    <p:animEffect transition="in" filter="fade">
                                      <p:cBhvr>
                                        <p:cTn id="14" dur="1000"/>
                                        <p:tgtEl>
                                          <p:spTgt spid="307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i kết bi thương của vua lợn, nổi tiếng háo sắc nhất lịch sử Việt Nam-Eva  tám">
            <a:extLst>
              <a:ext uri="{FF2B5EF4-FFF2-40B4-BE49-F238E27FC236}">
                <a16:creationId xmlns:a16="http://schemas.microsoft.com/office/drawing/2014/main" id="{4E0F1175-CA9A-8142-BB43-7D5CD09C8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419600" cy="6240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BBB5A8-4489-354F-97D0-B5E35B1416A3}"/>
              </a:ext>
            </a:extLst>
          </p:cNvPr>
          <p:cNvSpPr txBox="1"/>
          <p:nvPr/>
        </p:nvSpPr>
        <p:spPr>
          <a:xfrm>
            <a:off x="-160421" y="6334780"/>
            <a:ext cx="5227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Tranh vẽ vua Lê Tương Dực (vua lợn)</a:t>
            </a:r>
          </a:p>
        </p:txBody>
      </p:sp>
      <p:sp>
        <p:nvSpPr>
          <p:cNvPr id="6" name="Rectangle 5">
            <a:extLst>
              <a:ext uri="{FF2B5EF4-FFF2-40B4-BE49-F238E27FC236}">
                <a16:creationId xmlns:a16="http://schemas.microsoft.com/office/drawing/2014/main" id="{A4FCD182-711A-9F4A-9A4F-6D8277E769EB}"/>
              </a:ext>
            </a:extLst>
          </p:cNvPr>
          <p:cNvSpPr/>
          <p:nvPr/>
        </p:nvSpPr>
        <p:spPr>
          <a:xfrm>
            <a:off x="4419600" y="1236814"/>
            <a:ext cx="7744325" cy="2246769"/>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“Vua buổi đầu lên ngôi, ban hành giáo hóa, thận trọng hình phạt, cũng đáng coi là có công nghiệp. Song chơi bời vô độ, xây dựng liên miên, dân nghèo thất nghiệp, trộm cướp nổi lên, dẫn đến nguy vong là bởi ở đấy."</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88DEFDE-6EBB-244B-A7EC-190BE806A4B4}"/>
              </a:ext>
            </a:extLst>
          </p:cNvPr>
          <p:cNvSpPr/>
          <p:nvPr/>
        </p:nvSpPr>
        <p:spPr>
          <a:xfrm>
            <a:off x="5067300" y="3703750"/>
            <a:ext cx="7096624" cy="3108543"/>
          </a:xfrm>
          <a:prstGeom prst="rect">
            <a:avLst/>
          </a:prstGeom>
          <a:ln w="38100">
            <a:solidFill>
              <a:srgbClr val="FF000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“Linh Ẩn gian dâm với vợ lẽ của cha, để tang cha mẹ ít ngày, mượn tên của anh để cướp nước của người khác, xa hoa dâm dục quá độ, hình phạt nặng, thuế khóa nhiều, giết hết các thân vương, can qua xảy ra khắp nơi, người thời ấy gọi là "vua lợn", điềm nguy vong đã được thấy đó!”</a:t>
            </a:r>
            <a:endParaRPr kumimoji="0" lang="en-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5D598F26-11BC-A649-A0F0-A638BB1110BF}"/>
              </a:ext>
            </a:extLst>
          </p:cNvPr>
          <p:cNvSpPr/>
          <p:nvPr/>
        </p:nvSpPr>
        <p:spPr>
          <a:xfrm>
            <a:off x="6601804" y="205623"/>
            <a:ext cx="5169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Đại Việt Sử ký Toàn thư</a:t>
            </a:r>
            <a:endParaRPr kumimoji="0" lang="en-US"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281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8B2EC-8AE4-B345-98B9-6C47DAB49666}"/>
              </a:ext>
            </a:extLst>
          </p:cNvPr>
          <p:cNvPicPr>
            <a:picLocks noChangeAspect="1"/>
          </p:cNvPicPr>
          <p:nvPr/>
        </p:nvPicPr>
        <p:blipFill>
          <a:blip r:embed="rId2"/>
          <a:stretch>
            <a:fillRect/>
          </a:stretch>
        </p:blipFill>
        <p:spPr>
          <a:xfrm>
            <a:off x="30739" y="-491881"/>
            <a:ext cx="6096000" cy="6149553"/>
          </a:xfrm>
          <a:prstGeom prst="rect">
            <a:avLst/>
          </a:prstGeom>
        </p:spPr>
      </p:pic>
      <p:pic>
        <p:nvPicPr>
          <p:cNvPr id="14338" name="Picture 2" descr="Vua lợn Lê Tương Dực có thực sự là một hôn quân">
            <a:extLst>
              <a:ext uri="{FF2B5EF4-FFF2-40B4-BE49-F238E27FC236}">
                <a16:creationId xmlns:a16="http://schemas.microsoft.com/office/drawing/2014/main" id="{277A5EB9-BC9C-D742-965F-FC67CDDF2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739" y="-491882"/>
            <a:ext cx="6034521" cy="61495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00E906-C05B-004F-9A99-F0D390E0A9E7}"/>
              </a:ext>
            </a:extLst>
          </p:cNvPr>
          <p:cNvSpPr/>
          <p:nvPr/>
        </p:nvSpPr>
        <p:spPr>
          <a:xfrm>
            <a:off x="0" y="5657671"/>
            <a:ext cx="1216126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Cửu Trùng Đài là công trình được xây dựng từ năm 1515-1517 dưới thời vua Lê Tương Dực của nhà Hậu Lê. Để phục vụ thói ăn chơi vô độ của mình, Lê Tương Dực bắt nhân dân lao dịch khổ sai, xây dựng công trình này.</a:t>
            </a:r>
            <a:endParaRPr kumimoji="0" lang="en-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340" name="Picture 4" descr="Soạn bài Vĩnh biệt Cửu Trùng Đài trang 184 - SGK Ngữ Văn 11 Tập 1">
            <a:extLst>
              <a:ext uri="{FF2B5EF4-FFF2-40B4-BE49-F238E27FC236}">
                <a16:creationId xmlns:a16="http://schemas.microsoft.com/office/drawing/2014/main" id="{72D7A4A5-6BEA-CD43-BE2B-B608E8DF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884"/>
            <a:ext cx="12192000" cy="7349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8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par>
                                <p:cTn id="15" presetID="25"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 calcmode="lin" valueType="num">
                                      <p:cBhvr>
                                        <p:cTn id="17" dur="500" decel="50000" fill="hold">
                                          <p:stCondLst>
                                            <p:cond delay="0"/>
                                          </p:stCondLst>
                                        </p:cTn>
                                        <p:tgtEl>
                                          <p:spTgt spid="1433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33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338"/>
                                        </p:tgtEl>
                                        <p:attrNameLst>
                                          <p:attrName>ppt_w</p:attrName>
                                        </p:attrNameLst>
                                      </p:cBhvr>
                                      <p:tavLst>
                                        <p:tav tm="0">
                                          <p:val>
                                            <p:strVal val="#ppt_w*.05"/>
                                          </p:val>
                                        </p:tav>
                                        <p:tav tm="100000">
                                          <p:val>
                                            <p:strVal val="#ppt_w"/>
                                          </p:val>
                                        </p:tav>
                                      </p:tavLst>
                                    </p:anim>
                                    <p:anim calcmode="lin" valueType="num">
                                      <p:cBhvr>
                                        <p:cTn id="20" dur="1000" fill="hold"/>
                                        <p:tgtEl>
                                          <p:spTgt spid="1433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33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33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33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33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14340"/>
                                        </p:tgtEl>
                                        <p:attrNameLst>
                                          <p:attrName>style.visibility</p:attrName>
                                        </p:attrNameLst>
                                      </p:cBhvr>
                                      <p:to>
                                        <p:strVal val="visible"/>
                                      </p:to>
                                    </p:set>
                                    <p:animEffect transition="in" filter="barn(outHorizontal)">
                                      <p:cBhvr>
                                        <p:cTn id="39"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4098" name="Picture 2" descr="Những tôi ác tày trời của quỷ vương Lê Uy Mục">
            <a:extLst>
              <a:ext uri="{FF2B5EF4-FFF2-40B4-BE49-F238E27FC236}">
                <a16:creationId xmlns:a16="http://schemas.microsoft.com/office/drawing/2014/main" id="{1FBB5412-8F5D-5D46-B1C3-C1BF7DDE2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03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A5C74B-6943-284F-A089-08E64AA538A1}"/>
              </a:ext>
            </a:extLst>
          </p:cNvPr>
          <p:cNvSpPr txBox="1"/>
          <p:nvPr/>
        </p:nvSpPr>
        <p:spPr>
          <a:xfrm>
            <a:off x="4090736" y="6273225"/>
            <a:ext cx="42672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Giết hại các công thần</a:t>
            </a:r>
          </a:p>
        </p:txBody>
      </p:sp>
      <p:pic>
        <p:nvPicPr>
          <p:cNvPr id="4102" name="Picture 6">
            <a:extLst>
              <a:ext uri="{FF2B5EF4-FFF2-40B4-BE49-F238E27FC236}">
                <a16:creationId xmlns:a16="http://schemas.microsoft.com/office/drawing/2014/main" id="{F4365E2D-6D45-4844-A85E-5D9E76C4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0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5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decel="50000" fill="hold">
                                          <p:stCondLst>
                                            <p:cond delay="0"/>
                                          </p:stCondLst>
                                        </p:cTn>
                                        <p:tgtEl>
                                          <p:spTgt spid="40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8"/>
                                        </p:tgtEl>
                                        <p:attrNameLst>
                                          <p:attrName>ppt_w</p:attrName>
                                        </p:attrNameLst>
                                      </p:cBhvr>
                                      <p:tavLst>
                                        <p:tav tm="0">
                                          <p:val>
                                            <p:strVal val="#ppt_w*.05"/>
                                          </p:val>
                                        </p:tav>
                                        <p:tav tm="100000">
                                          <p:val>
                                            <p:strVal val="#ppt_w"/>
                                          </p:val>
                                        </p:tav>
                                      </p:tavLst>
                                    </p:anim>
                                    <p:anim calcmode="lin" valueType="num">
                                      <p:cBhvr>
                                        <p:cTn id="10" dur="1000" fill="hold"/>
                                        <p:tgtEl>
                                          <p:spTgt spid="40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nodeType="withEffect">
                                  <p:stCondLst>
                                    <p:cond delay="0"/>
                                  </p:stCondLst>
                                  <p:childTnLst>
                                    <p:set>
                                      <p:cBhvr>
                                        <p:cTn id="26" dur="1" fill="hold">
                                          <p:stCondLst>
                                            <p:cond delay="0"/>
                                          </p:stCondLst>
                                        </p:cTn>
                                        <p:tgtEl>
                                          <p:spTgt spid="4102"/>
                                        </p:tgtEl>
                                        <p:attrNameLst>
                                          <p:attrName>style.visibility</p:attrName>
                                        </p:attrNameLst>
                                      </p:cBhvr>
                                      <p:to>
                                        <p:strVal val="visible"/>
                                      </p:to>
                                    </p:set>
                                    <p:anim calcmode="lin" valueType="num">
                                      <p:cBhvr>
                                        <p:cTn id="27"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30" dur="1000" fill="hold"/>
                                        <p:tgtEl>
                                          <p:spTgt spid="410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45"/>
          <p:cNvSpPr/>
          <p:nvPr/>
        </p:nvSpPr>
        <p:spPr>
          <a:xfrm>
            <a:off x="678788" y="4846667"/>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6" name="Google Shape;1216;p45"/>
          <p:cNvGrpSpPr/>
          <p:nvPr/>
        </p:nvGrpSpPr>
        <p:grpSpPr>
          <a:xfrm>
            <a:off x="-331600" y="5576298"/>
            <a:ext cx="12854800" cy="1281716"/>
            <a:chOff x="-248700" y="4182223"/>
            <a:chExt cx="9641100" cy="961287"/>
          </a:xfrm>
        </p:grpSpPr>
        <p:grpSp>
          <p:nvGrpSpPr>
            <p:cNvPr id="1217" name="Google Shape;1217;p45"/>
            <p:cNvGrpSpPr/>
            <p:nvPr/>
          </p:nvGrpSpPr>
          <p:grpSpPr>
            <a:xfrm>
              <a:off x="-248629" y="4462202"/>
              <a:ext cx="9640980" cy="681308"/>
              <a:chOff x="131200" y="4480088"/>
              <a:chExt cx="8881603" cy="627644"/>
            </a:xfrm>
          </p:grpSpPr>
          <p:sp>
            <p:nvSpPr>
              <p:cNvPr id="1218" name="Google Shape;1218;p4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4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4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21" name="Google Shape;1221;p45"/>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28" name="Google Shape;1228;p45"/>
          <p:cNvGrpSpPr/>
          <p:nvPr/>
        </p:nvGrpSpPr>
        <p:grpSpPr>
          <a:xfrm>
            <a:off x="0" y="5255098"/>
            <a:ext cx="2122991" cy="1072636"/>
            <a:chOff x="1866724" y="1193292"/>
            <a:chExt cx="6154785" cy="3109690"/>
          </a:xfrm>
        </p:grpSpPr>
        <p:sp>
          <p:nvSpPr>
            <p:cNvPr id="1229" name="Google Shape;1229;p4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4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5" name="Google Shape;1255;p45"/>
          <p:cNvSpPr/>
          <p:nvPr/>
        </p:nvSpPr>
        <p:spPr>
          <a:xfrm flipH="1">
            <a:off x="4608229" y="250264"/>
            <a:ext cx="3234105" cy="892517"/>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45"/>
          <p:cNvSpPr/>
          <p:nvPr/>
        </p:nvSpPr>
        <p:spPr>
          <a:xfrm flipH="1">
            <a:off x="267056" y="1394353"/>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Terminator 51">
            <a:extLst>
              <a:ext uri="{FF2B5EF4-FFF2-40B4-BE49-F238E27FC236}">
                <a16:creationId xmlns:a16="http://schemas.microsoft.com/office/drawing/2014/main" id="{CE98AF15-834C-194B-AF26-88C8B2AFD77D}"/>
              </a:ext>
            </a:extLst>
          </p:cNvPr>
          <p:cNvSpPr/>
          <p:nvPr/>
        </p:nvSpPr>
        <p:spPr>
          <a:xfrm>
            <a:off x="0" y="0"/>
            <a:ext cx="6096000" cy="978568"/>
          </a:xfrm>
          <a:prstGeom prst="flowChartTerminator">
            <a:avLst/>
          </a:prstGeom>
          <a:solidFill>
            <a:srgbClr val="92D05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ác cuộc khởi nghĩa tiêu biểu</a:t>
            </a:r>
          </a:p>
        </p:txBody>
      </p:sp>
      <p:sp>
        <p:nvSpPr>
          <p:cNvPr id="55" name="Text Box 10">
            <a:extLst>
              <a:ext uri="{FF2B5EF4-FFF2-40B4-BE49-F238E27FC236}">
                <a16:creationId xmlns:a16="http://schemas.microsoft.com/office/drawing/2014/main" id="{DA50F037-DA61-4646-A0D7-7B873CAF22A3}"/>
              </a:ext>
            </a:extLst>
          </p:cNvPr>
          <p:cNvSpPr txBox="1">
            <a:spLocks noChangeArrowheads="1"/>
          </p:cNvSpPr>
          <p:nvPr/>
        </p:nvSpPr>
        <p:spPr bwMode="auto">
          <a:xfrm>
            <a:off x="36229" y="1337222"/>
            <a:ext cx="60597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1511,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Tuân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Hy,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Thanh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6" name="Text Box 14">
            <a:extLst>
              <a:ext uri="{FF2B5EF4-FFF2-40B4-BE49-F238E27FC236}">
                <a16:creationId xmlns:a16="http://schemas.microsoft.com/office/drawing/2014/main" id="{F53E5779-8BE9-BE46-9B49-4F67280BC511}"/>
              </a:ext>
            </a:extLst>
          </p:cNvPr>
          <p:cNvSpPr txBox="1">
            <a:spLocks noChangeArrowheads="1"/>
          </p:cNvSpPr>
          <p:nvPr/>
        </p:nvSpPr>
        <p:spPr bwMode="auto">
          <a:xfrm>
            <a:off x="0" y="3798189"/>
            <a:ext cx="59795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Cảo</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1516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Ninh</a:t>
            </a:r>
            <a:r>
              <a:rPr kumimoji="0" lang="en-US" alt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B9A7D9C8-FBF5-8740-8433-5310C968F67A}"/>
              </a:ext>
            </a:extLst>
          </p:cNvPr>
          <p:cNvPicPr>
            <a:picLocks noChangeAspect="1"/>
          </p:cNvPicPr>
          <p:nvPr/>
        </p:nvPicPr>
        <p:blipFill rotWithShape="1">
          <a:blip r:embed="rId4"/>
          <a:srcRect l="11779" t="1610" r="2655" b="502"/>
          <a:stretch/>
        </p:blipFill>
        <p:spPr>
          <a:xfrm>
            <a:off x="6130766" y="21769"/>
            <a:ext cx="6082327" cy="6261776"/>
          </a:xfrm>
          <a:prstGeom prst="rect">
            <a:avLst/>
          </a:prstGeom>
        </p:spPr>
      </p:pic>
      <p:pic>
        <p:nvPicPr>
          <p:cNvPr id="22" name="Picture 4">
            <a:extLst>
              <a:ext uri="{FF2B5EF4-FFF2-40B4-BE49-F238E27FC236}">
                <a16:creationId xmlns:a16="http://schemas.microsoft.com/office/drawing/2014/main" id="{E3584CAC-4163-5E4C-A3B2-4C98969D2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8975" y="7915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C8411471-E24F-DE4C-949F-AB71AFCAB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107" y="-22420"/>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7153953-AB20-A642-9275-766275DC3B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331" y="-5249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EBA3E045-1207-5949-9EB5-49D26A8CE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50264"/>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9347C85C-040F-424E-9DA6-BC82FC18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619" y="346622"/>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43EE1E2-A03B-B44C-AA9E-2C8FC99E9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307" y="139435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93F4E29A-9CFD-D141-A2F2-6EC6F5CB1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2551" y="2341465"/>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8F898A14-0D8C-CA41-BCAA-3AA587452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3053" y="4525329"/>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143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outVertical)">
                                      <p:cBhvr>
                                        <p:cTn id="15" dur="500"/>
                                        <p:tgtEl>
                                          <p:spTgt spid="5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push.wav"/>
                                        </p:tgtEl>
                                      </p:cMediaNode>
                                    </p:audio>
                                  </p:sub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subTnLst>
                                    <p:audio>
                                      <p:cMediaNode>
                                        <p:cTn display="0" masterRel="sameClick">
                                          <p:stCondLst>
                                            <p:cond evt="begin" delay="0">
                                              <p:tn val="25"/>
                                            </p:cond>
                                          </p:stCondLst>
                                          <p:endCondLst>
                                            <p:cond evt="onStopAudio" delay="0">
                                              <p:tgtEl>
                                                <p:sldTgt/>
                                              </p:tgtEl>
                                            </p:cond>
                                          </p:endCondLst>
                                        </p:cTn>
                                        <p:tgtEl>
                                          <p:sndTgt r:embed="rId3" name="push.wav"/>
                                        </p:tgtEl>
                                      </p:cMediaNode>
                                    </p:audio>
                                  </p:sub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subTnLst>
                                    <p:audio>
                                      <p:cMediaNode>
                                        <p:cTn display="0" masterRel="sameClick">
                                          <p:stCondLst>
                                            <p:cond evt="begin" delay="0">
                                              <p:tn val="29"/>
                                            </p:cond>
                                          </p:stCondLst>
                                          <p:endCondLst>
                                            <p:cond evt="onStopAudio" delay="0">
                                              <p:tgtEl>
                                                <p:sldTgt/>
                                              </p:tgtEl>
                                            </p:cond>
                                          </p:endCondLst>
                                        </p:cTn>
                                        <p:tgtEl>
                                          <p:sndTgt r:embed="rId3" name="push.wav"/>
                                        </p:tgtEl>
                                      </p:cMediaNode>
                                    </p:audio>
                                  </p:sub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3" name="push.wav"/>
                                        </p:tgtEl>
                                      </p:cMediaNode>
                                    </p:audio>
                                  </p:sub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3" name="push.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down)">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Minimalistisches Bildungspaket für Lehrer by Slidesgo">
  <a:themeElements>
    <a:clrScheme name="Simple Light">
      <a:dk1>
        <a:srgbClr val="422A48"/>
      </a:dk1>
      <a:lt1>
        <a:srgbClr val="F3F3F3"/>
      </a:lt1>
      <a:dk2>
        <a:srgbClr val="B5976F"/>
      </a:dk2>
      <a:lt2>
        <a:srgbClr val="79657F"/>
      </a:lt2>
      <a:accent1>
        <a:srgbClr val="F2E2CB"/>
      </a:accent1>
      <a:accent2>
        <a:srgbClr val="FFFFFF"/>
      </a:accent2>
      <a:accent3>
        <a:srgbClr val="FFFFFF"/>
      </a:accent3>
      <a:accent4>
        <a:srgbClr val="FFFFFF"/>
      </a:accent4>
      <a:accent5>
        <a:srgbClr val="FFFFFF"/>
      </a:accent5>
      <a:accent6>
        <a:srgbClr val="FFFFFF"/>
      </a:accent6>
      <a:hlink>
        <a:srgbClr val="422A4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2009</Words>
  <Application>Microsoft Office PowerPoint</Application>
  <PresentationFormat>Widescreen</PresentationFormat>
  <Paragraphs>215</Paragraphs>
  <Slides>29</Slides>
  <Notes>19</Notes>
  <HiddenSlides>0</HiddenSlides>
  <MMClips>1</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29</vt:i4>
      </vt:variant>
    </vt:vector>
  </HeadingPairs>
  <TitlesOfParts>
    <vt:vector size="58" baseType="lpstr">
      <vt:lpstr>Microsoft YaHei</vt:lpstr>
      <vt:lpstr>宋体</vt:lpstr>
      <vt:lpstr>宋体</vt:lpstr>
      <vt:lpstr>#9Slide02 Noi dung rat dai</vt:lpstr>
      <vt:lpstr>.VnBlack</vt:lpstr>
      <vt:lpstr>Alata</vt:lpstr>
      <vt:lpstr>Antic</vt:lpstr>
      <vt:lpstr>Arial</vt:lpstr>
      <vt:lpstr>Ariston</vt:lpstr>
      <vt:lpstr>Calibri</vt:lpstr>
      <vt:lpstr>Calibri Light</vt:lpstr>
      <vt:lpstr>Enriqueta</vt:lpstr>
      <vt:lpstr>Montserrat</vt:lpstr>
      <vt:lpstr>Neucha</vt:lpstr>
      <vt:lpstr>Nixie One</vt:lpstr>
      <vt:lpstr>Overpass</vt:lpstr>
      <vt:lpstr>Parisienne</vt:lpstr>
      <vt:lpstr>PT Sans</vt:lpstr>
      <vt:lpstr>Raleway Medium</vt:lpstr>
      <vt:lpstr>Roboto Condensed Light</vt:lpstr>
      <vt:lpstr>Times New Roman</vt:lpstr>
      <vt:lpstr>UTM Avenida</vt:lpstr>
      <vt:lpstr>Varela Round</vt:lpstr>
      <vt:lpstr>1_Minimalistisches Bildungspaket für Lehrer by Slidesgo</vt:lpstr>
      <vt:lpstr>Lawn and Garden Month by Slidesgo</vt:lpstr>
      <vt:lpstr>Office 主题​​</vt:lpstr>
      <vt:lpstr>Office 主题</vt:lpstr>
      <vt:lpstr>1_Puck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dc:creator>
  <cp:lastModifiedBy>ismail - [2010]</cp:lastModifiedBy>
  <cp:revision>17</cp:revision>
  <dcterms:created xsi:type="dcterms:W3CDTF">2023-04-23T01:28:46Z</dcterms:created>
  <dcterms:modified xsi:type="dcterms:W3CDTF">2024-01-16T10:33:54Z</dcterms:modified>
</cp:coreProperties>
</file>