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6" r:id="rId4"/>
    <p:sldId id="258" r:id="rId5"/>
    <p:sldId id="269" r:id="rId6"/>
    <p:sldId id="271" r:id="rId7"/>
    <p:sldId id="277" r:id="rId8"/>
    <p:sldId id="272" r:id="rId9"/>
    <p:sldId id="27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8" autoAdjust="0"/>
  </p:normalViewPr>
  <p:slideViewPr>
    <p:cSldViewPr>
      <p:cViewPr varScale="1">
        <p:scale>
          <a:sx n="70" d="100"/>
          <a:sy n="70" d="100"/>
        </p:scale>
        <p:origin x="8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7/31/2022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7/31/2022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7/31/2022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7/31/2022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7/31/2022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7/31/2022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7/31/2022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2308324"/>
          </a:xfrm>
          <a:prstGeom prst="rect">
            <a:avLst/>
          </a:prstGeom>
          <a:noFill/>
        </p:spPr>
        <p:txBody>
          <a:bodyPr wrap="square" rtlCol="0">
            <a:spAutoFit/>
          </a:bodyPr>
          <a:lstStyle/>
          <a:p>
            <a:pPr algn="ctr"/>
            <a:r>
              <a:rPr lang="nl-NL" sz="3600" b="1" dirty="0">
                <a:latin typeface="Times New Roman" panose="02020603050405020304" pitchFamily="18" charset="0"/>
                <a:cs typeface="Times New Roman" panose="02020603050405020304" pitchFamily="18" charset="0"/>
              </a:rPr>
              <a:t>BÀI </a:t>
            </a:r>
            <a:r>
              <a:rPr lang="nl-NL" sz="3600" b="1" dirty="0" smtClean="0">
                <a:latin typeface="Times New Roman" panose="02020603050405020304" pitchFamily="18" charset="0"/>
                <a:cs typeface="Times New Roman" panose="02020603050405020304" pitchFamily="18" charset="0"/>
              </a:rPr>
              <a:t>11</a:t>
            </a:r>
          </a:p>
          <a:p>
            <a:pPr algn="ctr"/>
            <a:r>
              <a:rPr lang="nl-NL" sz="3600" b="1" dirty="0" smtClean="0">
                <a:latin typeface="Times New Roman" panose="02020603050405020304" pitchFamily="18"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PHƯƠNG THỨC CON NGƯỜI KHAI THÁC, SỬ DỤNG VÀ BẢO VỆ THIÊN NHIÊN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2468940"/>
            <a:ext cx="6858000" cy="1569660"/>
          </a:xfrm>
          <a:prstGeom prst="rect">
            <a:avLst/>
          </a:prstGeom>
        </p:spPr>
        <p:txBody>
          <a:bodyPr wrap="square">
            <a:spAutoFit/>
          </a:bodyPr>
          <a:lstStyle/>
          <a:p>
            <a:pPr algn="ct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châu</a:t>
            </a:r>
            <a:r>
              <a:rPr lang="en-US" sz="2400" b="1" dirty="0" smtClean="0">
                <a:latin typeface="Times New Roman" pitchFamily="18" charset="0"/>
                <a:cs typeface="Times New Roman" pitchFamily="18" charset="0"/>
              </a:rPr>
              <a:t> Phi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cách</a:t>
            </a:r>
            <a:r>
              <a:rPr lang="en-US" sz="2400" b="1" dirty="0" smtClean="0">
                <a:latin typeface="Times New Roman" pitchFamily="18" charset="0"/>
                <a:cs typeface="Times New Roman" pitchFamily="18" charset="0"/>
              </a:rPr>
              <a:t> con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nhiên</a:t>
            </a:r>
            <a:r>
              <a:rPr lang="en-US" sz="2400" b="1" dirty="0" smtClean="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giống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TextBox 1"/>
          <p:cNvSpPr txBox="1"/>
          <p:nvPr/>
        </p:nvSpPr>
        <p:spPr>
          <a:xfrm>
            <a:off x="2590800" y="1066800"/>
            <a:ext cx="4800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https://www.youtube.com/watch?v=_03Du3S9XMU</a:t>
            </a: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3"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410200" y="28956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86200" y="2667000"/>
            <a:ext cx="1485900" cy="675620"/>
            <a:chOff x="4114800" y="2667000"/>
            <a:chExt cx="1485900" cy="675620"/>
          </a:xfrm>
        </p:grpSpPr>
        <p:sp>
          <p:nvSpPr>
            <p:cNvPr id="3" name="Rectangle 2"/>
            <p:cNvSpPr/>
            <p:nvPr/>
          </p:nvSpPr>
          <p:spPr>
            <a:xfrm>
              <a:off x="4114800" y="2667000"/>
              <a:ext cx="14859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6549" y="2819400"/>
              <a:ext cx="1251689" cy="523220"/>
            </a:xfrm>
            <a:prstGeom prst="rect">
              <a:avLst/>
            </a:prstGeom>
          </p:spPr>
          <p:txBody>
            <a:bodyPr wrap="none">
              <a:spAutoFit/>
            </a:bodyPr>
            <a:lstStyle/>
            <a:p>
              <a:pPr algn="ctr"/>
              <a:r>
                <a:rPr lang="nl-NL" sz="2800" b="1" dirty="0">
                  <a:latin typeface="Times New Roman" panose="02020603050405020304" pitchFamily="18" charset="0"/>
                  <a:cs typeface="Times New Roman" panose="02020603050405020304" pitchFamily="18" charset="0"/>
                </a:rPr>
                <a:t>BÀI 11</a:t>
              </a:r>
            </a:p>
          </p:txBody>
        </p:sp>
      </p:grpSp>
      <p:grpSp>
        <p:nvGrpSpPr>
          <p:cNvPr id="9" name="Group 8"/>
          <p:cNvGrpSpPr/>
          <p:nvPr/>
        </p:nvGrpSpPr>
        <p:grpSpPr>
          <a:xfrm>
            <a:off x="5943600" y="2819400"/>
            <a:ext cx="1676400" cy="1015663"/>
            <a:chOff x="5943600" y="2819400"/>
            <a:chExt cx="1676400" cy="1015663"/>
          </a:xfrm>
        </p:grpSpPr>
        <p:sp>
          <p:nvSpPr>
            <p:cNvPr id="4" name="TextBox 3"/>
            <p:cNvSpPr txBox="1"/>
            <p:nvPr/>
          </p:nvSpPr>
          <p:spPr>
            <a:xfrm>
              <a:off x="5943600" y="2819400"/>
              <a:ext cx="1676400" cy="1015663"/>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N</a:t>
              </a:r>
              <a:r>
                <a:rPr lang="nl-NL" sz="2400" b="1" dirty="0" smtClean="0">
                  <a:latin typeface="Times New Roman" panose="02020603050405020304" pitchFamily="18" charset="0"/>
                  <a:cs typeface="Times New Roman" panose="02020603050405020304" pitchFamily="18" charset="0"/>
                </a:rPr>
                <a:t>1</a:t>
              </a: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p:cNvSpPr/>
            <p:nvPr/>
          </p:nvSpPr>
          <p:spPr>
            <a:xfrm>
              <a:off x="6324600" y="2819400"/>
              <a:ext cx="914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Up Arrow 7"/>
          <p:cNvSpPr/>
          <p:nvPr/>
        </p:nvSpPr>
        <p:spPr>
          <a:xfrm>
            <a:off x="4648200" y="2057400"/>
            <a:ext cx="152400" cy="4572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86200" y="1575137"/>
            <a:ext cx="1676400" cy="1015663"/>
          </a:xfrm>
          <a:prstGeom prst="rect">
            <a:avLst/>
          </a:prstGeom>
          <a:noFill/>
        </p:spPr>
        <p:txBody>
          <a:bodyPr wrap="square" rtlCol="0">
            <a:spAutoFit/>
          </a:bodyPr>
          <a:lstStyle/>
          <a:p>
            <a:pPr algn="ctr"/>
            <a:r>
              <a:rPr lang="nl-NL" sz="2400" b="1" dirty="0" smtClean="0">
                <a:latin typeface="Times New Roman" panose="02020603050405020304" pitchFamily="18" charset="0"/>
                <a:cs typeface="Times New Roman" panose="02020603050405020304" pitchFamily="18" charset="0"/>
              </a:rPr>
              <a:t>N</a:t>
            </a:r>
            <a:r>
              <a:rPr lang="nl-NL" sz="2400" b="1" dirty="0">
                <a:latin typeface="Times New Roman" panose="02020603050405020304" pitchFamily="18" charset="0"/>
                <a:cs typeface="Times New Roman" panose="02020603050405020304" pitchFamily="18" charset="0"/>
              </a:rPr>
              <a:t>2</a:t>
            </a:r>
            <a:endParaRPr lang="nl-NL" sz="2400" b="1" dirty="0" smtClean="0">
              <a:latin typeface="Times New Roman" panose="02020603050405020304" pitchFamily="18" charset="0"/>
              <a:cs typeface="Times New Roman" panose="02020603050405020304" pitchFamily="18" charset="0"/>
            </a:endParaRPr>
          </a:p>
          <a:p>
            <a:pPr algn="ctr"/>
            <a:r>
              <a:rPr lang="nl-NL" sz="3600" b="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1" name="Left Arrow 10"/>
          <p:cNvSpPr/>
          <p:nvPr/>
        </p:nvSpPr>
        <p:spPr>
          <a:xfrm>
            <a:off x="2933700" y="2895600"/>
            <a:ext cx="8762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91112" y="2743200"/>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N3</a:t>
            </a:r>
            <a:endParaRPr lang="nl-NL" sz="2400" b="1" dirty="0">
              <a:latin typeface="Times New Roman" panose="02020603050405020304" pitchFamily="18" charset="0"/>
              <a:cs typeface="Times New Roman" panose="02020603050405020304" pitchFamily="18" charset="0"/>
            </a:endParaRPr>
          </a:p>
        </p:txBody>
      </p:sp>
      <p:sp>
        <p:nvSpPr>
          <p:cNvPr id="14" name="Down Arrow 13"/>
          <p:cNvSpPr/>
          <p:nvPr/>
        </p:nvSpPr>
        <p:spPr>
          <a:xfrm>
            <a:off x="4648200" y="3327231"/>
            <a:ext cx="152400" cy="507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8511" y="3821668"/>
            <a:ext cx="561372" cy="461665"/>
          </a:xfrm>
          <a:prstGeom prst="rect">
            <a:avLst/>
          </a:prstGeom>
        </p:spPr>
        <p:txBody>
          <a:bodyPr wrap="none">
            <a:spAutoFit/>
          </a:bodyPr>
          <a:lstStyle/>
          <a:p>
            <a:pPr algn="ctr"/>
            <a:r>
              <a:rPr lang="nl-NL" sz="2400" b="1" dirty="0" smtClean="0">
                <a:latin typeface="Times New Roman" panose="02020603050405020304" pitchFamily="18" charset="0"/>
                <a:cs typeface="Times New Roman" panose="02020603050405020304" pitchFamily="18" charset="0"/>
              </a:rPr>
              <a:t>N4</a:t>
            </a:r>
            <a:endParaRPr lang="nl-NL" sz="2400" b="1"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7315200" y="22860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620000" y="2286000"/>
            <a:ext cx="1219200" cy="1569660"/>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3962400" y="42672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962400" y="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62000" y="2133600"/>
            <a:ext cx="16764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91000" y="152400"/>
            <a:ext cx="1028638"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đới</a:t>
            </a:r>
            <a:endParaRPr lang="en-US" sz="2400" dirty="0"/>
          </a:p>
        </p:txBody>
      </p:sp>
      <p:sp>
        <p:nvSpPr>
          <p:cNvPr id="23" name="Rectangle 22"/>
          <p:cNvSpPr/>
          <p:nvPr/>
        </p:nvSpPr>
        <p:spPr>
          <a:xfrm>
            <a:off x="871467" y="2209800"/>
            <a:ext cx="11049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a:t>
            </a:r>
            <a:r>
              <a:rPr lang="en-US" sz="2400" dirty="0">
                <a:latin typeface="Times New Roman" panose="02020603050405020304" pitchFamily="18" charset="0"/>
                <a:ea typeface="Times New Roman" panose="02020603050405020304" pitchFamily="18" charset="0"/>
              </a:rPr>
              <a:t> </a:t>
            </a:r>
            <a:endParaRPr lang="en-US" sz="2400" dirty="0"/>
          </a:p>
        </p:txBody>
      </p:sp>
      <p:sp>
        <p:nvSpPr>
          <p:cNvPr id="24" name="Rectangle 23"/>
          <p:cNvSpPr/>
          <p:nvPr/>
        </p:nvSpPr>
        <p:spPr>
          <a:xfrm>
            <a:off x="4191000" y="4267200"/>
            <a:ext cx="1143000" cy="1569660"/>
          </a:xfrm>
          <a:prstGeom prst="rect">
            <a:avLst/>
          </a:prstGeom>
        </p:spPr>
        <p:txBody>
          <a:bodyPr wrap="square">
            <a:spAutoFit/>
          </a:bodyPr>
          <a:lstStyle/>
          <a:p>
            <a:pPr algn="ctr"/>
            <a:r>
              <a:rPr lang="en-US" sz="2400" dirty="0" err="1" smtClean="0">
                <a:latin typeface="Times New Roman" panose="02020603050405020304" pitchFamily="18" charset="0"/>
                <a:ea typeface="Times New Roman" panose="02020603050405020304" pitchFamily="18" charset="0"/>
              </a:rPr>
              <a:t>Môi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nhiệt</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053237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
                                            <p:txEl>
                                              <p:pRg st="0" end="0"/>
                                            </p:txEl>
                                          </p:spTgt>
                                        </p:tgtEl>
                                        <p:attrNameLst>
                                          <p:attrName>style.visibility</p:attrName>
                                        </p:attrNameLst>
                                      </p:cBhvr>
                                      <p:to>
                                        <p:strVal val="visible"/>
                                      </p:to>
                                    </p:set>
                                    <p:animEffect transition="in" filter="wipe(down)">
                                      <p:cBhvr>
                                        <p:cTn id="60" dur="500"/>
                                        <p:tgtEl>
                                          <p:spTgt spid="1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000"/>
                                        <p:tgtEl>
                                          <p:spTgt spid="24"/>
                                        </p:tgtEl>
                                      </p:cBhvr>
                                    </p:animEffect>
                                    <p:anim calcmode="lin" valueType="num">
                                      <p:cBhvr>
                                        <p:cTn id="90" dur="2000" fill="hold"/>
                                        <p:tgtEl>
                                          <p:spTgt spid="24"/>
                                        </p:tgtEl>
                                        <p:attrNameLst>
                                          <p:attrName>ppt_w</p:attrName>
                                        </p:attrNameLst>
                                      </p:cBhvr>
                                      <p:tavLst>
                                        <p:tav tm="0" fmla="#ppt_w*sin(2.5*pi*$)">
                                          <p:val>
                                            <p:fltVal val="0"/>
                                          </p:val>
                                        </p:tav>
                                        <p:tav tm="100000">
                                          <p:val>
                                            <p:fltVal val="1"/>
                                          </p:val>
                                        </p:tav>
                                      </p:tavLst>
                                    </p:anim>
                                    <p:anim calcmode="lin" valueType="num">
                                      <p:cBhvr>
                                        <p:cTn id="9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p:bldP spid="11" grpId="0" animBg="1"/>
      <p:bldP spid="13" grpId="0"/>
      <p:bldP spid="14" grpId="0" animBg="1"/>
      <p:bldP spid="15" grpId="0"/>
      <p:bldP spid="16" grpId="0" animBg="1"/>
      <p:bldP spid="20" grpId="0" animBg="1"/>
      <p:bldP spid="21" grpId="0" animBg="1"/>
      <p:bldP spid="22" grpId="0" animBg="1"/>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hủ </a:t>
            </a:r>
            <a:r>
              <a:rPr lang="vi-VN" sz="4000" dirty="0">
                <a:latin typeface="Times New Roman" pitchFamily="18" charset="0"/>
                <a:cs typeface="Times New Roman" pitchFamily="18" charset="0"/>
              </a:rPr>
              <a:t>đề </a:t>
            </a:r>
            <a:r>
              <a:rPr lang="vi-VN" sz="4000" b="1"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CHÂU PHI </a:t>
            </a:r>
            <a:r>
              <a:rPr lang="vi-VN" sz="3600" b="1" dirty="0" smtClean="0">
                <a:latin typeface="Times New Roman" pitchFamily="18" charset="0"/>
                <a:cs typeface="Times New Roman" pitchFamily="18" charset="0"/>
              </a:rPr>
              <a:t>XANH</a:t>
            </a:r>
            <a:r>
              <a:rPr lang="vi-VN" sz="36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nhóm</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K</a:t>
            </a:r>
            <a:r>
              <a:rPr lang="vi-VN" sz="2400" dirty="0" smtClean="0">
                <a:latin typeface="Times New Roman" pitchFamily="18" charset="0"/>
                <a:cs typeface="Times New Roman" pitchFamily="18" charset="0"/>
              </a:rPr>
              <a:t>hổ giấy A4</a:t>
            </a:r>
            <a:endParaRPr lang="en-US"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Thời gian 1 tuần</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 Tiêu chí: Màu sắc, sáng tạo, nội dung, thông tin </a:t>
            </a:r>
            <a:r>
              <a:rPr lang="vi-VN" sz="2400" dirty="0" smtClean="0">
                <a:latin typeface="Times New Roman" pitchFamily="18" charset="0"/>
                <a:cs typeface="Times New Roman" pitchFamily="18" charset="0"/>
              </a:rPr>
              <a:t>nhóm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763000" cy="6858000"/>
          </a:xfrm>
          <a:prstGeom prst="rect">
            <a:avLst/>
          </a:prstGeom>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7" y="1"/>
            <a:ext cx="9191377" cy="6629400"/>
          </a:xfrm>
          <a:prstGeom prst="rect">
            <a:avLst/>
          </a:prstGeom>
        </p:spPr>
      </p:pic>
    </p:spTree>
    <p:extLst>
      <p:ext uri="{BB962C8B-B14F-4D97-AF65-F5344CB8AC3E}">
        <p14:creationId xmlns:p14="http://schemas.microsoft.com/office/powerpoint/2010/main" val="1857352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411</Words>
  <Application>Microsoft Office PowerPoint</Application>
  <PresentationFormat>On-screen Show (4:3)</PresentationFormat>
  <Paragraphs>89</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38</cp:revision>
  <dcterms:created xsi:type="dcterms:W3CDTF">2021-08-13T15:21:45Z</dcterms:created>
  <dcterms:modified xsi:type="dcterms:W3CDTF">2022-07-31T13:55:44Z</dcterms:modified>
</cp:coreProperties>
</file>