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4" d="100"/>
          <a:sy n="114" d="100"/>
        </p:scale>
        <p:origin x="2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12/11/2023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12/11/2023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19405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3911</Words>
  <Application>Microsoft Office PowerPoint</Application>
  <PresentationFormat>Widescreen</PresentationFormat>
  <Paragraphs>381</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Đỗ Tuấn Hiệp</cp:lastModifiedBy>
  <cp:revision>29</cp:revision>
  <dcterms:created xsi:type="dcterms:W3CDTF">2023-07-03T09:50:00Z</dcterms:created>
  <dcterms:modified xsi:type="dcterms:W3CDTF">2023-12-11T14:10:08Z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