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6" r:id="rId2"/>
    <p:sldId id="261" r:id="rId3"/>
    <p:sldId id="257" r:id="rId4"/>
    <p:sldId id="258" r:id="rId5"/>
    <p:sldId id="260" r:id="rId6"/>
    <p:sldId id="297" r:id="rId7"/>
    <p:sldId id="298" r:id="rId8"/>
    <p:sldId id="276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9" r:id="rId18"/>
    <p:sldId id="280" r:id="rId19"/>
    <p:sldId id="281" r:id="rId20"/>
    <p:sldId id="282" r:id="rId21"/>
    <p:sldId id="300" r:id="rId22"/>
    <p:sldId id="284" r:id="rId23"/>
    <p:sldId id="285" r:id="rId24"/>
    <p:sldId id="290" r:id="rId25"/>
    <p:sldId id="286" r:id="rId26"/>
    <p:sldId id="287" r:id="rId27"/>
    <p:sldId id="288" r:id="rId28"/>
    <p:sldId id="289" r:id="rId29"/>
    <p:sldId id="291" r:id="rId30"/>
    <p:sldId id="292" r:id="rId31"/>
    <p:sldId id="295" r:id="rId32"/>
    <p:sldId id="294" r:id="rId33"/>
    <p:sldId id="293" r:id="rId34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99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339E3F8-EF3A-44E7-A59F-D1C388463068}" type="datetimeFigureOut">
              <a:rPr lang="en-US" smtClean="0"/>
              <a:t>21/04/2022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b="0" i="0" u="none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" Target="slide12.xml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17" Type="http://schemas.openxmlformats.org/officeDocument/2006/relationships/slide" Target="slide16.xml"/><Relationship Id="rId2" Type="http://schemas.openxmlformats.org/officeDocument/2006/relationships/image" Target="../media/image13.jpeg"/><Relationship Id="rId16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14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0" Type="http://schemas.openxmlformats.org/officeDocument/2006/relationships/image" Target="../media/image25.gif"/><Relationship Id="rId4" Type="http://schemas.openxmlformats.org/officeDocument/2006/relationships/image" Target="../media/image6.jpeg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7.gif"/><Relationship Id="rId5" Type="http://schemas.openxmlformats.org/officeDocument/2006/relationships/image" Target="../media/image23.gif"/><Relationship Id="rId10" Type="http://schemas.openxmlformats.org/officeDocument/2006/relationships/image" Target="../media/image26.gif"/><Relationship Id="rId4" Type="http://schemas.openxmlformats.org/officeDocument/2006/relationships/image" Target="../media/image6.jpeg"/><Relationship Id="rId9" Type="http://schemas.openxmlformats.org/officeDocument/2006/relationships/image" Target="../media/image25.gif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5" Type="http://schemas.openxmlformats.org/officeDocument/2006/relationships/image" Target="../media/image23.gif"/><Relationship Id="rId10" Type="http://schemas.openxmlformats.org/officeDocument/2006/relationships/image" Target="../media/image26.gif"/><Relationship Id="rId4" Type="http://schemas.openxmlformats.org/officeDocument/2006/relationships/image" Target="../media/image6.jpeg"/><Relationship Id="rId9" Type="http://schemas.openxmlformats.org/officeDocument/2006/relationships/image" Target="../media/image25.gif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image" Target="../media/image26.gif"/><Relationship Id="rId4" Type="http://schemas.openxmlformats.org/officeDocument/2006/relationships/image" Target="../media/image6.jpeg"/><Relationship Id="rId9" Type="http://schemas.openxmlformats.org/officeDocument/2006/relationships/image" Target="../media/image25.gif"/><Relationship Id="rId1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inh nen ppt">
            <a:extLst>
              <a:ext uri="{FF2B5EF4-FFF2-40B4-BE49-F238E27FC236}">
                <a16:creationId xmlns="" xmlns:a16="http://schemas.microsoft.com/office/drawing/2014/main" id="{43346B12-C229-4436-8BFF-86893F69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7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5DCD03F-BFDD-4B5F-890D-9D9E33823F89}"/>
              </a:ext>
            </a:extLst>
          </p:cNvPr>
          <p:cNvSpPr/>
          <p:nvPr/>
        </p:nvSpPr>
        <p:spPr>
          <a:xfrm>
            <a:off x="2590799" y="1823268"/>
            <a:ext cx="7848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HỌC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872CAC-ADAA-4C42-8E20-F8DBBF244F86}"/>
              </a:ext>
            </a:extLst>
          </p:cNvPr>
          <p:cNvSpPr/>
          <p:nvPr/>
        </p:nvSpPr>
        <p:spPr>
          <a:xfrm>
            <a:off x="4648200" y="3338783"/>
            <a:ext cx="3276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5</a:t>
            </a:r>
          </a:p>
        </p:txBody>
      </p:sp>
      <p:pic>
        <p:nvPicPr>
          <p:cNvPr id="7" name="Picture 7" descr="Dove-02-june">
            <a:extLst>
              <a:ext uri="{FF2B5EF4-FFF2-40B4-BE49-F238E27FC236}">
                <a16:creationId xmlns="" xmlns:a16="http://schemas.microsoft.com/office/drawing/2014/main" id="{AE7EFC19-6C50-4774-91FA-ADC027D7D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285171" y="3321886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>
            <a:extLst>
              <a:ext uri="{FF2B5EF4-FFF2-40B4-BE49-F238E27FC236}">
                <a16:creationId xmlns="" xmlns:a16="http://schemas.microsoft.com/office/drawing/2014/main" id="{C465FCC3-C24A-4C42-ACE4-F09EF558C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10955758" y="670867"/>
            <a:ext cx="1174751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ve-02-june">
            <a:extLst>
              <a:ext uri="{FF2B5EF4-FFF2-40B4-BE49-F238E27FC236}">
                <a16:creationId xmlns="" xmlns:a16="http://schemas.microsoft.com/office/drawing/2014/main" id="{4BEE89B0-355B-45BA-AF04-CCA1058D5B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9621443" y="1979438"/>
            <a:ext cx="113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200463042511690xy">
            <a:extLst>
              <a:ext uri="{FF2B5EF4-FFF2-40B4-BE49-F238E27FC236}">
                <a16:creationId xmlns="" xmlns:a16="http://schemas.microsoft.com/office/drawing/2014/main" id="{3F53EFFA-E124-4A50-B298-B10C7B0B2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77" y="2215089"/>
            <a:ext cx="59864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 descr="200463042511690xy">
            <a:extLst>
              <a:ext uri="{FF2B5EF4-FFF2-40B4-BE49-F238E27FC236}">
                <a16:creationId xmlns="" xmlns:a16="http://schemas.microsoft.com/office/drawing/2014/main" id="{8AF136D5-0BE0-41DF-9960-5313B3689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54" y="3208124"/>
            <a:ext cx="20335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Dove-02-june">
            <a:extLst>
              <a:ext uri="{FF2B5EF4-FFF2-40B4-BE49-F238E27FC236}">
                <a16:creationId xmlns="" xmlns:a16="http://schemas.microsoft.com/office/drawing/2014/main" id="{E14D2E82-2165-44B2-A6B5-60FCB0FA83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5362895" y="301468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ove-02-june">
            <a:extLst>
              <a:ext uri="{FF2B5EF4-FFF2-40B4-BE49-F238E27FC236}">
                <a16:creationId xmlns="" xmlns:a16="http://schemas.microsoft.com/office/drawing/2014/main" id="{282700F7-CE86-43B2-8E04-213CAACC8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1257213" y="2149085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9AC502B2-D249-4817-9432-A9DF8BF51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94">
            <a:extLst>
              <a:ext uri="{FF2B5EF4-FFF2-40B4-BE49-F238E27FC236}">
                <a16:creationId xmlns:a16="http://schemas.microsoft.com/office/drawing/2014/main" xmlns="" id="{602A8E16-E334-4000-82A8-2C28B2176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698" y="508754"/>
            <a:ext cx="7095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782373-64CD-4060-AF84-0E373A1E2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229" y="173135"/>
            <a:ext cx="1521145" cy="15211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367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3" y="196948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7" y="4498280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BB858BA-CE47-40DE-91C6-B69EFEEA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4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3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1" y="114256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1" y="64281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07" y="117022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81" y="68512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9" y="453035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7" y="408090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2" y="4563447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2" y="405155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308769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5" y="6308769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4633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297463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2922690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hlinkClick r:id="rId17" action="ppaction://hlinksldjump"/>
          </p:cNvPr>
          <p:cNvSpPr/>
          <p:nvPr/>
        </p:nvSpPr>
        <p:spPr>
          <a:xfrm>
            <a:off x="12674993" y="6038538"/>
            <a:ext cx="1041009" cy="80184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="" xmlns:a16="http://schemas.microsoft.com/office/drawing/2014/main" id="{09DBB9B6-6879-4103-A8A4-2CCD04A0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48" y="3937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5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tặng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66775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….(1)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endParaRPr lang="en-US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70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7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4" y="3822038"/>
            <a:ext cx="714375" cy="1190625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="" xmlns:a16="http://schemas.microsoft.com/office/drawing/2014/main" id="{365D6FE9-1A9C-4CF2-975D-36C1850D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3" y="39095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5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025" y="330870"/>
            <a:ext cx="1009904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…..(2)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….(3)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70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7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4" y="3822038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endParaRPr lang="en-US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="" xmlns:a16="http://schemas.microsoft.com/office/drawing/2014/main" id="{C56BC5B4-9BB5-4404-8E86-84FCE378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4" y="130048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5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5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……(4)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7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7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4" y="3822038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endParaRPr lang="en-US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="" xmlns:a16="http://schemas.microsoft.com/office/drawing/2014/main" id="{A5F43165-1B50-4C49-B3DF-7CB306E0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4" y="162818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5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endParaRPr lang="en-US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88950" y="3630593"/>
            <a:ext cx="405508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7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7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4" y="3822038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endParaRPr lang="en-US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001" y="228405"/>
            <a:ext cx="9622971" cy="3156327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="" xmlns:a16="http://schemas.microsoft.com/office/drawing/2014/main" id="{45BD063B-5F7A-4B6E-A43E-C99EAB00E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8" y="2067319"/>
            <a:ext cx="10515600" cy="1325563"/>
          </a:xfrm>
        </p:spPr>
        <p:txBody>
          <a:bodyPr>
            <a:no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587327" y="5460192"/>
            <a:ext cx="10515600" cy="13939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949" y="5613009"/>
            <a:ext cx="11296357" cy="10902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4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278403" y="5136006"/>
            <a:ext cx="9133449" cy="15672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FC7FF1BF-9C4B-4E7F-8023-F03948908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build="p" animBg="1"/>
      <p:bldP spid="8" grpId="1" build="p" animBg="1"/>
      <p:bldP spid="5" grpId="0" animBg="1"/>
      <p:bldP spid="5" grpId="1" animBg="1"/>
      <p:bldP spid="5" grpId="2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77" y="365125"/>
            <a:ext cx="6066987" cy="614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41" y="358778"/>
            <a:ext cx="5388073" cy="6154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9" y="365125"/>
            <a:ext cx="5715000" cy="614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73" y="358778"/>
            <a:ext cx="5715000" cy="6154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39" y="365125"/>
            <a:ext cx="11657724" cy="6148216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43C9AC25-CADB-4299-900F-690649F2A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39" y="44699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167573A-CAA5-4D11-9986-D0FC4E5B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87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25" y="26165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9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3720412-A59B-4593-8B26-E12EE65B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0030" y="920390"/>
            <a:ext cx="10491943" cy="4482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 TẬP: 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70142" y="4457114"/>
            <a:ext cx="4989343" cy="872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Dove-02-june">
            <a:extLst>
              <a:ext uri="{FF2B5EF4-FFF2-40B4-BE49-F238E27FC236}">
                <a16:creationId xmlns="" xmlns:a16="http://schemas.microsoft.com/office/drawing/2014/main" id="{F401F2BF-B3FB-4BFC-AB02-5796DF3981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1308507" y="1887075"/>
            <a:ext cx="21732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ove-02-june">
            <a:extLst>
              <a:ext uri="{FF2B5EF4-FFF2-40B4-BE49-F238E27FC236}">
                <a16:creationId xmlns="" xmlns:a16="http://schemas.microsoft.com/office/drawing/2014/main" id="{37F350F8-908C-4335-A017-A8625FA1D3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10955758" y="670867"/>
            <a:ext cx="1174751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ove-02-june">
            <a:extLst>
              <a:ext uri="{FF2B5EF4-FFF2-40B4-BE49-F238E27FC236}">
                <a16:creationId xmlns="" xmlns:a16="http://schemas.microsoft.com/office/drawing/2014/main" id="{6E25EFE5-269D-463E-9D5C-3C83829B8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9469653" y="1403135"/>
            <a:ext cx="113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 descr="200463042511690xy">
            <a:extLst>
              <a:ext uri="{FF2B5EF4-FFF2-40B4-BE49-F238E27FC236}">
                <a16:creationId xmlns="" xmlns:a16="http://schemas.microsoft.com/office/drawing/2014/main" id="{77E6A514-BA36-45C4-AB1F-A0A023CE6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4" y="2093564"/>
            <a:ext cx="59864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200463042511690xy">
            <a:extLst>
              <a:ext uri="{FF2B5EF4-FFF2-40B4-BE49-F238E27FC236}">
                <a16:creationId xmlns="" xmlns:a16="http://schemas.microsoft.com/office/drawing/2014/main" id="{5782B7A9-5353-4134-BB50-1E4BDBA24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54" y="3208124"/>
            <a:ext cx="20335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59C9822C-2044-4DBF-BA2A-6603AC92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1" y="3232569"/>
            <a:ext cx="12079459" cy="3393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:………..(1).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……….(2).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………..(3).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…………(5),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653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2989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3992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6730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2958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3CA2B3C9-0C5D-4F38-ADED-EAE99410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263" y="691709"/>
            <a:ext cx="10515600" cy="2137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:………………(1).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……………..(2).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…………………(3).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……………………(4).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………………….(5),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17F8FA57-8A6C-466C-BA53-DD9549C3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3909" y="1319134"/>
            <a:ext cx="2563320" cy="479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7718" y="1798596"/>
            <a:ext cx="2188564" cy="479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2370162"/>
            <a:ext cx="1828803" cy="479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1535" y="3615127"/>
            <a:ext cx="2563320" cy="479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4184417"/>
            <a:ext cx="2563320" cy="479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757" y="2469544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F0991F6-83DB-42B0-B5AC-F086D566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560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A0D549-B899-4C6D-81E0-136CE044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825" y="150461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D6209D6-EF34-42F0-8A8C-79B104C0B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276" y="242667"/>
            <a:ext cx="2330548" cy="6288259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8"/>
            <a:ext cx="8949128" cy="656257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0E3D6F1-0228-4E17-A112-EAF49D77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9" y="126611"/>
            <a:ext cx="8794220" cy="65696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94099" y="26728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5DB2CFB3-7B75-48DE-970D-254BBD6EE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6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7" y="126610"/>
            <a:ext cx="8853268" cy="65555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065822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E31C31E-7420-4185-A6DE-DF14A275C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0" y="126609"/>
            <a:ext cx="8684367" cy="64852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096955" y="225082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239F8A1-01F3-426F-84FD-99886D8F1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589" y="47512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indent="0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635A952-9FCB-4229-8415-4ACD363EA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8" y="-4989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20" y="3616547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4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4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2221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5955499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8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8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3" y="509223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5955499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2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6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9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5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="" xmlns:a16="http://schemas.microsoft.com/office/drawing/2014/main" id="{8A19E583-D855-4040-85BA-4CF77E9C5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61757" y="244714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014025" y="565276"/>
            <a:ext cx="10515600" cy="13338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53CB1D2-B257-43E0-AD9F-4ED9B0259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595" name="Group 5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74792"/>
              </p:ext>
            </p:extLst>
          </p:nvPr>
        </p:nvGraphicFramePr>
        <p:xfrm>
          <a:off x="3733800" y="1447800"/>
          <a:ext cx="5562601" cy="4495802"/>
        </p:xfrm>
        <a:graphic>
          <a:graphicData uri="http://schemas.openxmlformats.org/drawingml/2006/table">
            <a:tbl>
              <a:tblPr/>
              <a:tblGrid>
                <a:gridCol w="5064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64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32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6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6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6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641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0323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0641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0641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642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135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93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1350"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2938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559" name="Group 5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63488"/>
              </p:ext>
            </p:extLst>
          </p:nvPr>
        </p:nvGraphicFramePr>
        <p:xfrm>
          <a:off x="3733800" y="274320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83" name="Group 5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083138"/>
              </p:ext>
            </p:extLst>
          </p:nvPr>
        </p:nvGraphicFramePr>
        <p:xfrm>
          <a:off x="4743451" y="3352800"/>
          <a:ext cx="4038600" cy="647700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35" name="Group 5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49335"/>
              </p:ext>
            </p:extLst>
          </p:nvPr>
        </p:nvGraphicFramePr>
        <p:xfrm>
          <a:off x="4743451" y="146685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1" name="Group 5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861253"/>
              </p:ext>
            </p:extLst>
          </p:nvPr>
        </p:nvGraphicFramePr>
        <p:xfrm>
          <a:off x="3219451" y="2057400"/>
          <a:ext cx="4038601" cy="685800"/>
        </p:xfrm>
        <a:graphic>
          <a:graphicData uri="http://schemas.openxmlformats.org/drawingml/2006/table">
            <a:tbl>
              <a:tblPr/>
              <a:tblGrid>
                <a:gridCol w="10096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9" name="Group 5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450137"/>
              </p:ext>
            </p:extLst>
          </p:nvPr>
        </p:nvGraphicFramePr>
        <p:xfrm>
          <a:off x="5257800" y="4019550"/>
          <a:ext cx="4038600" cy="609600"/>
        </p:xfrm>
        <a:graphic>
          <a:graphicData uri="http://schemas.openxmlformats.org/drawingml/2006/table">
            <a:tbl>
              <a:tblPr/>
              <a:tblGrid>
                <a:gridCol w="1514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52" name="Group 5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54626"/>
              </p:ext>
            </p:extLst>
          </p:nvPr>
        </p:nvGraphicFramePr>
        <p:xfrm>
          <a:off x="3238500" y="4648200"/>
          <a:ext cx="4038600" cy="60960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561" name="Text Box 529"/>
          <p:cNvSpPr txBox="1">
            <a:spLocks noChangeArrowheads="1"/>
          </p:cNvSpPr>
          <p:nvPr/>
        </p:nvSpPr>
        <p:spPr bwMode="auto">
          <a:xfrm>
            <a:off x="4495800" y="304800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 CHƠI Ô CHỮ</a:t>
            </a:r>
          </a:p>
        </p:txBody>
      </p:sp>
      <p:sp>
        <p:nvSpPr>
          <p:cNvPr id="44562" name="Oval 53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15621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4563" name="Oval 531"/>
          <p:cNvSpPr>
            <a:spLocks noChangeArrowheads="1"/>
          </p:cNvSpPr>
          <p:nvPr/>
        </p:nvSpPr>
        <p:spPr bwMode="auto">
          <a:xfrm>
            <a:off x="1981200" y="22479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4564" name="Oval 53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000251" y="2895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4565" name="Oval 533"/>
          <p:cNvSpPr>
            <a:spLocks noChangeArrowheads="1"/>
          </p:cNvSpPr>
          <p:nvPr/>
        </p:nvSpPr>
        <p:spPr bwMode="auto">
          <a:xfrm>
            <a:off x="1981200" y="35433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4566" name="Oval 53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41910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4567" name="Oval 535"/>
          <p:cNvSpPr>
            <a:spLocks noChangeArrowheads="1"/>
          </p:cNvSpPr>
          <p:nvPr/>
        </p:nvSpPr>
        <p:spPr bwMode="auto">
          <a:xfrm>
            <a:off x="1981200" y="4800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4568" name="Oval 5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62151" y="54292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4569" name="Oval 53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60007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4571" name="Rectangle 539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15430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4572" name="Rectangle 54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2479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4573" name="Rectangle 54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8956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4574" name="Rectangle 54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35623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4575" name="Rectangle 54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2291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4576" name="Rectangle 5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8196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4577" name="Rectangle 54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54483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4578" name="Rectangle 54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60198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4579" name="AutoShape 547"/>
          <p:cNvSpPr>
            <a:spLocks noChangeArrowheads="1"/>
          </p:cNvSpPr>
          <p:nvPr/>
        </p:nvSpPr>
        <p:spPr bwMode="auto">
          <a:xfrm>
            <a:off x="2057400" y="-13335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Con vật bé nhỏ chuyên bắt sâu trừ hại cho hoa màu ?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580" name="AutoShape 548"/>
          <p:cNvSpPr>
            <a:spLocks noChangeArrowheads="1"/>
          </p:cNvSpPr>
          <p:nvPr/>
        </p:nvSpPr>
        <p:spPr bwMode="auto">
          <a:xfrm>
            <a:off x="2076451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Con gì hay giúp đồng bào Tây Nguyên kéo gỗ ?</a:t>
            </a:r>
          </a:p>
        </p:txBody>
      </p:sp>
      <p:sp>
        <p:nvSpPr>
          <p:cNvPr id="44581" name="AutoShape 549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Tên gọi chung của những con vật tham gia vào quá </a:t>
            </a:r>
          </a:p>
          <a:p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trình thụ phấn của thực vật có hoa ? </a:t>
            </a:r>
          </a:p>
        </p:txBody>
      </p:sp>
      <p:sp>
        <p:nvSpPr>
          <p:cNvPr id="44582" name="AutoShape 550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Tên một cơ quan sinh sản ở thực vật có hoa ? </a:t>
            </a:r>
          </a:p>
        </p:txBody>
      </p:sp>
      <p:sp>
        <p:nvSpPr>
          <p:cNvPr id="44584" name="AutoShape 552"/>
          <p:cNvSpPr>
            <a:spLocks noChangeArrowheads="1"/>
          </p:cNvSpPr>
          <p:nvPr/>
        </p:nvSpPr>
        <p:spPr bwMode="auto">
          <a:xfrm>
            <a:off x="20574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Tên  một con vật được phát hiện đầu tiên ở</a:t>
            </a:r>
          </a:p>
          <a:p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huyện  ALưới ?  </a:t>
            </a:r>
          </a:p>
        </p:txBody>
      </p:sp>
      <p:sp>
        <p:nvSpPr>
          <p:cNvPr id="44585" name="AutoShape 553"/>
          <p:cNvSpPr>
            <a:spLocks noChangeArrowheads="1"/>
          </p:cNvSpPr>
          <p:nvPr/>
        </p:nvSpPr>
        <p:spPr bwMode="auto">
          <a:xfrm>
            <a:off x="2076451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Sau khi thụ phấn, bầu nhuỵ phát triển thành gì ? </a:t>
            </a:r>
          </a:p>
        </p:txBody>
      </p:sp>
      <p:sp>
        <p:nvSpPr>
          <p:cNvPr id="44586" name="AutoShape 554"/>
          <p:cNvSpPr>
            <a:spLocks noChangeArrowheads="1"/>
          </p:cNvSpPr>
          <p:nvPr/>
        </p:nvSpPr>
        <p:spPr bwMode="auto">
          <a:xfrm>
            <a:off x="2076451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Con gì kêu báo hiệu mùa hè ? </a:t>
            </a:r>
          </a:p>
        </p:txBody>
      </p:sp>
      <p:sp>
        <p:nvSpPr>
          <p:cNvPr id="44587" name="AutoShape 555"/>
          <p:cNvSpPr>
            <a:spLocks noChangeArrowheads="1"/>
          </p:cNvSpPr>
          <p:nvPr/>
        </p:nvSpPr>
        <p:spPr bwMode="auto">
          <a:xfrm>
            <a:off x="2114551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nòi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4534" name="Rectangle 556"/>
          <p:cNvSpPr>
            <a:spLocks noChangeArrowheads="1"/>
          </p:cNvSpPr>
          <p:nvPr/>
        </p:nvSpPr>
        <p:spPr bwMode="auto">
          <a:xfrm>
            <a:off x="5734051" y="5276850"/>
            <a:ext cx="533400" cy="666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596" name="Group 5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769036"/>
              </p:ext>
            </p:extLst>
          </p:nvPr>
        </p:nvGraphicFramePr>
        <p:xfrm>
          <a:off x="5753100" y="5276850"/>
          <a:ext cx="4038600" cy="6477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67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29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144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614" name="Group 5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623698"/>
              </p:ext>
            </p:extLst>
          </p:nvPr>
        </p:nvGraphicFramePr>
        <p:xfrm>
          <a:off x="6762751" y="1422400"/>
          <a:ext cx="495300" cy="4521202"/>
        </p:xfrm>
        <a:graphic>
          <a:graphicData uri="http://schemas.openxmlformats.org/drawingml/2006/table">
            <a:tbl>
              <a:tblPr/>
              <a:tblGrid>
                <a:gridCol w="495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632" name="Oval 60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277351" y="640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4633" name="AutoShape 60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610600" y="4648200"/>
            <a:ext cx="2057400" cy="1524000"/>
          </a:xfrm>
          <a:prstGeom prst="cloudCallout">
            <a:avLst>
              <a:gd name="adj1" fmla="val -8565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="" xmlns:a16="http://schemas.microsoft.com/office/drawing/2014/main" id="{F7FB1FFB-A0C4-4592-98AE-B08FBFB9C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4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4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4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4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4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4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32"/>
                  </p:tgtEl>
                </p:cond>
              </p:nextCondLst>
            </p:seq>
          </p:childTnLst>
        </p:cTn>
      </p:par>
    </p:tnLst>
    <p:bldLst>
      <p:bldP spid="44561" grpId="0"/>
      <p:bldP spid="44579" grpId="0" animBg="1"/>
      <p:bldP spid="44579" grpId="1" animBg="1"/>
      <p:bldP spid="44580" grpId="0" animBg="1"/>
      <p:bldP spid="44580" grpId="1" animBg="1"/>
      <p:bldP spid="44633" grpId="0" animBg="1"/>
      <p:bldP spid="4463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621" y="660282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– DẶN DÒ: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335" y="1870102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7E1AC29-813B-46F9-9B55-81B774002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310" y="1673323"/>
            <a:ext cx="113453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KẾT THÚC.</a:t>
            </a:r>
          </a:p>
        </p:txBody>
      </p:sp>
      <p:pic>
        <p:nvPicPr>
          <p:cNvPr id="6" name="Picture 7" descr="Dove-02-june">
            <a:extLst>
              <a:ext uri="{FF2B5EF4-FFF2-40B4-BE49-F238E27FC236}">
                <a16:creationId xmlns="" xmlns:a16="http://schemas.microsoft.com/office/drawing/2014/main" id="{C6CF58C6-93AA-4C1A-8C9F-2C2167D218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4057421" y="166680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Dove-02-june">
            <a:extLst>
              <a:ext uri="{FF2B5EF4-FFF2-40B4-BE49-F238E27FC236}">
                <a16:creationId xmlns="" xmlns:a16="http://schemas.microsoft.com/office/drawing/2014/main" id="{879C48B1-F7A2-4E0D-87C8-45ECD9FF6E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188372" y="461871"/>
            <a:ext cx="21732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>
            <a:extLst>
              <a:ext uri="{FF2B5EF4-FFF2-40B4-BE49-F238E27FC236}">
                <a16:creationId xmlns="" xmlns:a16="http://schemas.microsoft.com/office/drawing/2014/main" id="{75CD9EDD-BFAF-4540-A7F4-5CEB166073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10821207" y="3271816"/>
            <a:ext cx="1174751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ve-02-june">
            <a:extLst>
              <a:ext uri="{FF2B5EF4-FFF2-40B4-BE49-F238E27FC236}">
                <a16:creationId xmlns="" xmlns:a16="http://schemas.microsoft.com/office/drawing/2014/main" id="{BAF7A56A-90A0-4E94-8628-EFD43803B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9787371" y="557359"/>
            <a:ext cx="113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200463042511690xy">
            <a:extLst>
              <a:ext uri="{FF2B5EF4-FFF2-40B4-BE49-F238E27FC236}">
                <a16:creationId xmlns="" xmlns:a16="http://schemas.microsoft.com/office/drawing/2014/main" id="{0876ED40-44E0-4C4E-9844-3B2CF5E33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07" y="1188222"/>
            <a:ext cx="59864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 descr="200463042511690xy">
            <a:extLst>
              <a:ext uri="{FF2B5EF4-FFF2-40B4-BE49-F238E27FC236}">
                <a16:creationId xmlns="" xmlns:a16="http://schemas.microsoft.com/office/drawing/2014/main" id="{68E33EA7-BDC9-43B1-8D4A-D3B0B494B2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71" y="2362348"/>
            <a:ext cx="20335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A3E822D9-CC1C-42F1-B2FB-D7FCE88E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8" y="-4989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20" y="3616547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8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4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515781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19073" y="6015456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4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8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5219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15456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2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6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9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5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="" xmlns:a16="http://schemas.microsoft.com/office/drawing/2014/main" id="{2A9883F4-2116-4B86-81F6-0CFC1C48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8" y="-4989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20" y="3616549"/>
            <a:ext cx="93836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…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8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8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603044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3" y="516718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săn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mồi</a:t>
            </a: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4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4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6718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3044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2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6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9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5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="" xmlns:a16="http://schemas.microsoft.com/office/drawing/2014/main" id="{1FD25F05-813E-435B-BBAF-79F6B8A43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0030" y="920390"/>
            <a:ext cx="10491943" cy="4482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 TẬP: 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70142" y="4457114"/>
            <a:ext cx="4989343" cy="872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Dove-02-june">
            <a:extLst>
              <a:ext uri="{FF2B5EF4-FFF2-40B4-BE49-F238E27FC236}">
                <a16:creationId xmlns="" xmlns:a16="http://schemas.microsoft.com/office/drawing/2014/main" id="{F401F2BF-B3FB-4BFC-AB02-5796DF3981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1308507" y="1887075"/>
            <a:ext cx="21732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ove-02-june">
            <a:extLst>
              <a:ext uri="{FF2B5EF4-FFF2-40B4-BE49-F238E27FC236}">
                <a16:creationId xmlns="" xmlns:a16="http://schemas.microsoft.com/office/drawing/2014/main" id="{37F350F8-908C-4335-A017-A8625FA1D3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10955758" y="670867"/>
            <a:ext cx="1174751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ove-02-june">
            <a:extLst>
              <a:ext uri="{FF2B5EF4-FFF2-40B4-BE49-F238E27FC236}">
                <a16:creationId xmlns="" xmlns:a16="http://schemas.microsoft.com/office/drawing/2014/main" id="{6E25EFE5-269D-463E-9D5C-3C83829B8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9469653" y="1403135"/>
            <a:ext cx="113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 descr="200463042511690xy">
            <a:extLst>
              <a:ext uri="{FF2B5EF4-FFF2-40B4-BE49-F238E27FC236}">
                <a16:creationId xmlns="" xmlns:a16="http://schemas.microsoft.com/office/drawing/2014/main" id="{77E6A514-BA36-45C4-AB1F-A0A023CE6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4" y="2093564"/>
            <a:ext cx="59864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200463042511690xy">
            <a:extLst>
              <a:ext uri="{FF2B5EF4-FFF2-40B4-BE49-F238E27FC236}">
                <a16:creationId xmlns="" xmlns:a16="http://schemas.microsoft.com/office/drawing/2014/main" id="{5782B7A9-5353-4134-BB50-1E4BDBA24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54" y="3208124"/>
            <a:ext cx="20335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59C9822C-2044-4DBF-BA2A-6603AC92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2" y="196948"/>
            <a:ext cx="11310425" cy="65555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8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1:Ôn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04C043F-D347-41D0-AF42-FD807190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8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2" y="91440"/>
            <a:ext cx="11210109" cy="68580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…………(1)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……..(2)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…………(3) .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</a:t>
            </a:r>
          </a:p>
          <a:p>
            <a:pPr marL="0" indent="0">
              <a:buNone/>
            </a:pP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380" y="2758440"/>
            <a:ext cx="2312127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18063" y="2758440"/>
            <a:ext cx="2312127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8746" y="2758440"/>
            <a:ext cx="2312127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15250" y="2758440"/>
            <a:ext cx="2312127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AA3DF4DD-D2A1-46FF-B273-7EECB5AF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1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525875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E1E2B9D9-5CD9-4825-99C5-2BAFF03FA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567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6&quot;/&gt;&lt;/object&gt;&lt;object type=&quot;3&quot; unique_id=&quot;10004&quot;&gt;&lt;property id=&quot;20148&quot; value=&quot;5&quot;/&gt;&lt;property id=&quot;20300&quot; value=&quot;Slide 2&quot;/&gt;&lt;property id=&quot;20307&quot; value=&quot;261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 - &amp;quot;2. Tìm xem mỗi chú thích phù hợp với số thứ tự nào trong hình.&amp;quot;&quot;/&gt;&lt;property id=&quot;20307&quot; value=&quot;277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017&quot;&gt;&lt;property id=&quot;20148&quot; value=&quot;5&quot;/&gt;&lt;property id=&quot;20300&quot; value=&quot;Slide 15&quot;/&gt;&lt;property id=&quot;20307&quot; value=&quot;269&quot;/&gt;&lt;/object&gt;&lt;object type=&quot;3&quot; unique_id=&quot;10018&quot;&gt;&lt;property id=&quot;20148&quot; value=&quot;5&quot;/&gt;&lt;property id=&quot;20300&quot; value=&quot;Slide 16 - &amp;quot;3. Trong các cây dưới đây, cây nào có hoa thụ phấn nhờ gió, cây nào có hoa thụ phấn nhờ côn trùng ?&amp;quot;&quot;/&gt;&lt;property id=&quot;20307&quot; value=&quot;278&quot;/&gt;&lt;/object&gt;&lt;object type=&quot;3&quot; unique_id=&quot;10019&quot;&gt;&lt;property id=&quot;20148&quot; value=&quot;5&quot;/&gt;&lt;property id=&quot;20300&quot; value=&quot;Slide 17&quot;/&gt;&lt;property id=&quot;20307&quot; value=&quot;279&quot;/&gt;&lt;/object&gt;&lt;object type=&quot;3&quot; unique_id=&quot;10020&quot;&gt;&lt;property id=&quot;20148&quot; value=&quot;5&quot;/&gt;&lt;property id=&quot;20300&quot; value=&quot;Slide 18&quot;/&gt;&lt;property id=&quot;20307&quot; value=&quot;280&quot;/&gt;&lt;/object&gt;&lt;object type=&quot;3&quot; unique_id=&quot;10021&quot;&gt;&lt;property id=&quot;20148&quot; value=&quot;5&quot;/&gt;&lt;property id=&quot;20300&quot; value=&quot;Slide 19 - &amp;quot;Hoạt động 2:  Ôn tập về động vật&amp;quot;&quot;/&gt;&lt;property id=&quot;20307&quot; value=&quot;281&quot;/&gt;&lt;/object&gt;&lt;object type=&quot;3&quot; unique_id=&quot;10022&quot;&gt;&lt;property id=&quot;20148&quot; value=&quot;5&quot;/&gt;&lt;property id=&quot;20300&quot; value=&quot;Slide 20 - &amp;quot;4. Tìm xem mỗi tấm phiếu có nội dung dưới đây phù hợp với chỗ …..nào trong câu. &amp;quot;&quot;/&gt;&lt;property id=&quot;20307&quot; value=&quot;282&quot;/&gt;&lt;/object&gt;&lt;object type=&quot;3&quot; unique_id=&quot;10024&quot;&gt;&lt;property id=&quot;20148&quot; value=&quot;5&quot;/&gt;&lt;property id=&quot;20300&quot; value=&quot;Slide 22 - &amp;quot;5. Trong các động vật dưới đây, động vật nào đẻ trứng, động vật đẻ con?&amp;quot;&quot;/&gt;&lt;property id=&quot;20307&quot; value=&quot;284&quot;/&gt;&lt;/object&gt;&lt;object type=&quot;3&quot; unique_id=&quot;10025&quot;&gt;&lt;property id=&quot;20148&quot; value=&quot;5&quot;/&gt;&lt;property id=&quot;20300&quot; value=&quot;Slide 23&quot;/&gt;&lt;property id=&quot;20307&quot; value=&quot;285&quot;/&gt;&lt;/object&gt;&lt;object type=&quot;3&quot; unique_id=&quot;10026&quot;&gt;&lt;property id=&quot;20148&quot; value=&quot;5&quot;/&gt;&lt;property id=&quot;20300&quot; value=&quot;Slide 24 - &amp;quot;Thảo luận nhóm và đóng vai&amp;quot;&quot;/&gt;&lt;property id=&quot;20307&quot; value=&quot;290&quot;/&gt;&lt;/object&gt;&lt;object type=&quot;3&quot; unique_id=&quot;10027&quot;&gt;&lt;property id=&quot;20148&quot; value=&quot;5&quot;/&gt;&lt;property id=&quot;20300&quot; value=&quot;Slide 25 - &amp;quot;Sư tử là động vật đẻ con&amp;quot;&quot;/&gt;&lt;property id=&quot;20307&quot; value=&quot;286&quot;/&gt;&lt;/object&gt;&lt;object type=&quot;3&quot; unique_id=&quot;10028&quot;&gt;&lt;property id=&quot;20148&quot; value=&quot;5&quot;/&gt;&lt;property id=&quot;20300&quot; value=&quot;Slide 26&quot;/&gt;&lt;property id=&quot;20307&quot; value=&quot;287&quot;/&gt;&lt;/object&gt;&lt;object type=&quot;3&quot; unique_id=&quot;10029&quot;&gt;&lt;property id=&quot;20148&quot; value=&quot;5&quot;/&gt;&lt;property id=&quot;20300&quot; value=&quot;Slide 27&quot;/&gt;&lt;property id=&quot;20307&quot; value=&quot;288&quot;/&gt;&lt;/object&gt;&lt;object type=&quot;3&quot; unique_id=&quot;10030&quot;&gt;&lt;property id=&quot;20148&quot; value=&quot;5&quot;/&gt;&lt;property id=&quot;20300&quot; value=&quot;Slide 28&quot;/&gt;&lt;property id=&quot;20307&quot; value=&quot;289&quot;/&gt;&lt;/object&gt;&lt;object type=&quot;3&quot; unique_id=&quot;10031&quot;&gt;&lt;property id=&quot;20148&quot; value=&quot;5&quot;/&gt;&lt;property id=&quot;20300&quot; value=&quot;Slide 29&quot;/&gt;&lt;property id=&quot;20307&quot; value=&quot;291&quot;/&gt;&lt;/object&gt;&lt;object type=&quot;3&quot; unique_id=&quot;10032&quot;&gt;&lt;property id=&quot;20148&quot; value=&quot;5&quot;/&gt;&lt;property id=&quot;20300&quot; value=&quot;Slide 30 - &amp;quot;CỦNG CỐ&amp;quot;&quot;/&gt;&lt;property id=&quot;20307&quot; value=&quot;292&quot;/&gt;&lt;/object&gt;&lt;object type=&quot;3&quot; unique_id=&quot;10033&quot;&gt;&lt;property id=&quot;20148&quot; value=&quot;5&quot;/&gt;&lt;property id=&quot;20300&quot; value=&quot;Slide 31&quot;/&gt;&lt;property id=&quot;20307&quot; value=&quot;295&quot;/&gt;&lt;/object&gt;&lt;object type=&quot;3&quot; unique_id=&quot;10034&quot;&gt;&lt;property id=&quot;20148&quot; value=&quot;5&quot;/&gt;&lt;property id=&quot;20300&quot; value=&quot;Slide 32 - &amp;quot;NHẬN XÉT – DẶN DÒ:&amp;quot;&quot;/&gt;&lt;property id=&quot;20307&quot; value=&quot;294&quot;/&gt;&lt;/object&gt;&lt;object type=&quot;3&quot; unique_id=&quot;10035&quot;&gt;&lt;property id=&quot;20148&quot; value=&quot;5&quot;/&gt;&lt;property id=&quot;20300&quot; value=&quot;Slide 33&quot;/&gt;&lt;property id=&quot;20307&quot; value=&quot;293&quot;/&gt;&lt;/object&gt;&lt;object type=&quot;3&quot; unique_id=&quot;10392&quot;&gt;&lt;property id=&quot;20148&quot; value=&quot;5&quot;/&gt;&lt;property id=&quot;20300&quot; value=&quot;Slide 6&quot;/&gt;&lt;property id=&quot;20307&quot; value=&quot;297&quot;/&gt;&lt;/object&gt;&lt;object type=&quot;3&quot; unique_id=&quot;10393&quot;&gt;&lt;property id=&quot;20148&quot; value=&quot;5&quot;/&gt;&lt;property id=&quot;20300&quot; value=&quot;Slide 7&quot;/&gt;&lt;property id=&quot;20307&quot; value=&quot;298&quot;/&gt;&lt;/object&gt;&lt;object type=&quot;3&quot; unique_id=&quot;10394&quot;&gt;&lt;property id=&quot;20148&quot; value=&quot;5&quot;/&gt;&lt;property id=&quot;20300&quot; value=&quot;Slide 21&quot;/&gt;&lt;property id=&quot;20307&quot; value=&quot;300&quot;/&gt;&lt;/object&gt;&lt;/object&gt;&lt;object type=&quot;8&quot; unique_id=&quot;1007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438</TotalTime>
  <Words>1084</Words>
  <Application>Microsoft Office PowerPoint</Application>
  <PresentationFormat>Custom</PresentationFormat>
  <Paragraphs>166</Paragraphs>
  <Slides>33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xem mỗi chú thích phù hợp với số thứ tự nào trong hình.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Trong các cây dưới đây, cây nào có hoa thụ phấn nhờ gió, cây nào có hoa thụ phấn nhờ côn trùng ?</vt:lpstr>
      <vt:lpstr>PowerPoint Presentation</vt:lpstr>
      <vt:lpstr>PowerPoint Presentation</vt:lpstr>
      <vt:lpstr>Hoạt động 2:  Ôn tập về động vật</vt:lpstr>
      <vt:lpstr>4. Tìm xem mỗi tấm phiếu có nội dung dưới đây phù hợp với chỗ …..nào trong câu. </vt:lpstr>
      <vt:lpstr>PowerPoint Presentation</vt:lpstr>
      <vt:lpstr>5. Trong các động vật dưới đây, động vật nào đẻ trứng, động vật đẻ con?</vt:lpstr>
      <vt:lpstr>PowerPoint Presentation</vt:lpstr>
      <vt:lpstr>Thảo luận nhóm và đóng vai</vt:lpstr>
      <vt:lpstr>Sư tử là động vật đẻ con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NHẬN XÉT – DẶN DÒ: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MTC</cp:lastModifiedBy>
  <cp:revision>45</cp:revision>
  <dcterms:created xsi:type="dcterms:W3CDTF">2020-06-07T10:45:29Z</dcterms:created>
  <dcterms:modified xsi:type="dcterms:W3CDTF">2022-04-21T07:40:40Z</dcterms:modified>
</cp:coreProperties>
</file>