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0"/>
  </p:notesMasterIdLst>
  <p:sldIdLst>
    <p:sldId id="256" r:id="rId2"/>
    <p:sldId id="263" r:id="rId3"/>
    <p:sldId id="267" r:id="rId4"/>
    <p:sldId id="258" r:id="rId5"/>
    <p:sldId id="270" r:id="rId6"/>
    <p:sldId id="269" r:id="rId7"/>
    <p:sldId id="271" r:id="rId8"/>
    <p:sldId id="264" r:id="rId9"/>
    <p:sldId id="272" r:id="rId10"/>
    <p:sldId id="273" r:id="rId11"/>
    <p:sldId id="277" r:id="rId12"/>
    <p:sldId id="274" r:id="rId13"/>
    <p:sldId id="276" r:id="rId14"/>
    <p:sldId id="279" r:id="rId15"/>
    <p:sldId id="275" r:id="rId16"/>
    <p:sldId id="278" r:id="rId17"/>
    <p:sldId id="280" r:id="rId18"/>
    <p:sldId id="281" r:id="rId19"/>
    <p:sldId id="283" r:id="rId20"/>
    <p:sldId id="282" r:id="rId21"/>
    <p:sldId id="284" r:id="rId22"/>
    <p:sldId id="265" r:id="rId23"/>
    <p:sldId id="266" r:id="rId24"/>
    <p:sldId id="285" r:id="rId25"/>
    <p:sldId id="286" r:id="rId26"/>
    <p:sldId id="295" r:id="rId27"/>
    <p:sldId id="287" r:id="rId28"/>
    <p:sldId id="288" r:id="rId29"/>
    <p:sldId id="289" r:id="rId30"/>
    <p:sldId id="291" r:id="rId31"/>
    <p:sldId id="292" r:id="rId32"/>
    <p:sldId id="293" r:id="rId33"/>
    <p:sldId id="294" r:id="rId34"/>
    <p:sldId id="290" r:id="rId35"/>
    <p:sldId id="296" r:id="rId36"/>
    <p:sldId id="297" r:id="rId37"/>
    <p:sldId id="298" r:id="rId38"/>
    <p:sldId id="257" r:id="rId39"/>
  </p:sldIdLst>
  <p:sldSz cx="12192000" cy="6858000"/>
  <p:notesSz cx="6858000" cy="9144000"/>
  <p:embeddedFontLst>
    <p:embeddedFont>
      <p:font typeface="#9Slide02 Noi dung dai" panose="020B0604020202020204" charset="0"/>
      <p:regular r:id="rId41"/>
    </p:embeddedFont>
    <p:embeddedFont>
      <p:font typeface="#9Slide02 Noi dung rat dai" panose="020B0604020202020204" charset="0"/>
      <p:regular r:id="rId42"/>
    </p:embeddedFont>
    <p:embeddedFont>
      <p:font typeface="#9Slide02 Tieu de rat dai 02" panose="020B0604020202020204" charset="0"/>
      <p:bold r:id="rId43"/>
    </p:embeddedFont>
    <p:embeddedFont>
      <p:font typeface="#9Slide03 Aturdida" pitchFamily="2" charset="0"/>
      <p:regular r:id="rId44"/>
    </p:embeddedFont>
    <p:embeddedFont>
      <p:font typeface="#9Slide03 Cabin Condensed SemiB" panose="00000706000000000000" pitchFamily="2" charset="0"/>
      <p:bold r:id="rId45"/>
    </p:embeddedFont>
    <p:embeddedFont>
      <p:font typeface="#9Slide03 Encode SeEx SemiBold" panose="00000705000000000000" pitchFamily="2" charset="0"/>
      <p:bold r:id="rId46"/>
    </p:embeddedFon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HP001 4 hàng" panose="020B0604020202020204" charset="0"/>
      <p:regular r:id="rId53"/>
      <p:bold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5C45"/>
    <a:srgbClr val="869A81"/>
    <a:srgbClr val="7B5135"/>
    <a:srgbClr val="A56E47"/>
    <a:srgbClr val="E6E6E6"/>
    <a:srgbClr val="FEABA4"/>
    <a:srgbClr val="F8FAEC"/>
    <a:srgbClr val="51347B"/>
    <a:srgbClr val="E7C6BE"/>
    <a:srgbClr val="AD9D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85" autoAdjust="0"/>
    <p:restoredTop sz="88534" autoAdjust="0"/>
  </p:normalViewPr>
  <p:slideViewPr>
    <p:cSldViewPr snapToGrid="0" showGuides="1">
      <p:cViewPr varScale="1">
        <p:scale>
          <a:sx n="65" d="100"/>
          <a:sy n="65" d="100"/>
        </p:scale>
        <p:origin x="390" y="32"/>
      </p:cViewPr>
      <p:guideLst>
        <p:guide orient="horz" pos="2184"/>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58E978-8359-4567-9A8B-4B834F69A478}" type="datetimeFigureOut">
              <a:rPr lang="en-US" smtClean="0"/>
              <a:t>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64E4EC-A37B-42A8-B7CD-D2693AB7AF6B}" type="slidenum">
              <a:rPr lang="en-US" smtClean="0"/>
              <a:t>‹#›</a:t>
            </a:fld>
            <a:endParaRPr lang="en-US"/>
          </a:p>
        </p:txBody>
      </p:sp>
    </p:spTree>
    <p:extLst>
      <p:ext uri="{BB962C8B-B14F-4D97-AF65-F5344CB8AC3E}">
        <p14:creationId xmlns:p14="http://schemas.microsoft.com/office/powerpoint/2010/main" val="2383588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1</a:t>
            </a:fld>
            <a:endParaRPr lang="en-US"/>
          </a:p>
        </p:txBody>
      </p:sp>
    </p:spTree>
    <p:extLst>
      <p:ext uri="{BB962C8B-B14F-4D97-AF65-F5344CB8AC3E}">
        <p14:creationId xmlns:p14="http://schemas.microsoft.com/office/powerpoint/2010/main" val="1004494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Cách thứ 3, 4, 5 để HS không bỏ sót nên em đã xếp theo thứ tự số lớp tăng dần: Cách 3: hình gồm 1 lớp; cách 4: hình gồm 2 lớp; cách 5: hình gồm 3 lớp. Nếu thầy cô tiếp cận khác có thể đảo vị trí các slides nhé ạ!</a:t>
            </a:r>
          </a:p>
        </p:txBody>
      </p:sp>
      <p:sp>
        <p:nvSpPr>
          <p:cNvPr id="4" name="Slide Number Placeholder 3"/>
          <p:cNvSpPr>
            <a:spLocks noGrp="1"/>
          </p:cNvSpPr>
          <p:nvPr>
            <p:ph type="sldNum" sz="quarter" idx="5"/>
          </p:nvPr>
        </p:nvSpPr>
        <p:spPr/>
        <p:txBody>
          <a:bodyPr/>
          <a:lstStyle/>
          <a:p>
            <a:fld id="{F864E4EC-A37B-42A8-B7CD-D2693AB7AF6B}" type="slidenum">
              <a:rPr lang="en-US" smtClean="0"/>
              <a:t>31</a:t>
            </a:fld>
            <a:endParaRPr lang="en-US"/>
          </a:p>
        </p:txBody>
      </p:sp>
    </p:spTree>
    <p:extLst>
      <p:ext uri="{BB962C8B-B14F-4D97-AF65-F5344CB8AC3E}">
        <p14:creationId xmlns:p14="http://schemas.microsoft.com/office/powerpoint/2010/main" val="729601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34</a:t>
            </a:fld>
            <a:endParaRPr lang="en-US"/>
          </a:p>
        </p:txBody>
      </p:sp>
    </p:spTree>
    <p:extLst>
      <p:ext uri="{BB962C8B-B14F-4D97-AF65-F5344CB8AC3E}">
        <p14:creationId xmlns:p14="http://schemas.microsoft.com/office/powerpoint/2010/main" val="1722718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35</a:t>
            </a:fld>
            <a:endParaRPr lang="en-US"/>
          </a:p>
        </p:txBody>
      </p:sp>
    </p:spTree>
    <p:extLst>
      <p:ext uri="{BB962C8B-B14F-4D97-AF65-F5344CB8AC3E}">
        <p14:creationId xmlns:p14="http://schemas.microsoft.com/office/powerpoint/2010/main" val="2219811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36</a:t>
            </a:fld>
            <a:endParaRPr lang="en-US"/>
          </a:p>
        </p:txBody>
      </p:sp>
    </p:spTree>
    <p:extLst>
      <p:ext uri="{BB962C8B-B14F-4D97-AF65-F5344CB8AC3E}">
        <p14:creationId xmlns:p14="http://schemas.microsoft.com/office/powerpoint/2010/main" val="3765665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5</a:t>
            </a:fld>
            <a:endParaRPr lang="en-US"/>
          </a:p>
        </p:txBody>
      </p:sp>
    </p:spTree>
    <p:extLst>
      <p:ext uri="{BB962C8B-B14F-4D97-AF65-F5344CB8AC3E}">
        <p14:creationId xmlns:p14="http://schemas.microsoft.com/office/powerpoint/2010/main" val="3350528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6</a:t>
            </a:fld>
            <a:endParaRPr lang="en-US"/>
          </a:p>
        </p:txBody>
      </p:sp>
    </p:spTree>
    <p:extLst>
      <p:ext uri="{BB962C8B-B14F-4D97-AF65-F5344CB8AC3E}">
        <p14:creationId xmlns:p14="http://schemas.microsoft.com/office/powerpoint/2010/main" val="2062911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7</a:t>
            </a:fld>
            <a:endParaRPr lang="en-US"/>
          </a:p>
        </p:txBody>
      </p:sp>
    </p:spTree>
    <p:extLst>
      <p:ext uri="{BB962C8B-B14F-4D97-AF65-F5344CB8AC3E}">
        <p14:creationId xmlns:p14="http://schemas.microsoft.com/office/powerpoint/2010/main" val="1003150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a:t>Chốt VD1: Qua VD1, các em đã biết 1 cách để so sánh thể tích các hình với nhau, đó là đặt hình nhỏ hơn vào bên trong hình lớn hơn. Tuy vậy trên thực tế không phải tư lúc nào ta cũng có thể làm được điều này. Vậy có cách nào khác để so sánh thể tích hai hình không? Chúng ta cùng tiếp tục tìm hiểu thông qua ví dụ 2 nhé!</a:t>
            </a:r>
          </a:p>
        </p:txBody>
      </p:sp>
      <p:sp>
        <p:nvSpPr>
          <p:cNvPr id="4" name="Slide Number Placeholder 3"/>
          <p:cNvSpPr>
            <a:spLocks noGrp="1"/>
          </p:cNvSpPr>
          <p:nvPr>
            <p:ph type="sldNum" sz="quarter" idx="5"/>
          </p:nvPr>
        </p:nvSpPr>
        <p:spPr/>
        <p:txBody>
          <a:bodyPr/>
          <a:lstStyle/>
          <a:p>
            <a:fld id="{F864E4EC-A37B-42A8-B7CD-D2693AB7AF6B}" type="slidenum">
              <a:rPr lang="en-US" smtClean="0"/>
              <a:t>10</a:t>
            </a:fld>
            <a:endParaRPr lang="en-US"/>
          </a:p>
        </p:txBody>
      </p:sp>
    </p:spTree>
    <p:extLst>
      <p:ext uri="{BB962C8B-B14F-4D97-AF65-F5344CB8AC3E}">
        <p14:creationId xmlns:p14="http://schemas.microsoft.com/office/powerpoint/2010/main" val="2743601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12</a:t>
            </a:fld>
            <a:endParaRPr lang="en-US"/>
          </a:p>
        </p:txBody>
      </p:sp>
    </p:spTree>
    <p:extLst>
      <p:ext uri="{BB962C8B-B14F-4D97-AF65-F5344CB8AC3E}">
        <p14:creationId xmlns:p14="http://schemas.microsoft.com/office/powerpoint/2010/main" val="4280799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13</a:t>
            </a:fld>
            <a:endParaRPr lang="en-US"/>
          </a:p>
        </p:txBody>
      </p:sp>
    </p:spTree>
    <p:extLst>
      <p:ext uri="{BB962C8B-B14F-4D97-AF65-F5344CB8AC3E}">
        <p14:creationId xmlns:p14="http://schemas.microsoft.com/office/powerpoint/2010/main" val="773748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a:t>Giảng: Bẳng mắt thường chúng ta chỉ thấy hình P được tạo bởi 5 hình lập phương nhỏ, song trên thực tế không phải như vậy. Các em hãy cùng quan sát nhé! --&gt; Bấm hiệu ứng tách hình P</a:t>
            </a:r>
          </a:p>
        </p:txBody>
      </p:sp>
      <p:sp>
        <p:nvSpPr>
          <p:cNvPr id="4" name="Slide Number Placeholder 3"/>
          <p:cNvSpPr>
            <a:spLocks noGrp="1"/>
          </p:cNvSpPr>
          <p:nvPr>
            <p:ph type="sldNum" sz="quarter" idx="5"/>
          </p:nvPr>
        </p:nvSpPr>
        <p:spPr/>
        <p:txBody>
          <a:bodyPr/>
          <a:lstStyle/>
          <a:p>
            <a:fld id="{F864E4EC-A37B-42A8-B7CD-D2693AB7AF6B}" type="slidenum">
              <a:rPr lang="en-US" smtClean="0"/>
              <a:t>15</a:t>
            </a:fld>
            <a:endParaRPr lang="en-US"/>
          </a:p>
        </p:txBody>
      </p:sp>
    </p:spTree>
    <p:extLst>
      <p:ext uri="{BB962C8B-B14F-4D97-AF65-F5344CB8AC3E}">
        <p14:creationId xmlns:p14="http://schemas.microsoft.com/office/powerpoint/2010/main" val="105037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Chốt BT1,2: Qua BT1 và 2 các con đã biết cách so sánh thể tích của các hình khối có hình dạng, kích thước khác nhau bằng cách đếm và so sánh số hình lập phương đơn vị tạo </a:t>
            </a:r>
            <a:r>
              <a:rPr lang="en-US" baseline="0"/>
              <a:t>thành mỗi hình. </a:t>
            </a:r>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26</a:t>
            </a:fld>
            <a:endParaRPr lang="en-US"/>
          </a:p>
        </p:txBody>
      </p:sp>
    </p:spTree>
    <p:extLst>
      <p:ext uri="{BB962C8B-B14F-4D97-AF65-F5344CB8AC3E}">
        <p14:creationId xmlns:p14="http://schemas.microsoft.com/office/powerpoint/2010/main" val="311437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68BDA-0A76-4B7F-ABDB-A397848014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FD8297-510E-4E24-9683-999DA44AE5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37FE1F-720C-4769-B2B6-B3E8D62F5477}"/>
              </a:ext>
            </a:extLst>
          </p:cNvPr>
          <p:cNvSpPr>
            <a:spLocks noGrp="1"/>
          </p:cNvSpPr>
          <p:nvPr>
            <p:ph type="dt" sz="half" idx="10"/>
          </p:nvPr>
        </p:nvSpPr>
        <p:spPr/>
        <p:txBody>
          <a:bodyPr/>
          <a:lstStyle/>
          <a:p>
            <a:fld id="{DF476935-CB15-4BDB-A0A0-3EB18A1963EB}" type="datetimeFigureOut">
              <a:rPr lang="en-US" smtClean="0"/>
              <a:t>2/12/2023</a:t>
            </a:fld>
            <a:endParaRPr lang="en-US"/>
          </a:p>
        </p:txBody>
      </p:sp>
      <p:sp>
        <p:nvSpPr>
          <p:cNvPr id="5" name="Footer Placeholder 4">
            <a:extLst>
              <a:ext uri="{FF2B5EF4-FFF2-40B4-BE49-F238E27FC236}">
                <a16:creationId xmlns:a16="http://schemas.microsoft.com/office/drawing/2014/main" id="{43D12AD8-EE55-46FD-8F0E-A717FE6DD0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19E793-A036-4A3F-82E8-C500D963ED06}"/>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3987636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DBA49-2012-41DE-945C-54014ED613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2235D6-FCB7-4BF8-A48C-E9134A13D8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37545-859E-4CBF-AC10-525AFDF2CA1C}"/>
              </a:ext>
            </a:extLst>
          </p:cNvPr>
          <p:cNvSpPr>
            <a:spLocks noGrp="1"/>
          </p:cNvSpPr>
          <p:nvPr>
            <p:ph type="dt" sz="half" idx="10"/>
          </p:nvPr>
        </p:nvSpPr>
        <p:spPr/>
        <p:txBody>
          <a:bodyPr/>
          <a:lstStyle/>
          <a:p>
            <a:fld id="{DF476935-CB15-4BDB-A0A0-3EB18A1963EB}" type="datetimeFigureOut">
              <a:rPr lang="en-US" smtClean="0"/>
              <a:t>2/12/2023</a:t>
            </a:fld>
            <a:endParaRPr lang="en-US"/>
          </a:p>
        </p:txBody>
      </p:sp>
      <p:sp>
        <p:nvSpPr>
          <p:cNvPr id="5" name="Footer Placeholder 4">
            <a:extLst>
              <a:ext uri="{FF2B5EF4-FFF2-40B4-BE49-F238E27FC236}">
                <a16:creationId xmlns:a16="http://schemas.microsoft.com/office/drawing/2014/main" id="{F31CC0D6-A8D4-41A0-AA76-889F9E3F2B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C48B47-26A3-4CA9-A63E-4CA04418AB23}"/>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3665339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6C4A98-9274-446E-8CB1-EC42F376AA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7E0F2E-473D-4D3B-9B50-D7E062775E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002670-DFB9-43AA-82F7-24D25D04E425}"/>
              </a:ext>
            </a:extLst>
          </p:cNvPr>
          <p:cNvSpPr>
            <a:spLocks noGrp="1"/>
          </p:cNvSpPr>
          <p:nvPr>
            <p:ph type="dt" sz="half" idx="10"/>
          </p:nvPr>
        </p:nvSpPr>
        <p:spPr/>
        <p:txBody>
          <a:bodyPr/>
          <a:lstStyle/>
          <a:p>
            <a:fld id="{DF476935-CB15-4BDB-A0A0-3EB18A1963EB}" type="datetimeFigureOut">
              <a:rPr lang="en-US" smtClean="0"/>
              <a:t>2/12/2023</a:t>
            </a:fld>
            <a:endParaRPr lang="en-US"/>
          </a:p>
        </p:txBody>
      </p:sp>
      <p:sp>
        <p:nvSpPr>
          <p:cNvPr id="5" name="Footer Placeholder 4">
            <a:extLst>
              <a:ext uri="{FF2B5EF4-FFF2-40B4-BE49-F238E27FC236}">
                <a16:creationId xmlns:a16="http://schemas.microsoft.com/office/drawing/2014/main" id="{1536E075-38F6-4904-8484-FDF165DF2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C6889-2A5D-4193-9999-6AEF6FDEA392}"/>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3677807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C1C90-A2DF-41BE-BA32-9C94773261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8DE62F-5E36-44BF-B437-DAAC67B76A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38565-98CB-44A8-98BC-BDEEBCD81FA1}"/>
              </a:ext>
            </a:extLst>
          </p:cNvPr>
          <p:cNvSpPr>
            <a:spLocks noGrp="1"/>
          </p:cNvSpPr>
          <p:nvPr>
            <p:ph type="dt" sz="half" idx="10"/>
          </p:nvPr>
        </p:nvSpPr>
        <p:spPr/>
        <p:txBody>
          <a:bodyPr/>
          <a:lstStyle/>
          <a:p>
            <a:fld id="{DF476935-CB15-4BDB-A0A0-3EB18A1963EB}" type="datetimeFigureOut">
              <a:rPr lang="en-US" smtClean="0"/>
              <a:t>2/12/2023</a:t>
            </a:fld>
            <a:endParaRPr lang="en-US"/>
          </a:p>
        </p:txBody>
      </p:sp>
      <p:sp>
        <p:nvSpPr>
          <p:cNvPr id="5" name="Footer Placeholder 4">
            <a:extLst>
              <a:ext uri="{FF2B5EF4-FFF2-40B4-BE49-F238E27FC236}">
                <a16:creationId xmlns:a16="http://schemas.microsoft.com/office/drawing/2014/main" id="{2C2B9145-E908-49C5-B7C7-579FB1DD5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7971A6-B368-47E8-9F87-C6601200A485}"/>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3560061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1ADF1-D8D1-4F83-8ED3-781D960632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898FCC-9485-4D98-848F-ACDCEB0ACA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7F3760-A1E8-444D-8F9A-D5A11BFCF4A9}"/>
              </a:ext>
            </a:extLst>
          </p:cNvPr>
          <p:cNvSpPr>
            <a:spLocks noGrp="1"/>
          </p:cNvSpPr>
          <p:nvPr>
            <p:ph type="dt" sz="half" idx="10"/>
          </p:nvPr>
        </p:nvSpPr>
        <p:spPr/>
        <p:txBody>
          <a:bodyPr/>
          <a:lstStyle/>
          <a:p>
            <a:fld id="{DF476935-CB15-4BDB-A0A0-3EB18A1963EB}" type="datetimeFigureOut">
              <a:rPr lang="en-US" smtClean="0"/>
              <a:t>2/12/2023</a:t>
            </a:fld>
            <a:endParaRPr lang="en-US"/>
          </a:p>
        </p:txBody>
      </p:sp>
      <p:sp>
        <p:nvSpPr>
          <p:cNvPr id="5" name="Footer Placeholder 4">
            <a:extLst>
              <a:ext uri="{FF2B5EF4-FFF2-40B4-BE49-F238E27FC236}">
                <a16:creationId xmlns:a16="http://schemas.microsoft.com/office/drawing/2014/main" id="{D848E5FF-C6F4-4544-B6D3-ACFC8CAD28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AE8ED4-D962-4949-9888-1252402AB47F}"/>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3845960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9F5F-68D1-40A1-94BC-7DC4DA619C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B2D5C2-10F9-40C4-9F19-751436BE3B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354BC9-C87D-4586-82F9-855BD22DB4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E09440-BACA-456D-A3CB-4D000322E12F}"/>
              </a:ext>
            </a:extLst>
          </p:cNvPr>
          <p:cNvSpPr>
            <a:spLocks noGrp="1"/>
          </p:cNvSpPr>
          <p:nvPr>
            <p:ph type="dt" sz="half" idx="10"/>
          </p:nvPr>
        </p:nvSpPr>
        <p:spPr/>
        <p:txBody>
          <a:bodyPr/>
          <a:lstStyle/>
          <a:p>
            <a:fld id="{DF476935-CB15-4BDB-A0A0-3EB18A1963EB}" type="datetimeFigureOut">
              <a:rPr lang="en-US" smtClean="0"/>
              <a:t>2/12/2023</a:t>
            </a:fld>
            <a:endParaRPr lang="en-US"/>
          </a:p>
        </p:txBody>
      </p:sp>
      <p:sp>
        <p:nvSpPr>
          <p:cNvPr id="6" name="Footer Placeholder 5">
            <a:extLst>
              <a:ext uri="{FF2B5EF4-FFF2-40B4-BE49-F238E27FC236}">
                <a16:creationId xmlns:a16="http://schemas.microsoft.com/office/drawing/2014/main" id="{3E4B21F0-18B3-440D-A817-E36D615EA8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1C8193-F66C-42A5-A968-89A5DCCA3975}"/>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938842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35AB-59D1-4924-BDFA-AFA413E4E0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46295E-1E8A-4FF6-9B8B-7F3C7810DB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A091CF-7A90-48A0-839F-0563C71434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56B5FE-1FB3-4A06-905F-1FBAFC1F90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810ACE-0E4C-4B72-9316-1F39B833F5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E06CBA-3842-487E-97F7-B6F5DD7E95C1}"/>
              </a:ext>
            </a:extLst>
          </p:cNvPr>
          <p:cNvSpPr>
            <a:spLocks noGrp="1"/>
          </p:cNvSpPr>
          <p:nvPr>
            <p:ph type="dt" sz="half" idx="10"/>
          </p:nvPr>
        </p:nvSpPr>
        <p:spPr/>
        <p:txBody>
          <a:bodyPr/>
          <a:lstStyle/>
          <a:p>
            <a:fld id="{DF476935-CB15-4BDB-A0A0-3EB18A1963EB}" type="datetimeFigureOut">
              <a:rPr lang="en-US" smtClean="0"/>
              <a:t>2/12/2023</a:t>
            </a:fld>
            <a:endParaRPr lang="en-US"/>
          </a:p>
        </p:txBody>
      </p:sp>
      <p:sp>
        <p:nvSpPr>
          <p:cNvPr id="8" name="Footer Placeholder 7">
            <a:extLst>
              <a:ext uri="{FF2B5EF4-FFF2-40B4-BE49-F238E27FC236}">
                <a16:creationId xmlns:a16="http://schemas.microsoft.com/office/drawing/2014/main" id="{95A38FBE-449A-4481-93CE-97ED2EA236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1BD727-536F-4CAA-9864-C2ECEC70BF28}"/>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436263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C036B-DD1B-43BD-994B-2E3311799E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025351-4E33-45DC-B466-7AD4E30DD9BA}"/>
              </a:ext>
            </a:extLst>
          </p:cNvPr>
          <p:cNvSpPr>
            <a:spLocks noGrp="1"/>
          </p:cNvSpPr>
          <p:nvPr>
            <p:ph type="dt" sz="half" idx="10"/>
          </p:nvPr>
        </p:nvSpPr>
        <p:spPr/>
        <p:txBody>
          <a:bodyPr/>
          <a:lstStyle/>
          <a:p>
            <a:fld id="{DF476935-CB15-4BDB-A0A0-3EB18A1963EB}" type="datetimeFigureOut">
              <a:rPr lang="en-US" smtClean="0"/>
              <a:t>2/12/2023</a:t>
            </a:fld>
            <a:endParaRPr lang="en-US"/>
          </a:p>
        </p:txBody>
      </p:sp>
      <p:sp>
        <p:nvSpPr>
          <p:cNvPr id="4" name="Footer Placeholder 3">
            <a:extLst>
              <a:ext uri="{FF2B5EF4-FFF2-40B4-BE49-F238E27FC236}">
                <a16:creationId xmlns:a16="http://schemas.microsoft.com/office/drawing/2014/main" id="{4B4CA910-3E42-4FF6-8076-3019622611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0E5807-C754-4213-A06D-E6769CA7C65F}"/>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2163793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AAF746-B520-4CF7-BCF3-5419997C7880}"/>
              </a:ext>
            </a:extLst>
          </p:cNvPr>
          <p:cNvSpPr>
            <a:spLocks noGrp="1"/>
          </p:cNvSpPr>
          <p:nvPr>
            <p:ph type="dt" sz="half" idx="10"/>
          </p:nvPr>
        </p:nvSpPr>
        <p:spPr/>
        <p:txBody>
          <a:bodyPr/>
          <a:lstStyle/>
          <a:p>
            <a:fld id="{DF476935-CB15-4BDB-A0A0-3EB18A1963EB}" type="datetimeFigureOut">
              <a:rPr lang="en-US" smtClean="0"/>
              <a:t>2/12/2023</a:t>
            </a:fld>
            <a:endParaRPr lang="en-US"/>
          </a:p>
        </p:txBody>
      </p:sp>
      <p:sp>
        <p:nvSpPr>
          <p:cNvPr id="3" name="Footer Placeholder 2">
            <a:extLst>
              <a:ext uri="{FF2B5EF4-FFF2-40B4-BE49-F238E27FC236}">
                <a16:creationId xmlns:a16="http://schemas.microsoft.com/office/drawing/2014/main" id="{634CCABD-FBE9-42A7-AE8E-BEEABE78D2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C1ABC3-B3E3-47BA-91E7-E9AFFB15EC0A}"/>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2655046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B7457-CFCD-4B37-BF20-E912FCCCBB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64640B-ABD2-413B-95FC-8366B96508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8882E4-CD57-44B0-88C8-C17BEFF02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4D4BBD-3663-4B0B-A8F4-BACAEB563BA3}"/>
              </a:ext>
            </a:extLst>
          </p:cNvPr>
          <p:cNvSpPr>
            <a:spLocks noGrp="1"/>
          </p:cNvSpPr>
          <p:nvPr>
            <p:ph type="dt" sz="half" idx="10"/>
          </p:nvPr>
        </p:nvSpPr>
        <p:spPr/>
        <p:txBody>
          <a:bodyPr/>
          <a:lstStyle/>
          <a:p>
            <a:fld id="{DF476935-CB15-4BDB-A0A0-3EB18A1963EB}" type="datetimeFigureOut">
              <a:rPr lang="en-US" smtClean="0"/>
              <a:t>2/12/2023</a:t>
            </a:fld>
            <a:endParaRPr lang="en-US"/>
          </a:p>
        </p:txBody>
      </p:sp>
      <p:sp>
        <p:nvSpPr>
          <p:cNvPr id="6" name="Footer Placeholder 5">
            <a:extLst>
              <a:ext uri="{FF2B5EF4-FFF2-40B4-BE49-F238E27FC236}">
                <a16:creationId xmlns:a16="http://schemas.microsoft.com/office/drawing/2014/main" id="{BE1CDD77-8604-4605-8077-4B23A52D61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B0AF72-B4BD-43D4-B068-A0D01122667D}"/>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1124302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7C40B-A875-4DFE-B5E8-B57B1DDA53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5566E4-DDEE-48CB-B06A-64F6971EE5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A8D26C-02F1-47AD-8455-6D52FE9D39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25A477-79E1-4D27-8793-90A3463DF160}"/>
              </a:ext>
            </a:extLst>
          </p:cNvPr>
          <p:cNvSpPr>
            <a:spLocks noGrp="1"/>
          </p:cNvSpPr>
          <p:nvPr>
            <p:ph type="dt" sz="half" idx="10"/>
          </p:nvPr>
        </p:nvSpPr>
        <p:spPr/>
        <p:txBody>
          <a:bodyPr/>
          <a:lstStyle/>
          <a:p>
            <a:fld id="{DF476935-CB15-4BDB-A0A0-3EB18A1963EB}" type="datetimeFigureOut">
              <a:rPr lang="en-US" smtClean="0"/>
              <a:t>2/12/2023</a:t>
            </a:fld>
            <a:endParaRPr lang="en-US"/>
          </a:p>
        </p:txBody>
      </p:sp>
      <p:sp>
        <p:nvSpPr>
          <p:cNvPr id="6" name="Footer Placeholder 5">
            <a:extLst>
              <a:ext uri="{FF2B5EF4-FFF2-40B4-BE49-F238E27FC236}">
                <a16:creationId xmlns:a16="http://schemas.microsoft.com/office/drawing/2014/main" id="{5FE7467F-AF0A-437D-913F-8E51136E1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14C8A8-6133-41CA-BBD9-3F9A044846B1}"/>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2799005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5B8221F-4E7B-48C9-AB9D-5669F7197CE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762DF8C-F608-4033-9A0B-5FBED181E5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3132A8-7240-4F0D-98E0-C115BA1FF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29F20-9CB1-44A7-8141-89665B414D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476935-CB15-4BDB-A0A0-3EB18A1963EB}" type="datetimeFigureOut">
              <a:rPr lang="en-US" smtClean="0"/>
              <a:t>2/12/2023</a:t>
            </a:fld>
            <a:endParaRPr lang="en-US"/>
          </a:p>
        </p:txBody>
      </p:sp>
      <p:sp>
        <p:nvSpPr>
          <p:cNvPr id="5" name="Footer Placeholder 4">
            <a:extLst>
              <a:ext uri="{FF2B5EF4-FFF2-40B4-BE49-F238E27FC236}">
                <a16:creationId xmlns:a16="http://schemas.microsoft.com/office/drawing/2014/main" id="{D75BA639-E44F-4067-9F36-D37FCD77A6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D626B5-6DA1-4850-8DC2-296531B767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84D7CE-FD1C-4C4B-B241-9E4462F07119}" type="slidenum">
              <a:rPr lang="en-US" smtClean="0"/>
              <a:t>‹#›</a:t>
            </a:fld>
            <a:endParaRPr lang="en-US"/>
          </a:p>
        </p:txBody>
      </p:sp>
    </p:spTree>
    <p:extLst>
      <p:ext uri="{BB962C8B-B14F-4D97-AF65-F5344CB8AC3E}">
        <p14:creationId xmlns:p14="http://schemas.microsoft.com/office/powerpoint/2010/main" val="3020445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9.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2.xml"/><Relationship Id="rId5" Type="http://schemas.microsoft.com/office/2007/relationships/hdphoto" Target="../media/hdphoto10.wdp"/><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7.gif"/><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7.gif"/><Relationship Id="rId4" Type="http://schemas.microsoft.com/office/2007/relationships/hdphoto" Target="../media/hdphoto11.wdp"/></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microsoft.com/office/2007/relationships/hdphoto" Target="../media/hdphoto11.wdp"/></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microsoft.com/office/2007/relationships/hdphoto" Target="../media/hdphoto11.wdp"/></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jfif"/><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jfif"/><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jfif"/><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jfif"/><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image" Target="../media/image31.jfif"/><Relationship Id="rId3" Type="http://schemas.openxmlformats.org/officeDocument/2006/relationships/image" Target="../media/image19.png"/><Relationship Id="rId7" Type="http://schemas.microsoft.com/office/2007/relationships/hdphoto" Target="../media/hdphoto12.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microsoft.com/office/2007/relationships/hdphoto" Target="../media/hdphoto13.wdp"/><Relationship Id="rId3" Type="http://schemas.microsoft.com/office/2007/relationships/hdphoto" Target="../media/hdphoto2.wdp"/><Relationship Id="rId7" Type="http://schemas.openxmlformats.org/officeDocument/2006/relationships/image" Target="../media/image33.png"/><Relationship Id="rId12" Type="http://schemas.microsoft.com/office/2007/relationships/hdphoto" Target="../media/hdphoto15.wdp"/><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35.png"/><Relationship Id="rId5" Type="http://schemas.openxmlformats.org/officeDocument/2006/relationships/image" Target="../media/image6.png"/><Relationship Id="rId10" Type="http://schemas.microsoft.com/office/2007/relationships/hdphoto" Target="../media/hdphoto14.wdp"/><Relationship Id="rId4" Type="http://schemas.openxmlformats.org/officeDocument/2006/relationships/image" Target="../media/image19.png"/><Relationship Id="rId9"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microsoft.com/office/2007/relationships/hdphoto" Target="../media/hdphoto13.wdp"/><Relationship Id="rId3" Type="http://schemas.microsoft.com/office/2007/relationships/hdphoto" Target="../media/hdphoto2.wdp"/><Relationship Id="rId7" Type="http://schemas.openxmlformats.org/officeDocument/2006/relationships/image" Target="../media/image33.png"/><Relationship Id="rId12" Type="http://schemas.microsoft.com/office/2007/relationships/hdphoto" Target="../media/hdphoto15.wdp"/><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35.png"/><Relationship Id="rId5" Type="http://schemas.openxmlformats.org/officeDocument/2006/relationships/image" Target="../media/image6.png"/><Relationship Id="rId10" Type="http://schemas.microsoft.com/office/2007/relationships/hdphoto" Target="../media/hdphoto14.wdp"/><Relationship Id="rId4" Type="http://schemas.openxmlformats.org/officeDocument/2006/relationships/image" Target="../media/image19.png"/><Relationship Id="rId9"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microsoft.com/office/2007/relationships/hdphoto" Target="../media/hdphoto13.wdp"/><Relationship Id="rId3" Type="http://schemas.microsoft.com/office/2007/relationships/hdphoto" Target="../media/hdphoto2.wdp"/><Relationship Id="rId7" Type="http://schemas.openxmlformats.org/officeDocument/2006/relationships/image" Target="../media/image33.png"/><Relationship Id="rId12" Type="http://schemas.microsoft.com/office/2007/relationships/hdphoto" Target="../media/hdphoto16.wdp"/><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36.png"/><Relationship Id="rId5" Type="http://schemas.openxmlformats.org/officeDocument/2006/relationships/image" Target="../media/image6.png"/><Relationship Id="rId10" Type="http://schemas.microsoft.com/office/2007/relationships/hdphoto" Target="../media/hdphoto14.wdp"/><Relationship Id="rId4" Type="http://schemas.openxmlformats.org/officeDocument/2006/relationships/image" Target="../media/image19.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microsoft.com/office/2007/relationships/hdphoto" Target="../media/hdphoto13.wdp"/><Relationship Id="rId3" Type="http://schemas.microsoft.com/office/2007/relationships/hdphoto" Target="../media/hdphoto2.wdp"/><Relationship Id="rId7" Type="http://schemas.openxmlformats.org/officeDocument/2006/relationships/image" Target="../media/image33.png"/><Relationship Id="rId12" Type="http://schemas.microsoft.com/office/2007/relationships/hdphoto" Target="../media/hdphoto16.wdp"/><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36.png"/><Relationship Id="rId5" Type="http://schemas.openxmlformats.org/officeDocument/2006/relationships/image" Target="../media/image6.png"/><Relationship Id="rId10" Type="http://schemas.microsoft.com/office/2007/relationships/hdphoto" Target="../media/hdphoto14.wdp"/><Relationship Id="rId4" Type="http://schemas.openxmlformats.org/officeDocument/2006/relationships/image" Target="../media/image19.png"/><Relationship Id="rId9" Type="http://schemas.openxmlformats.org/officeDocument/2006/relationships/image" Target="../media/image34.png"/></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16.wdp"/><Relationship Id="rId3" Type="http://schemas.openxmlformats.org/officeDocument/2006/relationships/image" Target="../media/image5.png"/><Relationship Id="rId7" Type="http://schemas.microsoft.com/office/2007/relationships/hdphoto" Target="../media/hdphoto3.wdp"/><Relationship Id="rId12"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14.wdp"/><Relationship Id="rId5" Type="http://schemas.openxmlformats.org/officeDocument/2006/relationships/image" Target="../media/image19.png"/><Relationship Id="rId10" Type="http://schemas.openxmlformats.org/officeDocument/2006/relationships/image" Target="../media/image34.png"/><Relationship Id="rId4" Type="http://schemas.microsoft.com/office/2007/relationships/hdphoto" Target="../media/hdphoto2.wdp"/><Relationship Id="rId9" Type="http://schemas.microsoft.com/office/2007/relationships/hdphoto" Target="../media/hdphoto13.wdp"/></Relationships>
</file>

<file path=ppt/slides/_rels/slide32.xml.rels><?xml version="1.0" encoding="UTF-8" standalone="yes"?>
<Relationships xmlns="http://schemas.openxmlformats.org/package/2006/relationships"><Relationship Id="rId8" Type="http://schemas.microsoft.com/office/2007/relationships/hdphoto" Target="../media/hdphoto13.wdp"/><Relationship Id="rId3" Type="http://schemas.microsoft.com/office/2007/relationships/hdphoto" Target="../media/hdphoto2.wdp"/><Relationship Id="rId7" Type="http://schemas.openxmlformats.org/officeDocument/2006/relationships/image" Target="../media/image33.png"/><Relationship Id="rId12" Type="http://schemas.microsoft.com/office/2007/relationships/hdphoto" Target="../media/hdphoto16.wdp"/><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36.png"/><Relationship Id="rId5" Type="http://schemas.openxmlformats.org/officeDocument/2006/relationships/image" Target="../media/image6.png"/><Relationship Id="rId10" Type="http://schemas.microsoft.com/office/2007/relationships/hdphoto" Target="../media/hdphoto14.wdp"/><Relationship Id="rId4" Type="http://schemas.openxmlformats.org/officeDocument/2006/relationships/image" Target="../media/image19.png"/><Relationship Id="rId9" Type="http://schemas.openxmlformats.org/officeDocument/2006/relationships/image" Target="../media/image34.png"/></Relationships>
</file>

<file path=ppt/slides/_rels/slide33.xml.rels><?xml version="1.0" encoding="UTF-8" standalone="yes"?>
<Relationships xmlns="http://schemas.openxmlformats.org/package/2006/relationships"><Relationship Id="rId8" Type="http://schemas.microsoft.com/office/2007/relationships/hdphoto" Target="../media/hdphoto13.wdp"/><Relationship Id="rId3" Type="http://schemas.microsoft.com/office/2007/relationships/hdphoto" Target="../media/hdphoto2.wdp"/><Relationship Id="rId7" Type="http://schemas.openxmlformats.org/officeDocument/2006/relationships/image" Target="../media/image33.png"/><Relationship Id="rId12" Type="http://schemas.microsoft.com/office/2007/relationships/hdphoto" Target="../media/hdphoto16.wdp"/><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36.png"/><Relationship Id="rId5" Type="http://schemas.openxmlformats.org/officeDocument/2006/relationships/image" Target="../media/image6.png"/><Relationship Id="rId10" Type="http://schemas.microsoft.com/office/2007/relationships/hdphoto" Target="../media/hdphoto14.wdp"/><Relationship Id="rId4" Type="http://schemas.openxmlformats.org/officeDocument/2006/relationships/image" Target="../media/image19.png"/><Relationship Id="rId9" Type="http://schemas.openxmlformats.org/officeDocument/2006/relationships/image" Target="../media/image34.png"/></Relationships>
</file>

<file path=ppt/slides/_rels/slide34.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15.wdp"/><Relationship Id="rId3" Type="http://schemas.openxmlformats.org/officeDocument/2006/relationships/image" Target="../media/image5.png"/><Relationship Id="rId7" Type="http://schemas.microsoft.com/office/2007/relationships/hdphoto" Target="../media/hdphoto3.wdp"/><Relationship Id="rId12"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14.wdp"/><Relationship Id="rId5" Type="http://schemas.openxmlformats.org/officeDocument/2006/relationships/image" Target="../media/image19.png"/><Relationship Id="rId10" Type="http://schemas.openxmlformats.org/officeDocument/2006/relationships/image" Target="../media/image34.png"/><Relationship Id="rId4" Type="http://schemas.microsoft.com/office/2007/relationships/hdphoto" Target="../media/hdphoto2.wdp"/><Relationship Id="rId9" Type="http://schemas.microsoft.com/office/2007/relationships/hdphoto" Target="../media/hdphoto13.wdp"/><Relationship Id="rId1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30.png"/><Relationship Id="rId4" Type="http://schemas.openxmlformats.org/officeDocument/2006/relationships/image" Target="../media/image37.gif"/></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9.png"/><Relationship Id="rId4" Type="http://schemas.microsoft.com/office/2007/relationships/hdphoto" Target="../media/hdphoto12.wdp"/></Relationships>
</file>

<file path=ppt/slides/_rels/slide37.xml.rels><?xml version="1.0" encoding="UTF-8" standalone="yes"?>
<Relationships xmlns="http://schemas.openxmlformats.org/package/2006/relationships"><Relationship Id="rId8" Type="http://schemas.microsoft.com/office/2007/relationships/hdphoto" Target="../media/hdphoto19.wdp"/><Relationship Id="rId3" Type="http://schemas.microsoft.com/office/2007/relationships/hdphoto" Target="../media/hdphoto17.wdp"/><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5" Type="http://schemas.microsoft.com/office/2007/relationships/hdphoto" Target="../media/hdphoto18.wdp"/><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gif"/><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slide" Target="slide37.xml"/><Relationship Id="rId5" Type="http://schemas.openxmlformats.org/officeDocument/2006/relationships/slide" Target="slide18.xml"/><Relationship Id="rId4" Type="http://schemas.openxmlformats.org/officeDocument/2006/relationships/slide" Target="slide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1.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7.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E122FD-4BF1-427F-9299-9FCF88A90A5A}"/>
              </a:ext>
            </a:extLst>
          </p:cNvPr>
          <p:cNvSpPr/>
          <p:nvPr/>
        </p:nvSpPr>
        <p:spPr>
          <a:xfrm>
            <a:off x="1619327" y="1262743"/>
            <a:ext cx="8953347" cy="3178628"/>
          </a:xfrm>
          <a:custGeom>
            <a:avLst/>
            <a:gdLst>
              <a:gd name="connsiteX0" fmla="*/ 0 w 8953347"/>
              <a:gd name="connsiteY0" fmla="*/ 529782 h 3178628"/>
              <a:gd name="connsiteX1" fmla="*/ 529782 w 8953347"/>
              <a:gd name="connsiteY1" fmla="*/ 0 h 3178628"/>
              <a:gd name="connsiteX2" fmla="*/ 856810 w 8953347"/>
              <a:gd name="connsiteY2" fmla="*/ 0 h 3178628"/>
              <a:gd name="connsiteX3" fmla="*/ 1341714 w 8953347"/>
              <a:gd name="connsiteY3" fmla="*/ 0 h 3178628"/>
              <a:gd name="connsiteX4" fmla="*/ 1984493 w 8953347"/>
              <a:gd name="connsiteY4" fmla="*/ 0 h 3178628"/>
              <a:gd name="connsiteX5" fmla="*/ 2390459 w 8953347"/>
              <a:gd name="connsiteY5" fmla="*/ 0 h 3178628"/>
              <a:gd name="connsiteX6" fmla="*/ 2954301 w 8953347"/>
              <a:gd name="connsiteY6" fmla="*/ 0 h 3178628"/>
              <a:gd name="connsiteX7" fmla="*/ 3281329 w 8953347"/>
              <a:gd name="connsiteY7" fmla="*/ 0 h 3178628"/>
              <a:gd name="connsiteX8" fmla="*/ 4003047 w 8953347"/>
              <a:gd name="connsiteY8" fmla="*/ 0 h 3178628"/>
              <a:gd name="connsiteX9" fmla="*/ 4566888 w 8953347"/>
              <a:gd name="connsiteY9" fmla="*/ 0 h 3178628"/>
              <a:gd name="connsiteX10" fmla="*/ 5288605 w 8953347"/>
              <a:gd name="connsiteY10" fmla="*/ 0 h 3178628"/>
              <a:gd name="connsiteX11" fmla="*/ 5773509 w 8953347"/>
              <a:gd name="connsiteY11" fmla="*/ 0 h 3178628"/>
              <a:gd name="connsiteX12" fmla="*/ 6179475 w 8953347"/>
              <a:gd name="connsiteY12" fmla="*/ 0 h 3178628"/>
              <a:gd name="connsiteX13" fmla="*/ 6743317 w 8953347"/>
              <a:gd name="connsiteY13" fmla="*/ 0 h 3178628"/>
              <a:gd name="connsiteX14" fmla="*/ 7386096 w 8953347"/>
              <a:gd name="connsiteY14" fmla="*/ 0 h 3178628"/>
              <a:gd name="connsiteX15" fmla="*/ 8423565 w 8953347"/>
              <a:gd name="connsiteY15" fmla="*/ 0 h 3178628"/>
              <a:gd name="connsiteX16" fmla="*/ 8953347 w 8953347"/>
              <a:gd name="connsiteY16" fmla="*/ 529782 h 3178628"/>
              <a:gd name="connsiteX17" fmla="*/ 8953347 w 8953347"/>
              <a:gd name="connsiteY17" fmla="*/ 1080739 h 3178628"/>
              <a:gd name="connsiteX18" fmla="*/ 8953347 w 8953347"/>
              <a:gd name="connsiteY18" fmla="*/ 1568123 h 3178628"/>
              <a:gd name="connsiteX19" fmla="*/ 8953347 w 8953347"/>
              <a:gd name="connsiteY19" fmla="*/ 2119080 h 3178628"/>
              <a:gd name="connsiteX20" fmla="*/ 8953347 w 8953347"/>
              <a:gd name="connsiteY20" fmla="*/ 2648846 h 3178628"/>
              <a:gd name="connsiteX21" fmla="*/ 8423565 w 8953347"/>
              <a:gd name="connsiteY21" fmla="*/ 3178628 h 3178628"/>
              <a:gd name="connsiteX22" fmla="*/ 7938661 w 8953347"/>
              <a:gd name="connsiteY22" fmla="*/ 3178628 h 3178628"/>
              <a:gd name="connsiteX23" fmla="*/ 7532695 w 8953347"/>
              <a:gd name="connsiteY23" fmla="*/ 3178628 h 3178628"/>
              <a:gd name="connsiteX24" fmla="*/ 6968854 w 8953347"/>
              <a:gd name="connsiteY24" fmla="*/ 3178628 h 3178628"/>
              <a:gd name="connsiteX25" fmla="*/ 6405012 w 8953347"/>
              <a:gd name="connsiteY25" fmla="*/ 3178628 h 3178628"/>
              <a:gd name="connsiteX26" fmla="*/ 5920108 w 8953347"/>
              <a:gd name="connsiteY26" fmla="*/ 3178628 h 3178628"/>
              <a:gd name="connsiteX27" fmla="*/ 5198391 w 8953347"/>
              <a:gd name="connsiteY27" fmla="*/ 3178628 h 3178628"/>
              <a:gd name="connsiteX28" fmla="*/ 4792425 w 8953347"/>
              <a:gd name="connsiteY28" fmla="*/ 3178628 h 3178628"/>
              <a:gd name="connsiteX29" fmla="*/ 4070708 w 8953347"/>
              <a:gd name="connsiteY29" fmla="*/ 3178628 h 3178628"/>
              <a:gd name="connsiteX30" fmla="*/ 3664742 w 8953347"/>
              <a:gd name="connsiteY30" fmla="*/ 3178628 h 3178628"/>
              <a:gd name="connsiteX31" fmla="*/ 3021962 w 8953347"/>
              <a:gd name="connsiteY31" fmla="*/ 3178628 h 3178628"/>
              <a:gd name="connsiteX32" fmla="*/ 2300245 w 8953347"/>
              <a:gd name="connsiteY32" fmla="*/ 3178628 h 3178628"/>
              <a:gd name="connsiteX33" fmla="*/ 1973217 w 8953347"/>
              <a:gd name="connsiteY33" fmla="*/ 3178628 h 3178628"/>
              <a:gd name="connsiteX34" fmla="*/ 1251499 w 8953347"/>
              <a:gd name="connsiteY34" fmla="*/ 3178628 h 3178628"/>
              <a:gd name="connsiteX35" fmla="*/ 529782 w 8953347"/>
              <a:gd name="connsiteY35" fmla="*/ 3178628 h 3178628"/>
              <a:gd name="connsiteX36" fmla="*/ 0 w 8953347"/>
              <a:gd name="connsiteY36" fmla="*/ 2648846 h 3178628"/>
              <a:gd name="connsiteX37" fmla="*/ 0 w 8953347"/>
              <a:gd name="connsiteY37" fmla="*/ 2140271 h 3178628"/>
              <a:gd name="connsiteX38" fmla="*/ 0 w 8953347"/>
              <a:gd name="connsiteY38" fmla="*/ 1631695 h 3178628"/>
              <a:gd name="connsiteX39" fmla="*/ 0 w 8953347"/>
              <a:gd name="connsiteY39" fmla="*/ 1123120 h 3178628"/>
              <a:gd name="connsiteX40" fmla="*/ 0 w 8953347"/>
              <a:gd name="connsiteY40" fmla="*/ 529782 h 317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53347" h="3178628" fill="none" extrusionOk="0">
                <a:moveTo>
                  <a:pt x="0" y="529782"/>
                </a:moveTo>
                <a:cubicBezTo>
                  <a:pt x="-28113" y="186976"/>
                  <a:pt x="194986" y="19615"/>
                  <a:pt x="529782" y="0"/>
                </a:cubicBezTo>
                <a:cubicBezTo>
                  <a:pt x="634317" y="-25895"/>
                  <a:pt x="694054" y="17518"/>
                  <a:pt x="856810" y="0"/>
                </a:cubicBezTo>
                <a:cubicBezTo>
                  <a:pt x="1019566" y="-17518"/>
                  <a:pt x="1165024" y="4518"/>
                  <a:pt x="1341714" y="0"/>
                </a:cubicBezTo>
                <a:cubicBezTo>
                  <a:pt x="1518404" y="-4518"/>
                  <a:pt x="1847896" y="4491"/>
                  <a:pt x="1984493" y="0"/>
                </a:cubicBezTo>
                <a:cubicBezTo>
                  <a:pt x="2121090" y="-4491"/>
                  <a:pt x="2306846" y="21767"/>
                  <a:pt x="2390459" y="0"/>
                </a:cubicBezTo>
                <a:cubicBezTo>
                  <a:pt x="2474072" y="-21767"/>
                  <a:pt x="2784843" y="6315"/>
                  <a:pt x="2954301" y="0"/>
                </a:cubicBezTo>
                <a:cubicBezTo>
                  <a:pt x="3123759" y="-6315"/>
                  <a:pt x="3143114" y="362"/>
                  <a:pt x="3281329" y="0"/>
                </a:cubicBezTo>
                <a:cubicBezTo>
                  <a:pt x="3419544" y="-362"/>
                  <a:pt x="3675867" y="59650"/>
                  <a:pt x="4003047" y="0"/>
                </a:cubicBezTo>
                <a:cubicBezTo>
                  <a:pt x="4330227" y="-59650"/>
                  <a:pt x="4452558" y="67086"/>
                  <a:pt x="4566888" y="0"/>
                </a:cubicBezTo>
                <a:cubicBezTo>
                  <a:pt x="4681218" y="-67086"/>
                  <a:pt x="5083767" y="71977"/>
                  <a:pt x="5288605" y="0"/>
                </a:cubicBezTo>
                <a:cubicBezTo>
                  <a:pt x="5493443" y="-71977"/>
                  <a:pt x="5611819" y="23503"/>
                  <a:pt x="5773509" y="0"/>
                </a:cubicBezTo>
                <a:cubicBezTo>
                  <a:pt x="5935199" y="-23503"/>
                  <a:pt x="6010060" y="21755"/>
                  <a:pt x="6179475" y="0"/>
                </a:cubicBezTo>
                <a:cubicBezTo>
                  <a:pt x="6348890" y="-21755"/>
                  <a:pt x="6577287" y="1046"/>
                  <a:pt x="6743317" y="0"/>
                </a:cubicBezTo>
                <a:cubicBezTo>
                  <a:pt x="6909347" y="-1046"/>
                  <a:pt x="7252532" y="61491"/>
                  <a:pt x="7386096" y="0"/>
                </a:cubicBezTo>
                <a:cubicBezTo>
                  <a:pt x="7519660" y="-61491"/>
                  <a:pt x="8133538" y="13330"/>
                  <a:pt x="8423565" y="0"/>
                </a:cubicBezTo>
                <a:cubicBezTo>
                  <a:pt x="8711439" y="71376"/>
                  <a:pt x="8905525" y="195276"/>
                  <a:pt x="8953347" y="529782"/>
                </a:cubicBezTo>
                <a:cubicBezTo>
                  <a:pt x="9006050" y="645342"/>
                  <a:pt x="8921264" y="810230"/>
                  <a:pt x="8953347" y="1080739"/>
                </a:cubicBezTo>
                <a:cubicBezTo>
                  <a:pt x="8985430" y="1351248"/>
                  <a:pt x="8904337" y="1356326"/>
                  <a:pt x="8953347" y="1568123"/>
                </a:cubicBezTo>
                <a:cubicBezTo>
                  <a:pt x="9002357" y="1779920"/>
                  <a:pt x="8935980" y="1962134"/>
                  <a:pt x="8953347" y="2119080"/>
                </a:cubicBezTo>
                <a:cubicBezTo>
                  <a:pt x="8970714" y="2276026"/>
                  <a:pt x="8928084" y="2467020"/>
                  <a:pt x="8953347" y="2648846"/>
                </a:cubicBezTo>
                <a:cubicBezTo>
                  <a:pt x="8915806" y="2950457"/>
                  <a:pt x="8727346" y="3209321"/>
                  <a:pt x="8423565" y="3178628"/>
                </a:cubicBezTo>
                <a:cubicBezTo>
                  <a:pt x="8217592" y="3189999"/>
                  <a:pt x="8115016" y="3168925"/>
                  <a:pt x="7938661" y="3178628"/>
                </a:cubicBezTo>
                <a:cubicBezTo>
                  <a:pt x="7762306" y="3188331"/>
                  <a:pt x="7683592" y="3151101"/>
                  <a:pt x="7532695" y="3178628"/>
                </a:cubicBezTo>
                <a:cubicBezTo>
                  <a:pt x="7381798" y="3206155"/>
                  <a:pt x="7230569" y="3133693"/>
                  <a:pt x="6968854" y="3178628"/>
                </a:cubicBezTo>
                <a:cubicBezTo>
                  <a:pt x="6707139" y="3223563"/>
                  <a:pt x="6621519" y="3127391"/>
                  <a:pt x="6405012" y="3178628"/>
                </a:cubicBezTo>
                <a:cubicBezTo>
                  <a:pt x="6188505" y="3229865"/>
                  <a:pt x="6129791" y="3170297"/>
                  <a:pt x="5920108" y="3178628"/>
                </a:cubicBezTo>
                <a:cubicBezTo>
                  <a:pt x="5710425" y="3186959"/>
                  <a:pt x="5377343" y="3166566"/>
                  <a:pt x="5198391" y="3178628"/>
                </a:cubicBezTo>
                <a:cubicBezTo>
                  <a:pt x="5019439" y="3190690"/>
                  <a:pt x="4874515" y="3132609"/>
                  <a:pt x="4792425" y="3178628"/>
                </a:cubicBezTo>
                <a:cubicBezTo>
                  <a:pt x="4710335" y="3224647"/>
                  <a:pt x="4370272" y="3097696"/>
                  <a:pt x="4070708" y="3178628"/>
                </a:cubicBezTo>
                <a:cubicBezTo>
                  <a:pt x="3771144" y="3259560"/>
                  <a:pt x="3818439" y="3166499"/>
                  <a:pt x="3664742" y="3178628"/>
                </a:cubicBezTo>
                <a:cubicBezTo>
                  <a:pt x="3511045" y="3190757"/>
                  <a:pt x="3222653" y="3147000"/>
                  <a:pt x="3021962" y="3178628"/>
                </a:cubicBezTo>
                <a:cubicBezTo>
                  <a:pt x="2821271" y="3210256"/>
                  <a:pt x="2631568" y="3094708"/>
                  <a:pt x="2300245" y="3178628"/>
                </a:cubicBezTo>
                <a:cubicBezTo>
                  <a:pt x="1968922" y="3262548"/>
                  <a:pt x="2124368" y="3166720"/>
                  <a:pt x="1973217" y="3178628"/>
                </a:cubicBezTo>
                <a:cubicBezTo>
                  <a:pt x="1822066" y="3190536"/>
                  <a:pt x="1424053" y="3107164"/>
                  <a:pt x="1251499" y="3178628"/>
                </a:cubicBezTo>
                <a:cubicBezTo>
                  <a:pt x="1078945" y="3250092"/>
                  <a:pt x="883952" y="3124573"/>
                  <a:pt x="529782" y="3178628"/>
                </a:cubicBezTo>
                <a:cubicBezTo>
                  <a:pt x="236291" y="3140103"/>
                  <a:pt x="70441" y="2890337"/>
                  <a:pt x="0" y="2648846"/>
                </a:cubicBezTo>
                <a:cubicBezTo>
                  <a:pt x="-2470" y="2417874"/>
                  <a:pt x="47427" y="2347317"/>
                  <a:pt x="0" y="2140271"/>
                </a:cubicBezTo>
                <a:cubicBezTo>
                  <a:pt x="-47427" y="1933226"/>
                  <a:pt x="9026" y="1760188"/>
                  <a:pt x="0" y="1631695"/>
                </a:cubicBezTo>
                <a:cubicBezTo>
                  <a:pt x="-9026" y="1503202"/>
                  <a:pt x="56779" y="1248496"/>
                  <a:pt x="0" y="1123120"/>
                </a:cubicBezTo>
                <a:cubicBezTo>
                  <a:pt x="-56779" y="997745"/>
                  <a:pt x="255" y="663991"/>
                  <a:pt x="0" y="529782"/>
                </a:cubicBezTo>
                <a:close/>
              </a:path>
              <a:path w="8953347" h="3178628" stroke="0" extrusionOk="0">
                <a:moveTo>
                  <a:pt x="0" y="529782"/>
                </a:moveTo>
                <a:cubicBezTo>
                  <a:pt x="-23779" y="222524"/>
                  <a:pt x="163509" y="27654"/>
                  <a:pt x="529782" y="0"/>
                </a:cubicBezTo>
                <a:cubicBezTo>
                  <a:pt x="765999" y="-9089"/>
                  <a:pt x="1093111" y="67737"/>
                  <a:pt x="1251499" y="0"/>
                </a:cubicBezTo>
                <a:cubicBezTo>
                  <a:pt x="1409887" y="-67737"/>
                  <a:pt x="1569641" y="21005"/>
                  <a:pt x="1736403" y="0"/>
                </a:cubicBezTo>
                <a:cubicBezTo>
                  <a:pt x="1903165" y="-21005"/>
                  <a:pt x="2033399" y="14728"/>
                  <a:pt x="2142369" y="0"/>
                </a:cubicBezTo>
                <a:cubicBezTo>
                  <a:pt x="2251339" y="-14728"/>
                  <a:pt x="2549347" y="12076"/>
                  <a:pt x="2785149" y="0"/>
                </a:cubicBezTo>
                <a:cubicBezTo>
                  <a:pt x="3020951" y="-12076"/>
                  <a:pt x="3106276" y="4237"/>
                  <a:pt x="3270052" y="0"/>
                </a:cubicBezTo>
                <a:cubicBezTo>
                  <a:pt x="3433828" y="-4237"/>
                  <a:pt x="3829153" y="32986"/>
                  <a:pt x="3991770" y="0"/>
                </a:cubicBezTo>
                <a:cubicBezTo>
                  <a:pt x="4154387" y="-32986"/>
                  <a:pt x="4204999" y="40280"/>
                  <a:pt x="4397736" y="0"/>
                </a:cubicBezTo>
                <a:cubicBezTo>
                  <a:pt x="4590473" y="-40280"/>
                  <a:pt x="4882595" y="40720"/>
                  <a:pt x="5119453" y="0"/>
                </a:cubicBezTo>
                <a:cubicBezTo>
                  <a:pt x="5356311" y="-40720"/>
                  <a:pt x="5333755" y="14570"/>
                  <a:pt x="5446481" y="0"/>
                </a:cubicBezTo>
                <a:cubicBezTo>
                  <a:pt x="5559207" y="-14570"/>
                  <a:pt x="5776289" y="29915"/>
                  <a:pt x="6010323" y="0"/>
                </a:cubicBezTo>
                <a:cubicBezTo>
                  <a:pt x="6244357" y="-29915"/>
                  <a:pt x="6354402" y="65341"/>
                  <a:pt x="6574164" y="0"/>
                </a:cubicBezTo>
                <a:cubicBezTo>
                  <a:pt x="6793926" y="-65341"/>
                  <a:pt x="6907354" y="51337"/>
                  <a:pt x="7059068" y="0"/>
                </a:cubicBezTo>
                <a:cubicBezTo>
                  <a:pt x="7210782" y="-51337"/>
                  <a:pt x="7455698" y="72305"/>
                  <a:pt x="7780786" y="0"/>
                </a:cubicBezTo>
                <a:cubicBezTo>
                  <a:pt x="8105874" y="-72305"/>
                  <a:pt x="8275594" y="48885"/>
                  <a:pt x="8423565" y="0"/>
                </a:cubicBezTo>
                <a:cubicBezTo>
                  <a:pt x="8676035" y="6588"/>
                  <a:pt x="8896633" y="198059"/>
                  <a:pt x="8953347" y="529782"/>
                </a:cubicBezTo>
                <a:cubicBezTo>
                  <a:pt x="8972072" y="680700"/>
                  <a:pt x="8948461" y="894528"/>
                  <a:pt x="8953347" y="1080739"/>
                </a:cubicBezTo>
                <a:cubicBezTo>
                  <a:pt x="8958233" y="1266950"/>
                  <a:pt x="8894787" y="1394083"/>
                  <a:pt x="8953347" y="1610505"/>
                </a:cubicBezTo>
                <a:cubicBezTo>
                  <a:pt x="9011907" y="1826927"/>
                  <a:pt x="8933885" y="1888876"/>
                  <a:pt x="8953347" y="2076699"/>
                </a:cubicBezTo>
                <a:cubicBezTo>
                  <a:pt x="8972809" y="2264522"/>
                  <a:pt x="8893387" y="2484605"/>
                  <a:pt x="8953347" y="2648846"/>
                </a:cubicBezTo>
                <a:cubicBezTo>
                  <a:pt x="8988850" y="2920378"/>
                  <a:pt x="8702117" y="3200916"/>
                  <a:pt x="8423565" y="3178628"/>
                </a:cubicBezTo>
                <a:cubicBezTo>
                  <a:pt x="8198615" y="3199000"/>
                  <a:pt x="8087542" y="3123303"/>
                  <a:pt x="7938661" y="3178628"/>
                </a:cubicBezTo>
                <a:cubicBezTo>
                  <a:pt x="7789780" y="3233953"/>
                  <a:pt x="7526716" y="3152230"/>
                  <a:pt x="7374820" y="3178628"/>
                </a:cubicBezTo>
                <a:cubicBezTo>
                  <a:pt x="7222924" y="3205026"/>
                  <a:pt x="7131711" y="3146165"/>
                  <a:pt x="7047791" y="3178628"/>
                </a:cubicBezTo>
                <a:cubicBezTo>
                  <a:pt x="6963871" y="3211091"/>
                  <a:pt x="6824643" y="3150166"/>
                  <a:pt x="6720763" y="3178628"/>
                </a:cubicBezTo>
                <a:cubicBezTo>
                  <a:pt x="6616883" y="3207090"/>
                  <a:pt x="6378956" y="3156452"/>
                  <a:pt x="6156922" y="3178628"/>
                </a:cubicBezTo>
                <a:cubicBezTo>
                  <a:pt x="5934888" y="3200804"/>
                  <a:pt x="5917757" y="3132854"/>
                  <a:pt x="5750956" y="3178628"/>
                </a:cubicBezTo>
                <a:cubicBezTo>
                  <a:pt x="5584155" y="3224402"/>
                  <a:pt x="5299837" y="3131266"/>
                  <a:pt x="5108176" y="3178628"/>
                </a:cubicBezTo>
                <a:cubicBezTo>
                  <a:pt x="4916515" y="3225990"/>
                  <a:pt x="4830268" y="3142244"/>
                  <a:pt x="4702210" y="3178628"/>
                </a:cubicBezTo>
                <a:cubicBezTo>
                  <a:pt x="4574152" y="3215012"/>
                  <a:pt x="4306703" y="3173043"/>
                  <a:pt x="4059431" y="3178628"/>
                </a:cubicBezTo>
                <a:cubicBezTo>
                  <a:pt x="3812159" y="3184213"/>
                  <a:pt x="3885619" y="3140317"/>
                  <a:pt x="3732403" y="3178628"/>
                </a:cubicBezTo>
                <a:cubicBezTo>
                  <a:pt x="3579187" y="3216939"/>
                  <a:pt x="3393512" y="3167407"/>
                  <a:pt x="3089623" y="3178628"/>
                </a:cubicBezTo>
                <a:cubicBezTo>
                  <a:pt x="2785734" y="3189849"/>
                  <a:pt x="2797956" y="3171852"/>
                  <a:pt x="2683657" y="3178628"/>
                </a:cubicBezTo>
                <a:cubicBezTo>
                  <a:pt x="2569358" y="3185404"/>
                  <a:pt x="2432301" y="3161511"/>
                  <a:pt x="2356629" y="3178628"/>
                </a:cubicBezTo>
                <a:cubicBezTo>
                  <a:pt x="2280957" y="3195745"/>
                  <a:pt x="2079953" y="3139308"/>
                  <a:pt x="1950663" y="3178628"/>
                </a:cubicBezTo>
                <a:cubicBezTo>
                  <a:pt x="1821373" y="3217948"/>
                  <a:pt x="1580387" y="3106033"/>
                  <a:pt x="1307883" y="3178628"/>
                </a:cubicBezTo>
                <a:cubicBezTo>
                  <a:pt x="1035379" y="3251223"/>
                  <a:pt x="729287" y="3088364"/>
                  <a:pt x="529782" y="3178628"/>
                </a:cubicBezTo>
                <a:cubicBezTo>
                  <a:pt x="253573" y="3179149"/>
                  <a:pt x="27028" y="2969443"/>
                  <a:pt x="0" y="2648846"/>
                </a:cubicBezTo>
                <a:cubicBezTo>
                  <a:pt x="-46423" y="2389340"/>
                  <a:pt x="3504" y="2313112"/>
                  <a:pt x="0" y="2119080"/>
                </a:cubicBezTo>
                <a:cubicBezTo>
                  <a:pt x="-3504" y="1925048"/>
                  <a:pt x="32686" y="1756644"/>
                  <a:pt x="0" y="1589314"/>
                </a:cubicBezTo>
                <a:cubicBezTo>
                  <a:pt x="-32686" y="1421984"/>
                  <a:pt x="30241" y="1241923"/>
                  <a:pt x="0" y="1101929"/>
                </a:cubicBezTo>
                <a:cubicBezTo>
                  <a:pt x="-30241" y="961936"/>
                  <a:pt x="53124" y="804016"/>
                  <a:pt x="0" y="529782"/>
                </a:cubicBezTo>
                <a:close/>
              </a:path>
            </a:pathLst>
          </a:custGeom>
          <a:solidFill>
            <a:srgbClr val="EFEEDE">
              <a:alpha val="63137"/>
            </a:srgbClr>
          </a:solidFill>
          <a:ln w="85725" cap="flat" cmpd="tri">
            <a:solidFill>
              <a:srgbClr val="869A81"/>
            </a:solidFill>
            <a:prstDash val="dash"/>
            <a:miter lim="800000"/>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3C9EDA9-BC8D-4BAC-877B-97F1C6770831}"/>
              </a:ext>
            </a:extLst>
          </p:cNvPr>
          <p:cNvSpPr txBox="1"/>
          <p:nvPr/>
        </p:nvSpPr>
        <p:spPr>
          <a:xfrm>
            <a:off x="3320143" y="1582340"/>
            <a:ext cx="5802086" cy="92333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5400" b="1" dirty="0" err="1">
                <a:solidFill>
                  <a:srgbClr val="165083"/>
                </a:solidFill>
                <a:effectLst>
                  <a:outerShdw blurRad="38100" dist="38100" dir="2700000" algn="tl">
                    <a:srgbClr val="000000">
                      <a:alpha val="43137"/>
                    </a:srgbClr>
                  </a:outerShdw>
                </a:effectLst>
                <a:latin typeface="iCiel Ciaobella" pitchFamily="50" charset="0"/>
              </a:rPr>
              <a:t>Toán</a:t>
            </a:r>
            <a:r>
              <a:rPr lang="en-US" sz="5400" b="1" dirty="0">
                <a:solidFill>
                  <a:srgbClr val="165083"/>
                </a:solidFill>
                <a:effectLst>
                  <a:outerShdw blurRad="38100" dist="38100" dir="2700000" algn="tl">
                    <a:srgbClr val="000000">
                      <a:alpha val="43137"/>
                    </a:srgbClr>
                  </a:outerShdw>
                </a:effectLst>
                <a:latin typeface="iCiel Ciaobella" pitchFamily="50" charset="0"/>
              </a:rPr>
              <a:t> - </a:t>
            </a:r>
            <a:r>
              <a:rPr lang="en-US" sz="5400" b="1" dirty="0" err="1">
                <a:solidFill>
                  <a:srgbClr val="165083"/>
                </a:solidFill>
                <a:effectLst>
                  <a:outerShdw blurRad="38100" dist="38100" dir="2700000" algn="tl">
                    <a:srgbClr val="000000">
                      <a:alpha val="43137"/>
                    </a:srgbClr>
                  </a:outerShdw>
                </a:effectLst>
                <a:latin typeface="iCiel Ciaobella" pitchFamily="50" charset="0"/>
              </a:rPr>
              <a:t>Lớp</a:t>
            </a:r>
            <a:r>
              <a:rPr lang="en-US" sz="5400" b="1" dirty="0">
                <a:solidFill>
                  <a:srgbClr val="165083"/>
                </a:solidFill>
                <a:effectLst>
                  <a:outerShdw blurRad="38100" dist="38100" dir="2700000" algn="tl">
                    <a:srgbClr val="000000">
                      <a:alpha val="43137"/>
                    </a:srgbClr>
                  </a:outerShdw>
                </a:effectLst>
                <a:latin typeface="iCiel Ciaobella" pitchFamily="50" charset="0"/>
              </a:rPr>
              <a:t> 5</a:t>
            </a:r>
          </a:p>
        </p:txBody>
      </p:sp>
      <p:sp>
        <p:nvSpPr>
          <p:cNvPr id="5" name="TextBox 4">
            <a:extLst>
              <a:ext uri="{FF2B5EF4-FFF2-40B4-BE49-F238E27FC236}">
                <a16:creationId xmlns:a16="http://schemas.microsoft.com/office/drawing/2014/main" id="{977F6FFE-2F89-4FDC-BB45-B6616F6B9C39}"/>
              </a:ext>
            </a:extLst>
          </p:cNvPr>
          <p:cNvSpPr txBox="1"/>
          <p:nvPr/>
        </p:nvSpPr>
        <p:spPr>
          <a:xfrm>
            <a:off x="1216819" y="2634593"/>
            <a:ext cx="9758362" cy="838927"/>
          </a:xfrm>
          <a:prstGeom prst="rect">
            <a:avLst/>
          </a:prstGeom>
          <a:noFill/>
        </p:spPr>
        <p:txBody>
          <a:bodyPr wrap="square" rtlCol="0">
            <a:prstTxWarp prst="textPlain">
              <a:avLst>
                <a:gd name="adj" fmla="val 49838"/>
              </a:avLst>
            </a:prstTxWarp>
            <a:spAutoFit/>
            <a:scene3d>
              <a:camera prst="orthographicFront"/>
              <a:lightRig rig="threePt" dir="t"/>
            </a:scene3d>
            <a:sp3d extrusionH="57150">
              <a:bevelT w="50800" h="38100" prst="riblet"/>
            </a:sp3d>
          </a:bodyPr>
          <a:lstStyle/>
          <a:p>
            <a:pPr algn="ctr"/>
            <a:r>
              <a:rPr lang="en-US" sz="5700" dirty="0">
                <a:ln>
                  <a:solidFill>
                    <a:schemeClr val="tx1">
                      <a:lumMod val="75000"/>
                      <a:lumOff val="25000"/>
                    </a:schemeClr>
                  </a:solidFill>
                </a:ln>
                <a:solidFill>
                  <a:srgbClr val="B35C80"/>
                </a:solidFill>
                <a:effectLst>
                  <a:reflection blurRad="6350" stA="55000" endA="300" endPos="45500" dir="5400000" sy="-100000" algn="bl" rotWithShape="0"/>
                </a:effectLst>
                <a:latin typeface="Arial" panose="020B0604020202020204" pitchFamily="34" charset="0"/>
              </a:rPr>
              <a:t>THỂ</a:t>
            </a:r>
            <a:r>
              <a:rPr lang="en-US" sz="5700" dirty="0">
                <a:ln>
                  <a:solidFill>
                    <a:schemeClr val="tx1">
                      <a:lumMod val="75000"/>
                      <a:lumOff val="25000"/>
                    </a:schemeClr>
                  </a:solidFill>
                </a:ln>
                <a:gradFill flip="none" rotWithShape="1">
                  <a:gsLst>
                    <a:gs pos="0">
                      <a:srgbClr val="E05F47">
                        <a:shade val="30000"/>
                        <a:satMod val="115000"/>
                      </a:srgbClr>
                    </a:gs>
                    <a:gs pos="50000">
                      <a:srgbClr val="E05F47">
                        <a:shade val="67500"/>
                        <a:satMod val="115000"/>
                      </a:srgbClr>
                    </a:gs>
                    <a:gs pos="100000">
                      <a:srgbClr val="E05F47">
                        <a:shade val="100000"/>
                        <a:satMod val="115000"/>
                      </a:srgbClr>
                    </a:gs>
                  </a:gsLst>
                  <a:lin ang="8100000" scaled="1"/>
                  <a:tileRect/>
                </a:gradFill>
                <a:effectLst>
                  <a:reflection blurRad="6350" stA="55000" endA="300" endPos="45500" dir="5400000" sy="-100000" algn="bl" rotWithShape="0"/>
                </a:effectLst>
                <a:latin typeface="Arial" panose="020B0604020202020204" pitchFamily="34" charset="0"/>
              </a:rPr>
              <a:t> </a:t>
            </a:r>
            <a:r>
              <a:rPr lang="en-US" sz="5700" dirty="0">
                <a:ln>
                  <a:solidFill>
                    <a:schemeClr val="tx1">
                      <a:lumMod val="75000"/>
                      <a:lumOff val="25000"/>
                    </a:schemeClr>
                  </a:solidFill>
                </a:ln>
                <a:solidFill>
                  <a:srgbClr val="51347B"/>
                </a:solidFill>
                <a:effectLst>
                  <a:reflection blurRad="6350" stA="55000" endA="300" endPos="45500" dir="5400000" sy="-100000" algn="bl" rotWithShape="0"/>
                </a:effectLst>
                <a:latin typeface="Arial" panose="020B0604020202020204" pitchFamily="34" charset="0"/>
              </a:rPr>
              <a:t>TÍCH </a:t>
            </a:r>
            <a:r>
              <a:rPr lang="en-US" sz="5700" dirty="0">
                <a:ln>
                  <a:solidFill>
                    <a:schemeClr val="tx1">
                      <a:lumMod val="75000"/>
                      <a:lumOff val="25000"/>
                    </a:schemeClr>
                  </a:solidFill>
                </a:ln>
                <a:solidFill>
                  <a:srgbClr val="FFC776"/>
                </a:solidFill>
                <a:effectLst>
                  <a:reflection blurRad="6350" stA="55000" endA="300" endPos="45500" dir="5400000" sy="-100000" algn="bl" rotWithShape="0"/>
                </a:effectLst>
                <a:latin typeface="Arial" panose="020B0604020202020204" pitchFamily="34" charset="0"/>
              </a:rPr>
              <a:t>CỦA</a:t>
            </a:r>
            <a:r>
              <a:rPr lang="en-US" sz="5700" dirty="0">
                <a:ln>
                  <a:solidFill>
                    <a:schemeClr val="tx1">
                      <a:lumMod val="75000"/>
                      <a:lumOff val="25000"/>
                    </a:schemeClr>
                  </a:solidFill>
                </a:ln>
                <a:gradFill flip="none" rotWithShape="1">
                  <a:gsLst>
                    <a:gs pos="0">
                      <a:srgbClr val="E05F47">
                        <a:shade val="30000"/>
                        <a:satMod val="115000"/>
                      </a:srgbClr>
                    </a:gs>
                    <a:gs pos="50000">
                      <a:srgbClr val="E05F47">
                        <a:shade val="67500"/>
                        <a:satMod val="115000"/>
                      </a:srgbClr>
                    </a:gs>
                    <a:gs pos="100000">
                      <a:srgbClr val="E05F47">
                        <a:shade val="100000"/>
                        <a:satMod val="115000"/>
                      </a:srgbClr>
                    </a:gs>
                  </a:gsLst>
                  <a:lin ang="8100000" scaled="1"/>
                  <a:tileRect/>
                </a:gradFill>
                <a:effectLst>
                  <a:reflection blurRad="6350" stA="55000" endA="300" endPos="45500" dir="5400000" sy="-100000" algn="bl" rotWithShape="0"/>
                </a:effectLst>
                <a:latin typeface="Arial" panose="020B0604020202020204" pitchFamily="34" charset="0"/>
              </a:rPr>
              <a:t> </a:t>
            </a:r>
            <a:r>
              <a:rPr lang="en-US" sz="5700" dirty="0">
                <a:ln>
                  <a:solidFill>
                    <a:schemeClr val="tx1">
                      <a:lumMod val="75000"/>
                      <a:lumOff val="25000"/>
                    </a:schemeClr>
                  </a:solidFill>
                </a:ln>
                <a:solidFill>
                  <a:srgbClr val="2CA349"/>
                </a:solidFill>
                <a:effectLst>
                  <a:reflection blurRad="6350" stA="55000" endA="300" endPos="45500" dir="5400000" sy="-100000" algn="bl" rotWithShape="0"/>
                </a:effectLst>
                <a:latin typeface="Arial" panose="020B0604020202020204" pitchFamily="34" charset="0"/>
              </a:rPr>
              <a:t>MỘT</a:t>
            </a:r>
            <a:r>
              <a:rPr lang="en-US" sz="5700" dirty="0">
                <a:ln>
                  <a:solidFill>
                    <a:schemeClr val="tx1">
                      <a:lumMod val="75000"/>
                      <a:lumOff val="25000"/>
                    </a:schemeClr>
                  </a:solidFill>
                </a:ln>
                <a:gradFill flip="none" rotWithShape="1">
                  <a:gsLst>
                    <a:gs pos="0">
                      <a:srgbClr val="E05F47">
                        <a:shade val="30000"/>
                        <a:satMod val="115000"/>
                      </a:srgbClr>
                    </a:gs>
                    <a:gs pos="50000">
                      <a:srgbClr val="E05F47">
                        <a:shade val="67500"/>
                        <a:satMod val="115000"/>
                      </a:srgbClr>
                    </a:gs>
                    <a:gs pos="100000">
                      <a:srgbClr val="E05F47">
                        <a:shade val="100000"/>
                        <a:satMod val="115000"/>
                      </a:srgbClr>
                    </a:gs>
                  </a:gsLst>
                  <a:lin ang="8100000" scaled="1"/>
                  <a:tileRect/>
                </a:gradFill>
                <a:effectLst>
                  <a:reflection blurRad="6350" stA="55000" endA="300" endPos="45500" dir="5400000" sy="-100000" algn="bl" rotWithShape="0"/>
                </a:effectLst>
                <a:latin typeface="Arial" panose="020B0604020202020204" pitchFamily="34" charset="0"/>
              </a:rPr>
              <a:t> </a:t>
            </a:r>
            <a:r>
              <a:rPr lang="en-US" sz="5700" dirty="0">
                <a:ln>
                  <a:solidFill>
                    <a:schemeClr val="tx1">
                      <a:lumMod val="75000"/>
                      <a:lumOff val="25000"/>
                    </a:schemeClr>
                  </a:solidFill>
                </a:ln>
                <a:solidFill>
                  <a:srgbClr val="90BF37"/>
                </a:solidFill>
                <a:effectLst>
                  <a:reflection blurRad="6350" stA="55000" endA="300" endPos="45500" dir="5400000" sy="-100000" algn="bl" rotWithShape="0"/>
                </a:effectLst>
                <a:latin typeface="Arial" panose="020B0604020202020204" pitchFamily="34" charset="0"/>
              </a:rPr>
              <a:t>HÌNH</a:t>
            </a:r>
          </a:p>
        </p:txBody>
      </p:sp>
      <p:sp>
        <p:nvSpPr>
          <p:cNvPr id="3" name="TextBox 2">
            <a:extLst>
              <a:ext uri="{FF2B5EF4-FFF2-40B4-BE49-F238E27FC236}">
                <a16:creationId xmlns:a16="http://schemas.microsoft.com/office/drawing/2014/main" id="{E0B1AA2C-9260-4BAF-93F0-6BB0140EDAED}"/>
              </a:ext>
            </a:extLst>
          </p:cNvPr>
          <p:cNvSpPr txBox="1"/>
          <p:nvPr/>
        </p:nvSpPr>
        <p:spPr>
          <a:xfrm>
            <a:off x="6858001" y="3660512"/>
            <a:ext cx="2593980" cy="523220"/>
          </a:xfrm>
          <a:prstGeom prst="rect">
            <a:avLst/>
          </a:prstGeom>
          <a:noFill/>
        </p:spPr>
        <p:txBody>
          <a:bodyPr wrap="none" rtlCol="0">
            <a:spAutoFit/>
          </a:bodyPr>
          <a:lstStyle/>
          <a:p>
            <a:r>
              <a:rPr lang="en-US" sz="2800">
                <a:latin typeface="#9Slide03 Encode SeEx SemiBold" panose="00000705000000000000" pitchFamily="2" charset="0"/>
              </a:rPr>
              <a:t>Trang 114, 115</a:t>
            </a:r>
          </a:p>
        </p:txBody>
      </p:sp>
      <p:pic>
        <p:nvPicPr>
          <p:cNvPr id="7" name="Picture 6">
            <a:extLst>
              <a:ext uri="{FF2B5EF4-FFF2-40B4-BE49-F238E27FC236}">
                <a16:creationId xmlns:a16="http://schemas.microsoft.com/office/drawing/2014/main" id="{AFC5D7F1-D8A0-4D0A-AE41-BEE85C573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76" y="276225"/>
            <a:ext cx="1162050" cy="1162050"/>
          </a:xfrm>
          <a:prstGeom prst="ellipse">
            <a:avLst/>
          </a:prstGeom>
        </p:spPr>
      </p:pic>
      <p:sp>
        <p:nvSpPr>
          <p:cNvPr id="8" name="TextBox 7">
            <a:extLst>
              <a:ext uri="{FF2B5EF4-FFF2-40B4-BE49-F238E27FC236}">
                <a16:creationId xmlns:a16="http://schemas.microsoft.com/office/drawing/2014/main" id="{B000B6C3-60A7-4160-A287-4B8199EFAE11}"/>
              </a:ext>
            </a:extLst>
          </p:cNvPr>
          <p:cNvSpPr txBox="1"/>
          <p:nvPr/>
        </p:nvSpPr>
        <p:spPr>
          <a:xfrm>
            <a:off x="3509963" y="285749"/>
            <a:ext cx="5429250" cy="1384995"/>
          </a:xfrm>
          <a:prstGeom prst="rect">
            <a:avLst/>
          </a:prstGeom>
          <a:noFill/>
        </p:spPr>
        <p:txBody>
          <a:bodyPr wrap="square" rtlCol="0">
            <a:spAutoFit/>
          </a:bodyPr>
          <a:lstStyle/>
          <a:p>
            <a:pPr algn="ctr"/>
            <a:r>
              <a:rPr lang="en-US" sz="2800" b="1" dirty="0"/>
              <a:t>UBND QUẬN LONG BIÊN</a:t>
            </a:r>
          </a:p>
          <a:p>
            <a:pPr algn="ctr"/>
            <a:r>
              <a:rPr lang="en-US" sz="2800" b="1" dirty="0"/>
              <a:t>TRƯỜNG TIỂU HỌC ÁI MỘ B</a:t>
            </a:r>
          </a:p>
          <a:p>
            <a:pPr algn="ctr"/>
            <a:endParaRPr lang="en-US" sz="2800" b="1" dirty="0"/>
          </a:p>
        </p:txBody>
      </p:sp>
    </p:spTree>
    <p:extLst>
      <p:ext uri="{BB962C8B-B14F-4D97-AF65-F5344CB8AC3E}">
        <p14:creationId xmlns:p14="http://schemas.microsoft.com/office/powerpoint/2010/main" val="16742914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type="lt">
                                    <p:tmPct val="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5" grpId="1"/>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C52527-DA9C-4C78-A0D6-3FDC816229D8}"/>
              </a:ext>
            </a:extLst>
          </p:cNvPr>
          <p:cNvSpPr/>
          <p:nvPr/>
        </p:nvSpPr>
        <p:spPr>
          <a:xfrm>
            <a:off x="0" y="0"/>
            <a:ext cx="12192000" cy="6858000"/>
          </a:xfrm>
          <a:prstGeom prst="rect">
            <a:avLst/>
          </a:prstGeom>
          <a:solidFill>
            <a:srgbClr val="CA9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19844053-40C7-4719-B25B-72A8293AEB3C}"/>
              </a:ext>
            </a:extLst>
          </p:cNvPr>
          <p:cNvSpPr txBox="1"/>
          <p:nvPr/>
        </p:nvSpPr>
        <p:spPr>
          <a:xfrm>
            <a:off x="2617941" y="778809"/>
            <a:ext cx="6956118" cy="1446550"/>
          </a:xfrm>
          <a:prstGeom prst="rect">
            <a:avLst/>
          </a:prstGeom>
          <a:noFill/>
        </p:spPr>
        <p:txBody>
          <a:bodyPr wrap="square" rtlCol="0">
            <a:spAutoFit/>
          </a:bodyPr>
          <a:lstStyle/>
          <a:p>
            <a:pPr algn="ctr"/>
            <a:r>
              <a:rPr lang="en-US" sz="4400" b="1" dirty="0">
                <a:ln w="12700">
                  <a:solidFill>
                    <a:schemeClr val="tx1"/>
                  </a:solidFill>
                </a:ln>
                <a:solidFill>
                  <a:schemeClr val="accent4">
                    <a:lumMod val="60000"/>
                    <a:lumOff val="40000"/>
                  </a:schemeClr>
                </a:solidFill>
                <a:latin typeface="Arial" panose="020B0604020202020204" pitchFamily="34" charset="0"/>
              </a:rPr>
              <a:t>2. So </a:t>
            </a:r>
            <a:r>
              <a:rPr lang="en-US" sz="4400" b="1" dirty="0" err="1">
                <a:ln w="12700">
                  <a:solidFill>
                    <a:schemeClr val="tx1"/>
                  </a:solidFill>
                </a:ln>
                <a:solidFill>
                  <a:schemeClr val="accent4">
                    <a:lumMod val="60000"/>
                    <a:lumOff val="40000"/>
                  </a:schemeClr>
                </a:solidFill>
                <a:latin typeface="Arial" panose="020B0604020202020204" pitchFamily="34" charset="0"/>
              </a:rPr>
              <a:t>sánh</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thể</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tích</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của</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các</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hình</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với</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nhau</a:t>
            </a:r>
            <a:endParaRPr lang="vi-VN" sz="4400" b="1" dirty="0">
              <a:ln w="12700">
                <a:solidFill>
                  <a:schemeClr val="tx1"/>
                </a:solidFill>
              </a:ln>
              <a:solidFill>
                <a:schemeClr val="accent4">
                  <a:lumMod val="60000"/>
                  <a:lumOff val="40000"/>
                </a:schemeClr>
              </a:solidFill>
              <a:latin typeface="Arial" panose="020B0604020202020204" pitchFamily="34" charset="0"/>
            </a:endParaRPr>
          </a:p>
        </p:txBody>
      </p:sp>
      <p:sp>
        <p:nvSpPr>
          <p:cNvPr id="15" name="Rectangle 14">
            <a:extLst>
              <a:ext uri="{FF2B5EF4-FFF2-40B4-BE49-F238E27FC236}">
                <a16:creationId xmlns:a16="http://schemas.microsoft.com/office/drawing/2014/main" id="{564865E0-3942-4F04-AB54-1A4BB736EE08}"/>
              </a:ext>
            </a:extLst>
          </p:cNvPr>
          <p:cNvSpPr/>
          <p:nvPr/>
        </p:nvSpPr>
        <p:spPr>
          <a:xfrm>
            <a:off x="1879600" y="431800"/>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a:extLst>
              <a:ext uri="{FF2B5EF4-FFF2-40B4-BE49-F238E27FC236}">
                <a16:creationId xmlns:a16="http://schemas.microsoft.com/office/drawing/2014/main" id="{965BE614-B3F9-4BDB-BB96-F4C29A79C448}"/>
              </a:ext>
            </a:extLst>
          </p:cNvPr>
          <p:cNvSpPr/>
          <p:nvPr/>
        </p:nvSpPr>
        <p:spPr>
          <a:xfrm>
            <a:off x="0" y="6159500"/>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a:extLst>
              <a:ext uri="{FF2B5EF4-FFF2-40B4-BE49-F238E27FC236}">
                <a16:creationId xmlns:a16="http://schemas.microsoft.com/office/drawing/2014/main" id="{FACC74C7-1EF4-4CF6-80F9-00677166E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0991" y="3838665"/>
            <a:ext cx="3019335" cy="3019335"/>
          </a:xfrm>
          <a:prstGeom prst="rect">
            <a:avLst/>
          </a:prstGeom>
        </p:spPr>
      </p:pic>
      <p:pic>
        <p:nvPicPr>
          <p:cNvPr id="20" name="Picture 19">
            <a:extLst>
              <a:ext uri="{FF2B5EF4-FFF2-40B4-BE49-F238E27FC236}">
                <a16:creationId xmlns:a16="http://schemas.microsoft.com/office/drawing/2014/main" id="{57511B52-F50B-4471-B5A6-B69BD98ACD6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96" b="90576" l="7614" r="94091">
                        <a14:foregroundMark x1="43295" y1="7167" x2="63068" y2="9086"/>
                        <a14:foregroundMark x1="85795" y1="46275" x2="87273" y2="65801"/>
                        <a14:foregroundMark x1="68523" y1="35497" x2="65341" y2="82280"/>
                        <a14:foregroundMark x1="58750" y1="46670" x2="66023" y2="56433"/>
                        <a14:foregroundMark x1="66023" y1="56433" x2="67045" y2="65801"/>
                        <a14:foregroundMark x1="59886" y1="43510" x2="69886" y2="73081"/>
                        <a14:foregroundMark x1="64545" y1="41591" x2="73068" y2="67664"/>
                        <a14:foregroundMark x1="7727" y1="56095" x2="8182" y2="65914"/>
                        <a14:foregroundMark x1="25227" y1="68736" x2="40909" y2="82675"/>
                        <a14:foregroundMark x1="33523" y1="83521" x2="60909" y2="84876"/>
                        <a14:foregroundMark x1="52614" y1="90519" x2="59432" y2="90068"/>
                        <a14:foregroundMark x1="47273" y1="88600" x2="53068" y2="89334"/>
                        <a14:foregroundMark x1="69659" y1="6546" x2="71364" y2="8860"/>
                        <a14:foregroundMark x1="22045" y1="14052" x2="37727" y2="19018"/>
                        <a14:foregroundMark x1="50455" y1="3894" x2="51818" y2="5926"/>
                        <a14:foregroundMark x1="81932" y1="31659" x2="87500" y2="40745"/>
                        <a14:foregroundMark x1="73864" y1="11174" x2="73864" y2="11174"/>
                        <a14:foregroundMark x1="84091" y1="26411" x2="84091" y2="26411"/>
                        <a14:foregroundMark x1="87500" y1="31377" x2="87500" y2="31377"/>
                        <a14:foregroundMark x1="82614" y1="22912" x2="82614" y2="22912"/>
                        <a14:foregroundMark x1="32614" y1="27991" x2="46023" y2="60497"/>
                        <a14:foregroundMark x1="33295" y1="11400" x2="33864" y2="12980"/>
                        <a14:foregroundMark x1="15795" y1="35045" x2="15795" y2="35045"/>
                        <a14:foregroundMark x1="17955" y1="32788" x2="17955" y2="32788"/>
                        <a14:foregroundMark x1="19432" y1="31208" x2="19432" y2="31208"/>
                        <a14:foregroundMark x1="20909" y1="29458" x2="20909" y2="29458"/>
                        <a14:foregroundMark x1="21705" y1="28612" x2="21705" y2="28612"/>
                        <a14:foregroundMark x1="19886" y1="30418" x2="20114" y2="30418"/>
                        <a14:foregroundMark x1="13068" y1="38713" x2="13068" y2="38713"/>
                        <a14:foregroundMark x1="13409" y1="37641" x2="13409" y2="37641"/>
                        <a14:foregroundMark x1="10909" y1="41422" x2="10909" y2="41422"/>
                        <a14:foregroundMark x1="17273" y1="72856" x2="17273" y2="72856"/>
                        <a14:foregroundMark x1="13636" y1="70542" x2="13636" y2="70542"/>
                        <a14:foregroundMark x1="9773" y1="67664" x2="9773" y2="67664"/>
                        <a14:foregroundMark x1="17727" y1="76298" x2="17727" y2="76298"/>
                        <a14:foregroundMark x1="22727" y1="82731" x2="22727" y2="82731"/>
                        <a14:foregroundMark x1="17386" y1="74549" x2="17386" y2="74549"/>
                        <a14:foregroundMark x1="21250" y1="81151" x2="21250" y2="81151"/>
                        <a14:foregroundMark x1="19318" y1="79289" x2="19318" y2="79289"/>
                        <a14:foregroundMark x1="20341" y1="80135" x2="20341" y2="80135"/>
                        <a14:foregroundMark x1="22159" y1="81998" x2="22159" y2="81998"/>
                        <a14:foregroundMark x1="35114" y1="87698" x2="35114" y2="87698"/>
                        <a14:foregroundMark x1="20568" y1="86569" x2="20568" y2="86569"/>
                        <a14:foregroundMark x1="60114" y1="90632" x2="60114" y2="90632"/>
                        <a14:foregroundMark x1="65455" y1="90632" x2="65455" y2="90632"/>
                        <a14:foregroundMark x1="71932" y1="89898" x2="71932" y2="89898"/>
                        <a14:foregroundMark x1="77386" y1="88318" x2="77386" y2="88318"/>
                        <a14:foregroundMark x1="76932" y1="84255" x2="76932" y2="84255"/>
                        <a14:foregroundMark x1="76477" y1="78217" x2="76477" y2="78217"/>
                        <a14:foregroundMark x1="78409" y1="75847" x2="78409" y2="75847"/>
                        <a14:foregroundMark x1="85682" y1="72009" x2="85682" y2="72009"/>
                        <a14:foregroundMark x1="87386" y1="70260" x2="87386" y2="70260"/>
                        <a14:foregroundMark x1="89886" y1="67833" x2="89886" y2="67833"/>
                        <a14:foregroundMark x1="88182" y1="31828" x2="88182" y2="31828"/>
                        <a14:foregroundMark x1="86705" y1="29402" x2="86705" y2="29402"/>
                        <a14:foregroundMark x1="78182" y1="16591" x2="78182" y2="16591"/>
                        <a14:foregroundMark x1="76250" y1="14052" x2="76250" y2="14052"/>
                        <a14:foregroundMark x1="81136" y1="20655" x2="81136" y2="20655"/>
                        <a14:foregroundMark x1="85568" y1="27201" x2="85568" y2="27201"/>
                        <a14:foregroundMark x1="72273" y1="9086" x2="72273" y2="9086"/>
                        <a14:foregroundMark x1="68295" y1="5587" x2="68295" y2="5587"/>
                        <a14:foregroundMark x1="66705" y1="6659" x2="66705" y2="6659"/>
                        <a14:foregroundMark x1="57614" y1="4740" x2="57614" y2="4740"/>
                        <a14:foregroundMark x1="60568" y1="5023" x2="60568" y2="5023"/>
                        <a14:foregroundMark x1="42159" y1="5700" x2="42159" y2="5700"/>
                        <a14:foregroundMark x1="36818" y1="7844" x2="36818" y2="7844"/>
                        <a14:foregroundMark x1="44091" y1="5643" x2="44091" y2="5643"/>
                        <a14:foregroundMark x1="39432" y1="6603" x2="39432" y2="6603"/>
                        <a14:foregroundMark x1="33977" y1="9029" x2="33977" y2="9029"/>
                        <a14:foregroundMark x1="31818" y1="11005" x2="31818" y2="11005"/>
                        <a14:foregroundMark x1="33068" y1="9989" x2="33068" y2="9989"/>
                        <a14:foregroundMark x1="17045" y1="13600" x2="17273" y2="13600"/>
                        <a14:foregroundMark x1="20341" y1="12472" x2="19886" y2="12585"/>
                        <a14:foregroundMark x1="15795" y1="14616" x2="14886" y2="16253"/>
                        <a14:foregroundMark x1="50000" y1="2596" x2="50000" y2="2596"/>
                        <a14:foregroundMark x1="74659" y1="6828" x2="74659" y2="6828"/>
                        <a14:foregroundMark x1="91932" y1="39729" x2="91932" y2="39729"/>
                        <a14:foregroundMark x1="94091" y1="60102" x2="94091" y2="60102"/>
                      </a14:backgroundRemoval>
                    </a14:imgEffect>
                  </a14:imgLayer>
                </a14:imgProps>
              </a:ext>
              <a:ext uri="{28A0092B-C50C-407E-A947-70E740481C1C}">
                <a14:useLocalDpi xmlns:a14="http://schemas.microsoft.com/office/drawing/2010/main" val="0"/>
              </a:ext>
            </a:extLst>
          </a:blip>
          <a:stretch>
            <a:fillRect/>
          </a:stretch>
        </p:blipFill>
        <p:spPr>
          <a:xfrm>
            <a:off x="15023974" y="3798659"/>
            <a:ext cx="1452278" cy="2924359"/>
          </a:xfrm>
          <a:prstGeom prst="rect">
            <a:avLst/>
          </a:prstGeom>
        </p:spPr>
      </p:pic>
      <p:sp>
        <p:nvSpPr>
          <p:cNvPr id="2" name="TextBox 1">
            <a:extLst>
              <a:ext uri="{FF2B5EF4-FFF2-40B4-BE49-F238E27FC236}">
                <a16:creationId xmlns:a16="http://schemas.microsoft.com/office/drawing/2014/main" id="{49D5D15F-242F-4F60-AB0D-C004643E083E}"/>
              </a:ext>
            </a:extLst>
          </p:cNvPr>
          <p:cNvSpPr txBox="1"/>
          <p:nvPr/>
        </p:nvSpPr>
        <p:spPr>
          <a:xfrm>
            <a:off x="185321" y="2123425"/>
            <a:ext cx="3018773" cy="584775"/>
          </a:xfrm>
          <a:prstGeom prst="rect">
            <a:avLst/>
          </a:prstGeom>
          <a:noFill/>
        </p:spPr>
        <p:txBody>
          <a:bodyPr wrap="square" rtlCol="0">
            <a:spAutoFit/>
          </a:bodyPr>
          <a:lstStyle/>
          <a:p>
            <a:r>
              <a:rPr lang="en-US" sz="3200" dirty="0" err="1">
                <a:solidFill>
                  <a:schemeClr val="bg2"/>
                </a:solidFill>
                <a:latin typeface="Arial" panose="020B0604020202020204" pitchFamily="34" charset="0"/>
              </a:rPr>
              <a:t>Ví</a:t>
            </a:r>
            <a:r>
              <a:rPr lang="en-US" sz="3200" dirty="0">
                <a:solidFill>
                  <a:schemeClr val="bg2"/>
                </a:solidFill>
                <a:latin typeface="Arial" panose="020B0604020202020204" pitchFamily="34" charset="0"/>
              </a:rPr>
              <a:t> </a:t>
            </a:r>
            <a:r>
              <a:rPr lang="en-US" sz="3200" dirty="0" err="1">
                <a:solidFill>
                  <a:schemeClr val="bg2"/>
                </a:solidFill>
                <a:latin typeface="Arial" panose="020B0604020202020204" pitchFamily="34" charset="0"/>
              </a:rPr>
              <a:t>dụ</a:t>
            </a:r>
            <a:r>
              <a:rPr lang="en-US" sz="3200" dirty="0">
                <a:solidFill>
                  <a:schemeClr val="bg2"/>
                </a:solidFill>
                <a:latin typeface="Arial" panose="020B0604020202020204" pitchFamily="34" charset="0"/>
              </a:rPr>
              <a:t> 1: </a:t>
            </a:r>
          </a:p>
        </p:txBody>
      </p:sp>
      <p:grpSp>
        <p:nvGrpSpPr>
          <p:cNvPr id="23" name="Group 22">
            <a:extLst>
              <a:ext uri="{FF2B5EF4-FFF2-40B4-BE49-F238E27FC236}">
                <a16:creationId xmlns:a16="http://schemas.microsoft.com/office/drawing/2014/main" id="{E274C73E-F4F8-491A-9F21-007D917718E2}"/>
              </a:ext>
            </a:extLst>
          </p:cNvPr>
          <p:cNvGrpSpPr/>
          <p:nvPr/>
        </p:nvGrpSpPr>
        <p:grpSpPr>
          <a:xfrm>
            <a:off x="1245617" y="3231924"/>
            <a:ext cx="4483779" cy="2546576"/>
            <a:chOff x="1245617" y="3167735"/>
            <a:chExt cx="4483779" cy="2546576"/>
          </a:xfrm>
        </p:grpSpPr>
        <p:grpSp>
          <p:nvGrpSpPr>
            <p:cNvPr id="13" name="Group 12">
              <a:extLst>
                <a:ext uri="{FF2B5EF4-FFF2-40B4-BE49-F238E27FC236}">
                  <a16:creationId xmlns:a16="http://schemas.microsoft.com/office/drawing/2014/main" id="{A72B2358-A1CB-48FD-8E05-3CB223D297F5}"/>
                </a:ext>
              </a:extLst>
            </p:cNvPr>
            <p:cNvGrpSpPr/>
            <p:nvPr/>
          </p:nvGrpSpPr>
          <p:grpSpPr>
            <a:xfrm>
              <a:off x="1245617" y="3167735"/>
              <a:ext cx="4483779" cy="2546576"/>
              <a:chOff x="3693830" y="2527592"/>
              <a:chExt cx="4483779" cy="2546576"/>
            </a:xfrm>
          </p:grpSpPr>
          <p:sp>
            <p:nvSpPr>
              <p:cNvPr id="14" name="Cube 13">
                <a:extLst>
                  <a:ext uri="{FF2B5EF4-FFF2-40B4-BE49-F238E27FC236}">
                    <a16:creationId xmlns:a16="http://schemas.microsoft.com/office/drawing/2014/main" id="{25B3C14B-5682-4E19-9884-9FA5D2DEEA40}"/>
                  </a:ext>
                </a:extLst>
              </p:cNvPr>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517AEDDD-D784-4628-A6CD-1B58C2631CC4}"/>
                  </a:ext>
                </a:extLst>
              </p:cNvPr>
              <p:cNvCxnSpPr>
                <a:cxnSpLocks/>
              </p:cNvCxnSpPr>
              <p:nvPr/>
            </p:nvCxnSpPr>
            <p:spPr>
              <a:xfrm>
                <a:off x="4334933" y="2534356"/>
                <a:ext cx="0" cy="1890888"/>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A09478C-4D98-4136-AF7E-C4687360D7F7}"/>
                  </a:ext>
                </a:extLst>
              </p:cNvPr>
              <p:cNvCxnSpPr/>
              <p:nvPr/>
            </p:nvCxnSpPr>
            <p:spPr>
              <a:xfrm flipH="1">
                <a:off x="4329289" y="4425244"/>
                <a:ext cx="3848320"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7B6D33-D966-4B87-B7DA-347FBEC96747}"/>
                  </a:ext>
                </a:extLst>
              </p:cNvPr>
              <p:cNvCxnSpPr/>
              <p:nvPr/>
            </p:nvCxnSpPr>
            <p:spPr>
              <a:xfrm flipV="1">
                <a:off x="3702473" y="4425244"/>
                <a:ext cx="626816" cy="648924"/>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3" name="Cube 2">
              <a:extLst>
                <a:ext uri="{FF2B5EF4-FFF2-40B4-BE49-F238E27FC236}">
                  <a16:creationId xmlns:a16="http://schemas.microsoft.com/office/drawing/2014/main" id="{2B4DD6BC-1812-477A-A931-05A3294DC2F1}"/>
                </a:ext>
              </a:extLst>
            </p:cNvPr>
            <p:cNvSpPr/>
            <p:nvPr/>
          </p:nvSpPr>
          <p:spPr>
            <a:xfrm>
              <a:off x="3058132" y="4235698"/>
              <a:ext cx="1376746" cy="1376746"/>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C11D52B2-4AA4-4343-AD09-0A468D409FAF}"/>
              </a:ext>
            </a:extLst>
          </p:cNvPr>
          <p:cNvSpPr txBox="1"/>
          <p:nvPr/>
        </p:nvSpPr>
        <p:spPr>
          <a:xfrm>
            <a:off x="5977467" y="2262254"/>
            <a:ext cx="6214533" cy="3108543"/>
          </a:xfrm>
          <a:custGeom>
            <a:avLst/>
            <a:gdLst>
              <a:gd name="connsiteX0" fmla="*/ 0 w 6214533"/>
              <a:gd name="connsiteY0" fmla="*/ 0 h 3108543"/>
              <a:gd name="connsiteX1" fmla="*/ 814794 w 6214533"/>
              <a:gd name="connsiteY1" fmla="*/ 0 h 3108543"/>
              <a:gd name="connsiteX2" fmla="*/ 1318862 w 6214533"/>
              <a:gd name="connsiteY2" fmla="*/ 0 h 3108543"/>
              <a:gd name="connsiteX3" fmla="*/ 1885075 w 6214533"/>
              <a:gd name="connsiteY3" fmla="*/ 0 h 3108543"/>
              <a:gd name="connsiteX4" fmla="*/ 2451288 w 6214533"/>
              <a:gd name="connsiteY4" fmla="*/ 0 h 3108543"/>
              <a:gd name="connsiteX5" fmla="*/ 3203937 w 6214533"/>
              <a:gd name="connsiteY5" fmla="*/ 0 h 3108543"/>
              <a:gd name="connsiteX6" fmla="*/ 4018731 w 6214533"/>
              <a:gd name="connsiteY6" fmla="*/ 0 h 3108543"/>
              <a:gd name="connsiteX7" fmla="*/ 4709235 w 6214533"/>
              <a:gd name="connsiteY7" fmla="*/ 0 h 3108543"/>
              <a:gd name="connsiteX8" fmla="*/ 5524029 w 6214533"/>
              <a:gd name="connsiteY8" fmla="*/ 0 h 3108543"/>
              <a:gd name="connsiteX9" fmla="*/ 6214533 w 6214533"/>
              <a:gd name="connsiteY9" fmla="*/ 0 h 3108543"/>
              <a:gd name="connsiteX10" fmla="*/ 6214533 w 6214533"/>
              <a:gd name="connsiteY10" fmla="*/ 528452 h 3108543"/>
              <a:gd name="connsiteX11" fmla="*/ 6214533 w 6214533"/>
              <a:gd name="connsiteY11" fmla="*/ 1087990 h 3108543"/>
              <a:gd name="connsiteX12" fmla="*/ 6214533 w 6214533"/>
              <a:gd name="connsiteY12" fmla="*/ 1740784 h 3108543"/>
              <a:gd name="connsiteX13" fmla="*/ 6214533 w 6214533"/>
              <a:gd name="connsiteY13" fmla="*/ 2300322 h 3108543"/>
              <a:gd name="connsiteX14" fmla="*/ 6214533 w 6214533"/>
              <a:gd name="connsiteY14" fmla="*/ 3108543 h 3108543"/>
              <a:gd name="connsiteX15" fmla="*/ 5710465 w 6214533"/>
              <a:gd name="connsiteY15" fmla="*/ 3108543 h 3108543"/>
              <a:gd name="connsiteX16" fmla="*/ 5144252 w 6214533"/>
              <a:gd name="connsiteY16" fmla="*/ 3108543 h 3108543"/>
              <a:gd name="connsiteX17" fmla="*/ 4640185 w 6214533"/>
              <a:gd name="connsiteY17" fmla="*/ 3108543 h 3108543"/>
              <a:gd name="connsiteX18" fmla="*/ 3949681 w 6214533"/>
              <a:gd name="connsiteY18" fmla="*/ 3108543 h 3108543"/>
              <a:gd name="connsiteX19" fmla="*/ 3259177 w 6214533"/>
              <a:gd name="connsiteY19" fmla="*/ 3108543 h 3108543"/>
              <a:gd name="connsiteX20" fmla="*/ 2630819 w 6214533"/>
              <a:gd name="connsiteY20" fmla="*/ 3108543 h 3108543"/>
              <a:gd name="connsiteX21" fmla="*/ 1878170 w 6214533"/>
              <a:gd name="connsiteY21" fmla="*/ 3108543 h 3108543"/>
              <a:gd name="connsiteX22" fmla="*/ 1125521 w 6214533"/>
              <a:gd name="connsiteY22" fmla="*/ 3108543 h 3108543"/>
              <a:gd name="connsiteX23" fmla="*/ 0 w 6214533"/>
              <a:gd name="connsiteY23" fmla="*/ 3108543 h 3108543"/>
              <a:gd name="connsiteX24" fmla="*/ 0 w 6214533"/>
              <a:gd name="connsiteY24" fmla="*/ 2517920 h 3108543"/>
              <a:gd name="connsiteX25" fmla="*/ 0 w 6214533"/>
              <a:gd name="connsiteY25" fmla="*/ 1958382 h 3108543"/>
              <a:gd name="connsiteX26" fmla="*/ 0 w 6214533"/>
              <a:gd name="connsiteY26" fmla="*/ 1336673 h 3108543"/>
              <a:gd name="connsiteX27" fmla="*/ 0 w 6214533"/>
              <a:gd name="connsiteY27" fmla="*/ 777136 h 3108543"/>
              <a:gd name="connsiteX28" fmla="*/ 0 w 6214533"/>
              <a:gd name="connsiteY28" fmla="*/ 0 h 310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14533" h="3108543" fill="none" extrusionOk="0">
                <a:moveTo>
                  <a:pt x="0" y="0"/>
                </a:moveTo>
                <a:cubicBezTo>
                  <a:pt x="370490" y="5833"/>
                  <a:pt x="608903" y="-26396"/>
                  <a:pt x="814794" y="0"/>
                </a:cubicBezTo>
                <a:cubicBezTo>
                  <a:pt x="1020685" y="26396"/>
                  <a:pt x="1185880" y="-19717"/>
                  <a:pt x="1318862" y="0"/>
                </a:cubicBezTo>
                <a:cubicBezTo>
                  <a:pt x="1451844" y="19717"/>
                  <a:pt x="1715183" y="16504"/>
                  <a:pt x="1885075" y="0"/>
                </a:cubicBezTo>
                <a:cubicBezTo>
                  <a:pt x="2054967" y="-16504"/>
                  <a:pt x="2254484" y="8827"/>
                  <a:pt x="2451288" y="0"/>
                </a:cubicBezTo>
                <a:cubicBezTo>
                  <a:pt x="2648092" y="-8827"/>
                  <a:pt x="2867451" y="-20326"/>
                  <a:pt x="3203937" y="0"/>
                </a:cubicBezTo>
                <a:cubicBezTo>
                  <a:pt x="3540423" y="20326"/>
                  <a:pt x="3648534" y="40657"/>
                  <a:pt x="4018731" y="0"/>
                </a:cubicBezTo>
                <a:cubicBezTo>
                  <a:pt x="4388928" y="-40657"/>
                  <a:pt x="4408193" y="20575"/>
                  <a:pt x="4709235" y="0"/>
                </a:cubicBezTo>
                <a:cubicBezTo>
                  <a:pt x="5010277" y="-20575"/>
                  <a:pt x="5180669" y="18256"/>
                  <a:pt x="5524029" y="0"/>
                </a:cubicBezTo>
                <a:cubicBezTo>
                  <a:pt x="5867389" y="-18256"/>
                  <a:pt x="5953303" y="-11728"/>
                  <a:pt x="6214533" y="0"/>
                </a:cubicBezTo>
                <a:cubicBezTo>
                  <a:pt x="6236596" y="119144"/>
                  <a:pt x="6228565" y="311786"/>
                  <a:pt x="6214533" y="528452"/>
                </a:cubicBezTo>
                <a:cubicBezTo>
                  <a:pt x="6200501" y="745118"/>
                  <a:pt x="6195093" y="869306"/>
                  <a:pt x="6214533" y="1087990"/>
                </a:cubicBezTo>
                <a:cubicBezTo>
                  <a:pt x="6233973" y="1306674"/>
                  <a:pt x="6209746" y="1439072"/>
                  <a:pt x="6214533" y="1740784"/>
                </a:cubicBezTo>
                <a:cubicBezTo>
                  <a:pt x="6219320" y="2042496"/>
                  <a:pt x="6192329" y="2137665"/>
                  <a:pt x="6214533" y="2300322"/>
                </a:cubicBezTo>
                <a:cubicBezTo>
                  <a:pt x="6236737" y="2462979"/>
                  <a:pt x="6240616" y="2909951"/>
                  <a:pt x="6214533" y="3108543"/>
                </a:cubicBezTo>
                <a:cubicBezTo>
                  <a:pt x="6036689" y="3131145"/>
                  <a:pt x="5958524" y="3129590"/>
                  <a:pt x="5710465" y="3108543"/>
                </a:cubicBezTo>
                <a:cubicBezTo>
                  <a:pt x="5462406" y="3087496"/>
                  <a:pt x="5258816" y="3089292"/>
                  <a:pt x="5144252" y="3108543"/>
                </a:cubicBezTo>
                <a:cubicBezTo>
                  <a:pt x="5029688" y="3127794"/>
                  <a:pt x="4742511" y="3089110"/>
                  <a:pt x="4640185" y="3108543"/>
                </a:cubicBezTo>
                <a:cubicBezTo>
                  <a:pt x="4537859" y="3127976"/>
                  <a:pt x="4279396" y="3121354"/>
                  <a:pt x="3949681" y="3108543"/>
                </a:cubicBezTo>
                <a:cubicBezTo>
                  <a:pt x="3619966" y="3095732"/>
                  <a:pt x="3591376" y="3100338"/>
                  <a:pt x="3259177" y="3108543"/>
                </a:cubicBezTo>
                <a:cubicBezTo>
                  <a:pt x="2926978" y="3116748"/>
                  <a:pt x="2827173" y="3078084"/>
                  <a:pt x="2630819" y="3108543"/>
                </a:cubicBezTo>
                <a:cubicBezTo>
                  <a:pt x="2434465" y="3139002"/>
                  <a:pt x="2089719" y="3108870"/>
                  <a:pt x="1878170" y="3108543"/>
                </a:cubicBezTo>
                <a:cubicBezTo>
                  <a:pt x="1666621" y="3108216"/>
                  <a:pt x="1423066" y="3113331"/>
                  <a:pt x="1125521" y="3108543"/>
                </a:cubicBezTo>
                <a:cubicBezTo>
                  <a:pt x="827976" y="3103755"/>
                  <a:pt x="278422" y="3092533"/>
                  <a:pt x="0" y="3108543"/>
                </a:cubicBezTo>
                <a:cubicBezTo>
                  <a:pt x="27133" y="2988674"/>
                  <a:pt x="23396" y="2767498"/>
                  <a:pt x="0" y="2517920"/>
                </a:cubicBezTo>
                <a:cubicBezTo>
                  <a:pt x="-23396" y="2268342"/>
                  <a:pt x="10798" y="2088804"/>
                  <a:pt x="0" y="1958382"/>
                </a:cubicBezTo>
                <a:cubicBezTo>
                  <a:pt x="-10798" y="1827960"/>
                  <a:pt x="5322" y="1504905"/>
                  <a:pt x="0" y="1336673"/>
                </a:cubicBezTo>
                <a:cubicBezTo>
                  <a:pt x="-5322" y="1168441"/>
                  <a:pt x="1787" y="1015834"/>
                  <a:pt x="0" y="777136"/>
                </a:cubicBezTo>
                <a:cubicBezTo>
                  <a:pt x="-1787" y="538438"/>
                  <a:pt x="-10924" y="331190"/>
                  <a:pt x="0" y="0"/>
                </a:cubicBezTo>
                <a:close/>
              </a:path>
              <a:path w="6214533" h="3108543" stroke="0" extrusionOk="0">
                <a:moveTo>
                  <a:pt x="0" y="0"/>
                </a:moveTo>
                <a:cubicBezTo>
                  <a:pt x="189883" y="35587"/>
                  <a:pt x="528415" y="4665"/>
                  <a:pt x="752649" y="0"/>
                </a:cubicBezTo>
                <a:cubicBezTo>
                  <a:pt x="976883" y="-4665"/>
                  <a:pt x="1302478" y="35047"/>
                  <a:pt x="1567443" y="0"/>
                </a:cubicBezTo>
                <a:cubicBezTo>
                  <a:pt x="1832408" y="-35047"/>
                  <a:pt x="1860921" y="13928"/>
                  <a:pt x="2133656" y="0"/>
                </a:cubicBezTo>
                <a:cubicBezTo>
                  <a:pt x="2406391" y="-13928"/>
                  <a:pt x="2582575" y="-4478"/>
                  <a:pt x="2762015" y="0"/>
                </a:cubicBezTo>
                <a:cubicBezTo>
                  <a:pt x="2941455" y="4478"/>
                  <a:pt x="3263037" y="37090"/>
                  <a:pt x="3514664" y="0"/>
                </a:cubicBezTo>
                <a:cubicBezTo>
                  <a:pt x="3766291" y="-37090"/>
                  <a:pt x="4016306" y="31720"/>
                  <a:pt x="4329458" y="0"/>
                </a:cubicBezTo>
                <a:cubicBezTo>
                  <a:pt x="4642610" y="-31720"/>
                  <a:pt x="4852347" y="33071"/>
                  <a:pt x="5019962" y="0"/>
                </a:cubicBezTo>
                <a:cubicBezTo>
                  <a:pt x="5187577" y="-33071"/>
                  <a:pt x="5703687" y="-44350"/>
                  <a:pt x="6214533" y="0"/>
                </a:cubicBezTo>
                <a:cubicBezTo>
                  <a:pt x="6239208" y="169554"/>
                  <a:pt x="6202092" y="313325"/>
                  <a:pt x="6214533" y="590623"/>
                </a:cubicBezTo>
                <a:cubicBezTo>
                  <a:pt x="6226974" y="867921"/>
                  <a:pt x="6209467" y="1018321"/>
                  <a:pt x="6214533" y="1150161"/>
                </a:cubicBezTo>
                <a:cubicBezTo>
                  <a:pt x="6219599" y="1282001"/>
                  <a:pt x="6205736" y="1428606"/>
                  <a:pt x="6214533" y="1678613"/>
                </a:cubicBezTo>
                <a:cubicBezTo>
                  <a:pt x="6223330" y="1928620"/>
                  <a:pt x="6183491" y="2053768"/>
                  <a:pt x="6214533" y="2300322"/>
                </a:cubicBezTo>
                <a:cubicBezTo>
                  <a:pt x="6245575" y="2546876"/>
                  <a:pt x="6202204" y="2786853"/>
                  <a:pt x="6214533" y="3108543"/>
                </a:cubicBezTo>
                <a:cubicBezTo>
                  <a:pt x="6041740" y="3119564"/>
                  <a:pt x="5936250" y="3100464"/>
                  <a:pt x="5710465" y="3108543"/>
                </a:cubicBezTo>
                <a:cubicBezTo>
                  <a:pt x="5484680" y="3116622"/>
                  <a:pt x="5118031" y="3124883"/>
                  <a:pt x="4957816" y="3108543"/>
                </a:cubicBezTo>
                <a:cubicBezTo>
                  <a:pt x="4797601" y="3092203"/>
                  <a:pt x="4377028" y="3125998"/>
                  <a:pt x="4143022" y="3108543"/>
                </a:cubicBezTo>
                <a:cubicBezTo>
                  <a:pt x="3909016" y="3091088"/>
                  <a:pt x="3762675" y="3127074"/>
                  <a:pt x="3638954" y="3108543"/>
                </a:cubicBezTo>
                <a:cubicBezTo>
                  <a:pt x="3515233" y="3090012"/>
                  <a:pt x="3180725" y="3094203"/>
                  <a:pt x="3010596" y="3108543"/>
                </a:cubicBezTo>
                <a:cubicBezTo>
                  <a:pt x="2840467" y="3122883"/>
                  <a:pt x="2530773" y="3130955"/>
                  <a:pt x="2382238" y="3108543"/>
                </a:cubicBezTo>
                <a:cubicBezTo>
                  <a:pt x="2233703" y="3086131"/>
                  <a:pt x="2054916" y="3120360"/>
                  <a:pt x="1878170" y="3108543"/>
                </a:cubicBezTo>
                <a:cubicBezTo>
                  <a:pt x="1701424" y="3096726"/>
                  <a:pt x="1584066" y="3131830"/>
                  <a:pt x="1311957" y="3108543"/>
                </a:cubicBezTo>
                <a:cubicBezTo>
                  <a:pt x="1039848" y="3085256"/>
                  <a:pt x="935364" y="3104749"/>
                  <a:pt x="683599" y="3108543"/>
                </a:cubicBezTo>
                <a:cubicBezTo>
                  <a:pt x="431834" y="3112337"/>
                  <a:pt x="331888" y="3092998"/>
                  <a:pt x="0" y="3108543"/>
                </a:cubicBezTo>
                <a:cubicBezTo>
                  <a:pt x="-15012" y="2953421"/>
                  <a:pt x="-650" y="2769884"/>
                  <a:pt x="0" y="2517920"/>
                </a:cubicBezTo>
                <a:cubicBezTo>
                  <a:pt x="650" y="2265956"/>
                  <a:pt x="8346" y="2105551"/>
                  <a:pt x="0" y="1958382"/>
                </a:cubicBezTo>
                <a:cubicBezTo>
                  <a:pt x="-8346" y="1811213"/>
                  <a:pt x="24723" y="1488118"/>
                  <a:pt x="0" y="1336673"/>
                </a:cubicBezTo>
                <a:cubicBezTo>
                  <a:pt x="-24723" y="1185228"/>
                  <a:pt x="13009" y="998489"/>
                  <a:pt x="0" y="808221"/>
                </a:cubicBezTo>
                <a:cubicBezTo>
                  <a:pt x="-13009" y="617953"/>
                  <a:pt x="-38535" y="314693"/>
                  <a:pt x="0" y="0"/>
                </a:cubicBezTo>
                <a:close/>
              </a:path>
            </a:pathLst>
          </a:custGeom>
          <a:solidFill>
            <a:srgbClr val="FFFFDB"/>
          </a:solidFill>
          <a:ln w="57150">
            <a:solidFill>
              <a:srgbClr val="AC8264"/>
            </a:solidFill>
            <a:extLst>
              <a:ext uri="{C807C97D-BFC1-408E-A445-0C87EB9F89A2}">
                <ask:lineSketchStyleProps xmlns:ask="http://schemas.microsoft.com/office/drawing/2018/sketchyshapes" sd="617059921">
                  <a:prstGeom prst="rect">
                    <a:avLst/>
                  </a:prstGeom>
                  <ask:type>
                    <ask:lineSketchFreehand/>
                  </ask:type>
                </ask:lineSketchStyleProps>
              </a:ext>
            </a:extLst>
          </a:ln>
        </p:spPr>
        <p:txBody>
          <a:bodyPr wrap="square" rtlCol="0">
            <a:spAutoFit/>
          </a:bodyPr>
          <a:lstStyle/>
          <a:p>
            <a:pPr algn="just"/>
            <a:r>
              <a:rPr lang="en-US" sz="2800" dirty="0" err="1">
                <a:latin typeface="Arial" panose="020B0604020202020204" pitchFamily="34" charset="0"/>
              </a:rPr>
              <a:t>Nhận</a:t>
            </a:r>
            <a:r>
              <a:rPr lang="en-US" sz="2800" dirty="0">
                <a:latin typeface="Arial" panose="020B0604020202020204" pitchFamily="34" charset="0"/>
              </a:rPr>
              <a:t> </a:t>
            </a:r>
            <a:r>
              <a:rPr lang="en-US" sz="2800" dirty="0" err="1">
                <a:latin typeface="Arial" panose="020B0604020202020204" pitchFamily="34" charset="0"/>
              </a:rPr>
              <a:t>xét</a:t>
            </a:r>
            <a:r>
              <a:rPr lang="en-US" sz="2800" dirty="0">
                <a:latin typeface="Arial" panose="020B0604020202020204" pitchFamily="34" charset="0"/>
              </a:rPr>
              <a:t>: </a:t>
            </a:r>
          </a:p>
          <a:p>
            <a:pPr algn="just"/>
            <a:r>
              <a:rPr lang="en-US" sz="2800" dirty="0">
                <a:solidFill>
                  <a:srgbClr val="002060"/>
                </a:solidFill>
                <a:latin typeface="Arial" panose="020B0604020202020204" pitchFamily="34" charset="0"/>
              </a:rPr>
              <a:t>1) </a:t>
            </a:r>
            <a:r>
              <a:rPr lang="en-US" sz="2800" dirty="0" err="1">
                <a:solidFill>
                  <a:srgbClr val="002060"/>
                </a:solidFill>
                <a:latin typeface="Arial" panose="020B0604020202020204" pitchFamily="34" charset="0"/>
              </a:rPr>
              <a:t>Hình</a:t>
            </a:r>
            <a:r>
              <a:rPr lang="en-US" sz="2800" dirty="0">
                <a:solidFill>
                  <a:srgbClr val="002060"/>
                </a:solidFill>
                <a:latin typeface="Arial" panose="020B0604020202020204" pitchFamily="34" charset="0"/>
              </a:rPr>
              <a:t> </a:t>
            </a:r>
            <a:r>
              <a:rPr lang="en-US" sz="2800" dirty="0" err="1">
                <a:solidFill>
                  <a:srgbClr val="002060"/>
                </a:solidFill>
                <a:latin typeface="Arial" panose="020B0604020202020204" pitchFamily="34" charset="0"/>
              </a:rPr>
              <a:t>lập</a:t>
            </a:r>
            <a:r>
              <a:rPr lang="en-US" sz="2800" dirty="0">
                <a:solidFill>
                  <a:srgbClr val="002060"/>
                </a:solidFill>
                <a:latin typeface="Arial" panose="020B0604020202020204" pitchFamily="34" charset="0"/>
              </a:rPr>
              <a:t> </a:t>
            </a:r>
            <a:r>
              <a:rPr lang="en-US" sz="2800" dirty="0" err="1">
                <a:solidFill>
                  <a:srgbClr val="002060"/>
                </a:solidFill>
                <a:latin typeface="Arial" panose="020B0604020202020204" pitchFamily="34" charset="0"/>
              </a:rPr>
              <a:t>phương</a:t>
            </a:r>
            <a:r>
              <a:rPr lang="en-US" sz="2800" dirty="0">
                <a:solidFill>
                  <a:srgbClr val="002060"/>
                </a:solidFill>
                <a:latin typeface="Arial" panose="020B0604020202020204" pitchFamily="34" charset="0"/>
              </a:rPr>
              <a:t> </a:t>
            </a:r>
            <a:r>
              <a:rPr lang="en-US" sz="2800" u="sng" dirty="0" err="1">
                <a:solidFill>
                  <a:srgbClr val="FF0000"/>
                </a:solidFill>
                <a:latin typeface="Arial" panose="020B0604020202020204" pitchFamily="34" charset="0"/>
              </a:rPr>
              <a:t>nằm</a:t>
            </a:r>
            <a:r>
              <a:rPr lang="en-US" sz="2800" u="sng" dirty="0">
                <a:solidFill>
                  <a:srgbClr val="FF0000"/>
                </a:solidFill>
                <a:latin typeface="Arial" panose="020B0604020202020204" pitchFamily="34" charset="0"/>
              </a:rPr>
              <a:t> </a:t>
            </a:r>
            <a:r>
              <a:rPr lang="en-US" sz="2800" u="sng" dirty="0" err="1">
                <a:solidFill>
                  <a:srgbClr val="FF0000"/>
                </a:solidFill>
                <a:latin typeface="Arial" panose="020B0604020202020204" pitchFamily="34" charset="0"/>
              </a:rPr>
              <a:t>hoàn</a:t>
            </a:r>
            <a:r>
              <a:rPr lang="en-US" sz="2800" u="sng" dirty="0">
                <a:solidFill>
                  <a:srgbClr val="FF0000"/>
                </a:solidFill>
                <a:latin typeface="Arial" panose="020B0604020202020204" pitchFamily="34" charset="0"/>
              </a:rPr>
              <a:t> </a:t>
            </a:r>
            <a:r>
              <a:rPr lang="en-US" sz="2800" u="sng" dirty="0" err="1">
                <a:solidFill>
                  <a:srgbClr val="FF0000"/>
                </a:solidFill>
                <a:latin typeface="Arial" panose="020B0604020202020204" pitchFamily="34" charset="0"/>
              </a:rPr>
              <a:t>toàn</a:t>
            </a:r>
            <a:r>
              <a:rPr lang="en-US" sz="2800" u="sng" dirty="0">
                <a:solidFill>
                  <a:srgbClr val="FF0000"/>
                </a:solidFill>
                <a:latin typeface="Arial" panose="020B0604020202020204" pitchFamily="34" charset="0"/>
              </a:rPr>
              <a:t> </a:t>
            </a:r>
            <a:r>
              <a:rPr lang="en-US" sz="2800" u="sng" dirty="0" err="1">
                <a:solidFill>
                  <a:srgbClr val="FF0000"/>
                </a:solidFill>
                <a:latin typeface="Arial" panose="020B0604020202020204" pitchFamily="34" charset="0"/>
              </a:rPr>
              <a:t>bên</a:t>
            </a:r>
            <a:r>
              <a:rPr lang="en-US" sz="2800" u="sng" dirty="0">
                <a:solidFill>
                  <a:srgbClr val="FF0000"/>
                </a:solidFill>
                <a:latin typeface="Arial" panose="020B0604020202020204" pitchFamily="34" charset="0"/>
              </a:rPr>
              <a:t> </a:t>
            </a:r>
            <a:r>
              <a:rPr lang="en-US" sz="2800" u="sng" dirty="0" err="1">
                <a:solidFill>
                  <a:srgbClr val="FF0000"/>
                </a:solidFill>
                <a:latin typeface="Arial" panose="020B0604020202020204" pitchFamily="34" charset="0"/>
              </a:rPr>
              <a:t>trong</a:t>
            </a:r>
            <a:r>
              <a:rPr lang="en-US" sz="2800" dirty="0">
                <a:solidFill>
                  <a:srgbClr val="002060"/>
                </a:solidFill>
                <a:latin typeface="Arial" panose="020B0604020202020204" pitchFamily="34" charset="0"/>
              </a:rPr>
              <a:t> </a:t>
            </a:r>
            <a:r>
              <a:rPr lang="en-US" sz="2800" dirty="0" err="1">
                <a:solidFill>
                  <a:srgbClr val="002060"/>
                </a:solidFill>
                <a:latin typeface="Arial" panose="020B0604020202020204" pitchFamily="34" charset="0"/>
              </a:rPr>
              <a:t>hình</a:t>
            </a:r>
            <a:r>
              <a:rPr lang="en-US" sz="2800" dirty="0">
                <a:solidFill>
                  <a:srgbClr val="002060"/>
                </a:solidFill>
                <a:latin typeface="Arial" panose="020B0604020202020204" pitchFamily="34" charset="0"/>
              </a:rPr>
              <a:t> </a:t>
            </a:r>
            <a:r>
              <a:rPr lang="en-US" sz="2800" dirty="0" err="1">
                <a:solidFill>
                  <a:srgbClr val="002060"/>
                </a:solidFill>
                <a:latin typeface="Arial" panose="020B0604020202020204" pitchFamily="34" charset="0"/>
              </a:rPr>
              <a:t>hộp</a:t>
            </a:r>
            <a:r>
              <a:rPr lang="en-US" sz="2800" dirty="0">
                <a:solidFill>
                  <a:srgbClr val="002060"/>
                </a:solidFill>
                <a:latin typeface="Arial" panose="020B0604020202020204" pitchFamily="34" charset="0"/>
              </a:rPr>
              <a:t> </a:t>
            </a:r>
            <a:r>
              <a:rPr lang="en-US" sz="2800" dirty="0" err="1">
                <a:solidFill>
                  <a:srgbClr val="002060"/>
                </a:solidFill>
                <a:latin typeface="Arial" panose="020B0604020202020204" pitchFamily="34" charset="0"/>
              </a:rPr>
              <a:t>chữ</a:t>
            </a:r>
            <a:r>
              <a:rPr lang="en-US" sz="2800" dirty="0">
                <a:solidFill>
                  <a:srgbClr val="002060"/>
                </a:solidFill>
                <a:latin typeface="Arial" panose="020B0604020202020204" pitchFamily="34" charset="0"/>
              </a:rPr>
              <a:t> </a:t>
            </a:r>
            <a:r>
              <a:rPr lang="en-US" sz="2800" dirty="0" err="1">
                <a:solidFill>
                  <a:srgbClr val="002060"/>
                </a:solidFill>
                <a:latin typeface="Arial" panose="020B0604020202020204" pitchFamily="34" charset="0"/>
              </a:rPr>
              <a:t>nhật</a:t>
            </a:r>
            <a:r>
              <a:rPr lang="en-US" sz="2800" dirty="0">
                <a:solidFill>
                  <a:srgbClr val="002060"/>
                </a:solidFill>
                <a:latin typeface="Arial" panose="020B0604020202020204" pitchFamily="34" charset="0"/>
              </a:rPr>
              <a:t>.</a:t>
            </a:r>
          </a:p>
          <a:p>
            <a:pPr algn="just"/>
            <a:r>
              <a:rPr lang="en-US" sz="2800" dirty="0">
                <a:solidFill>
                  <a:schemeClr val="accent6">
                    <a:lumMod val="50000"/>
                  </a:schemeClr>
                </a:solidFill>
                <a:latin typeface="Arial" panose="020B0604020202020204" pitchFamily="34" charset="0"/>
              </a:rPr>
              <a:t>2) </a:t>
            </a:r>
            <a:r>
              <a:rPr lang="en-US" sz="2800" dirty="0" err="1">
                <a:solidFill>
                  <a:schemeClr val="accent6">
                    <a:lumMod val="50000"/>
                  </a:schemeClr>
                </a:solidFill>
                <a:latin typeface="Arial" panose="020B0604020202020204" pitchFamily="34" charset="0"/>
              </a:rPr>
              <a:t>Khoảng</a:t>
            </a:r>
            <a:r>
              <a:rPr lang="en-US" sz="2800" dirty="0">
                <a:solidFill>
                  <a:schemeClr val="accent6">
                    <a:lumMod val="50000"/>
                  </a:schemeClr>
                </a:solidFill>
                <a:latin typeface="Arial" panose="020B0604020202020204" pitchFamily="34" charset="0"/>
              </a:rPr>
              <a:t> </a:t>
            </a:r>
            <a:r>
              <a:rPr lang="en-US" sz="2800" dirty="0" err="1">
                <a:solidFill>
                  <a:schemeClr val="accent6">
                    <a:lumMod val="50000"/>
                  </a:schemeClr>
                </a:solidFill>
                <a:latin typeface="Arial" panose="020B0604020202020204" pitchFamily="34" charset="0"/>
              </a:rPr>
              <a:t>không</a:t>
            </a:r>
            <a:r>
              <a:rPr lang="en-US" sz="2800" dirty="0">
                <a:solidFill>
                  <a:schemeClr val="accent6">
                    <a:lumMod val="50000"/>
                  </a:schemeClr>
                </a:solidFill>
                <a:latin typeface="Arial" panose="020B0604020202020204" pitchFamily="34" charset="0"/>
              </a:rPr>
              <a:t> </a:t>
            </a:r>
            <a:r>
              <a:rPr lang="en-US" sz="2800" dirty="0" err="1">
                <a:solidFill>
                  <a:schemeClr val="accent6">
                    <a:lumMod val="50000"/>
                  </a:schemeClr>
                </a:solidFill>
                <a:latin typeface="Arial" panose="020B0604020202020204" pitchFamily="34" charset="0"/>
              </a:rPr>
              <a:t>gian</a:t>
            </a:r>
            <a:r>
              <a:rPr lang="en-US" sz="2800" dirty="0">
                <a:solidFill>
                  <a:schemeClr val="accent6">
                    <a:lumMod val="50000"/>
                  </a:schemeClr>
                </a:solidFill>
                <a:latin typeface="Arial" panose="020B0604020202020204" pitchFamily="34" charset="0"/>
              </a:rPr>
              <a:t> </a:t>
            </a:r>
            <a:r>
              <a:rPr lang="en-US" sz="2800" dirty="0" err="1">
                <a:solidFill>
                  <a:schemeClr val="accent6">
                    <a:lumMod val="50000"/>
                  </a:schemeClr>
                </a:solidFill>
                <a:latin typeface="Arial" panose="020B0604020202020204" pitchFamily="34" charset="0"/>
              </a:rPr>
              <a:t>mà</a:t>
            </a:r>
            <a:r>
              <a:rPr lang="en-US" sz="2800" dirty="0">
                <a:solidFill>
                  <a:schemeClr val="accent6">
                    <a:lumMod val="50000"/>
                  </a:schemeClr>
                </a:solidFill>
                <a:latin typeface="Arial" panose="020B0604020202020204" pitchFamily="34" charset="0"/>
              </a:rPr>
              <a:t> </a:t>
            </a:r>
            <a:r>
              <a:rPr lang="en-US" sz="2800" dirty="0" err="1">
                <a:solidFill>
                  <a:schemeClr val="accent6">
                    <a:lumMod val="50000"/>
                  </a:schemeClr>
                </a:solidFill>
                <a:latin typeface="Arial" panose="020B0604020202020204" pitchFamily="34" charset="0"/>
              </a:rPr>
              <a:t>hình</a:t>
            </a:r>
            <a:r>
              <a:rPr lang="en-US" sz="2800" dirty="0">
                <a:solidFill>
                  <a:schemeClr val="accent6">
                    <a:lumMod val="50000"/>
                  </a:schemeClr>
                </a:solidFill>
                <a:latin typeface="Arial" panose="020B0604020202020204" pitchFamily="34" charset="0"/>
              </a:rPr>
              <a:t> </a:t>
            </a:r>
            <a:r>
              <a:rPr lang="en-US" sz="2800" dirty="0" err="1">
                <a:solidFill>
                  <a:schemeClr val="accent6">
                    <a:lumMod val="50000"/>
                  </a:schemeClr>
                </a:solidFill>
                <a:latin typeface="Arial" panose="020B0604020202020204" pitchFamily="34" charset="0"/>
              </a:rPr>
              <a:t>lập</a:t>
            </a:r>
            <a:r>
              <a:rPr lang="en-US" sz="2800" dirty="0">
                <a:solidFill>
                  <a:schemeClr val="accent6">
                    <a:lumMod val="50000"/>
                  </a:schemeClr>
                </a:solidFill>
                <a:latin typeface="Arial" panose="020B0604020202020204" pitchFamily="34" charset="0"/>
              </a:rPr>
              <a:t> </a:t>
            </a:r>
            <a:r>
              <a:rPr lang="en-US" sz="2800" dirty="0" err="1">
                <a:solidFill>
                  <a:schemeClr val="accent6">
                    <a:lumMod val="50000"/>
                  </a:schemeClr>
                </a:solidFill>
                <a:latin typeface="Arial" panose="020B0604020202020204" pitchFamily="34" charset="0"/>
              </a:rPr>
              <a:t>phương</a:t>
            </a:r>
            <a:r>
              <a:rPr lang="en-US" sz="2800" dirty="0">
                <a:solidFill>
                  <a:schemeClr val="accent6">
                    <a:lumMod val="50000"/>
                  </a:schemeClr>
                </a:solidFill>
                <a:latin typeface="Arial" panose="020B0604020202020204" pitchFamily="34" charset="0"/>
              </a:rPr>
              <a:t> </a:t>
            </a:r>
            <a:r>
              <a:rPr lang="en-US" sz="2800" dirty="0" err="1">
                <a:solidFill>
                  <a:schemeClr val="accent6">
                    <a:lumMod val="50000"/>
                  </a:schemeClr>
                </a:solidFill>
                <a:latin typeface="Arial" panose="020B0604020202020204" pitchFamily="34" charset="0"/>
              </a:rPr>
              <a:t>chiếm</a:t>
            </a:r>
            <a:r>
              <a:rPr lang="en-US" sz="2800" dirty="0">
                <a:solidFill>
                  <a:schemeClr val="accent6">
                    <a:lumMod val="50000"/>
                  </a:schemeClr>
                </a:solidFill>
                <a:latin typeface="Arial" panose="020B0604020202020204" pitchFamily="34" charset="0"/>
              </a:rPr>
              <a:t> </a:t>
            </a:r>
            <a:r>
              <a:rPr lang="en-US" sz="2800" u="sng" dirty="0" err="1">
                <a:solidFill>
                  <a:srgbClr val="FF0000"/>
                </a:solidFill>
                <a:latin typeface="Arial" panose="020B0604020202020204" pitchFamily="34" charset="0"/>
              </a:rPr>
              <a:t>nhỏ</a:t>
            </a:r>
            <a:r>
              <a:rPr lang="en-US" sz="2800" u="sng" dirty="0">
                <a:solidFill>
                  <a:srgbClr val="FF0000"/>
                </a:solidFill>
                <a:latin typeface="Arial" panose="020B0604020202020204" pitchFamily="34" charset="0"/>
              </a:rPr>
              <a:t> </a:t>
            </a:r>
            <a:r>
              <a:rPr lang="en-US" sz="2800" u="sng" dirty="0" err="1">
                <a:solidFill>
                  <a:srgbClr val="FF0000"/>
                </a:solidFill>
                <a:latin typeface="Arial" panose="020B0604020202020204" pitchFamily="34" charset="0"/>
              </a:rPr>
              <a:t>hơn</a:t>
            </a:r>
            <a:r>
              <a:rPr lang="en-US" sz="2800" u="sng" dirty="0">
                <a:solidFill>
                  <a:schemeClr val="accent6">
                    <a:lumMod val="50000"/>
                  </a:schemeClr>
                </a:solidFill>
                <a:latin typeface="Arial" panose="020B0604020202020204" pitchFamily="34" charset="0"/>
              </a:rPr>
              <a:t> </a:t>
            </a:r>
            <a:r>
              <a:rPr lang="en-US" sz="2800" dirty="0" err="1">
                <a:solidFill>
                  <a:schemeClr val="accent6">
                    <a:lumMod val="50000"/>
                  </a:schemeClr>
                </a:solidFill>
                <a:latin typeface="Arial" panose="020B0604020202020204" pitchFamily="34" charset="0"/>
              </a:rPr>
              <a:t>khoảng</a:t>
            </a:r>
            <a:r>
              <a:rPr lang="en-US" sz="2800" dirty="0">
                <a:solidFill>
                  <a:schemeClr val="accent6">
                    <a:lumMod val="50000"/>
                  </a:schemeClr>
                </a:solidFill>
                <a:latin typeface="Arial" panose="020B0604020202020204" pitchFamily="34" charset="0"/>
              </a:rPr>
              <a:t> </a:t>
            </a:r>
            <a:r>
              <a:rPr lang="en-US" sz="2800" dirty="0" err="1">
                <a:solidFill>
                  <a:schemeClr val="accent6">
                    <a:lumMod val="50000"/>
                  </a:schemeClr>
                </a:solidFill>
                <a:latin typeface="Arial" panose="020B0604020202020204" pitchFamily="34" charset="0"/>
              </a:rPr>
              <a:t>không</a:t>
            </a:r>
            <a:r>
              <a:rPr lang="en-US" sz="2800" dirty="0">
                <a:solidFill>
                  <a:schemeClr val="accent6">
                    <a:lumMod val="50000"/>
                  </a:schemeClr>
                </a:solidFill>
                <a:latin typeface="Arial" panose="020B0604020202020204" pitchFamily="34" charset="0"/>
              </a:rPr>
              <a:t> </a:t>
            </a:r>
            <a:r>
              <a:rPr lang="en-US" sz="2800" dirty="0" err="1">
                <a:solidFill>
                  <a:schemeClr val="accent6">
                    <a:lumMod val="50000"/>
                  </a:schemeClr>
                </a:solidFill>
                <a:latin typeface="Arial" panose="020B0604020202020204" pitchFamily="34" charset="0"/>
              </a:rPr>
              <a:t>gian</a:t>
            </a:r>
            <a:r>
              <a:rPr lang="en-US" sz="2800" dirty="0">
                <a:solidFill>
                  <a:schemeClr val="accent6">
                    <a:lumMod val="50000"/>
                  </a:schemeClr>
                </a:solidFill>
                <a:latin typeface="Arial" panose="020B0604020202020204" pitchFamily="34" charset="0"/>
              </a:rPr>
              <a:t> </a:t>
            </a:r>
            <a:r>
              <a:rPr lang="en-US" sz="2800" dirty="0" err="1">
                <a:solidFill>
                  <a:schemeClr val="accent6">
                    <a:lumMod val="50000"/>
                  </a:schemeClr>
                </a:solidFill>
                <a:latin typeface="Arial" panose="020B0604020202020204" pitchFamily="34" charset="0"/>
              </a:rPr>
              <a:t>mà</a:t>
            </a:r>
            <a:r>
              <a:rPr lang="en-US" sz="2800" dirty="0">
                <a:solidFill>
                  <a:schemeClr val="accent6">
                    <a:lumMod val="50000"/>
                  </a:schemeClr>
                </a:solidFill>
                <a:latin typeface="Arial" panose="020B0604020202020204" pitchFamily="34" charset="0"/>
              </a:rPr>
              <a:t> </a:t>
            </a:r>
            <a:r>
              <a:rPr lang="en-US" sz="2800" dirty="0" err="1">
                <a:solidFill>
                  <a:schemeClr val="accent6">
                    <a:lumMod val="50000"/>
                  </a:schemeClr>
                </a:solidFill>
                <a:latin typeface="Arial" panose="020B0604020202020204" pitchFamily="34" charset="0"/>
              </a:rPr>
              <a:t>hình</a:t>
            </a:r>
            <a:r>
              <a:rPr lang="en-US" sz="2800" dirty="0">
                <a:solidFill>
                  <a:schemeClr val="accent6">
                    <a:lumMod val="50000"/>
                  </a:schemeClr>
                </a:solidFill>
                <a:latin typeface="Arial" panose="020B0604020202020204" pitchFamily="34" charset="0"/>
              </a:rPr>
              <a:t> </a:t>
            </a:r>
            <a:r>
              <a:rPr lang="en-US" sz="2800" dirty="0" err="1">
                <a:solidFill>
                  <a:schemeClr val="accent6">
                    <a:lumMod val="50000"/>
                  </a:schemeClr>
                </a:solidFill>
                <a:latin typeface="Arial" panose="020B0604020202020204" pitchFamily="34" charset="0"/>
              </a:rPr>
              <a:t>hộp</a:t>
            </a:r>
            <a:r>
              <a:rPr lang="en-US" sz="2800" dirty="0">
                <a:solidFill>
                  <a:schemeClr val="accent6">
                    <a:lumMod val="50000"/>
                  </a:schemeClr>
                </a:solidFill>
                <a:latin typeface="Arial" panose="020B0604020202020204" pitchFamily="34" charset="0"/>
              </a:rPr>
              <a:t> </a:t>
            </a:r>
            <a:r>
              <a:rPr lang="en-US" sz="2800" dirty="0" err="1">
                <a:solidFill>
                  <a:schemeClr val="accent6">
                    <a:lumMod val="50000"/>
                  </a:schemeClr>
                </a:solidFill>
                <a:latin typeface="Arial" panose="020B0604020202020204" pitchFamily="34" charset="0"/>
              </a:rPr>
              <a:t>chữ</a:t>
            </a:r>
            <a:r>
              <a:rPr lang="en-US" sz="2800" dirty="0">
                <a:solidFill>
                  <a:schemeClr val="accent6">
                    <a:lumMod val="50000"/>
                  </a:schemeClr>
                </a:solidFill>
                <a:latin typeface="Arial" panose="020B0604020202020204" pitchFamily="34" charset="0"/>
              </a:rPr>
              <a:t> </a:t>
            </a:r>
            <a:r>
              <a:rPr lang="en-US" sz="2800" dirty="0" err="1">
                <a:solidFill>
                  <a:schemeClr val="accent6">
                    <a:lumMod val="50000"/>
                  </a:schemeClr>
                </a:solidFill>
                <a:latin typeface="Arial" panose="020B0604020202020204" pitchFamily="34" charset="0"/>
              </a:rPr>
              <a:t>nhật</a:t>
            </a:r>
            <a:r>
              <a:rPr lang="en-US" sz="2800" dirty="0">
                <a:solidFill>
                  <a:schemeClr val="accent6">
                    <a:lumMod val="50000"/>
                  </a:schemeClr>
                </a:solidFill>
                <a:latin typeface="Arial" panose="020B0604020202020204" pitchFamily="34" charset="0"/>
              </a:rPr>
              <a:t> </a:t>
            </a:r>
            <a:r>
              <a:rPr lang="en-US" sz="2800" dirty="0" err="1">
                <a:solidFill>
                  <a:schemeClr val="accent6">
                    <a:lumMod val="50000"/>
                  </a:schemeClr>
                </a:solidFill>
                <a:latin typeface="Arial" panose="020B0604020202020204" pitchFamily="34" charset="0"/>
              </a:rPr>
              <a:t>chiếm</a:t>
            </a:r>
            <a:r>
              <a:rPr lang="en-US" sz="2800" dirty="0">
                <a:solidFill>
                  <a:schemeClr val="accent6">
                    <a:lumMod val="50000"/>
                  </a:schemeClr>
                </a:solidFill>
                <a:latin typeface="Arial" panose="020B0604020202020204" pitchFamily="34" charset="0"/>
              </a:rPr>
              <a:t>.</a:t>
            </a:r>
          </a:p>
        </p:txBody>
      </p:sp>
      <p:pic>
        <p:nvPicPr>
          <p:cNvPr id="11" name="Picture 10" descr="A picture containing text&#10;&#10;Description automatically generated">
            <a:extLst>
              <a:ext uri="{FF2B5EF4-FFF2-40B4-BE49-F238E27FC236}">
                <a16:creationId xmlns:a16="http://schemas.microsoft.com/office/drawing/2014/main" id="{169A145E-6657-4AB5-8285-6A0FC3A260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9096" y="4508500"/>
            <a:ext cx="1376746" cy="2349500"/>
          </a:xfrm>
          <a:prstGeom prst="rect">
            <a:avLst/>
          </a:prstGeom>
        </p:spPr>
      </p:pic>
      <p:sp>
        <p:nvSpPr>
          <p:cNvPr id="26" name="Rectangle: Diagonal Corners Rounded 25">
            <a:extLst>
              <a:ext uri="{FF2B5EF4-FFF2-40B4-BE49-F238E27FC236}">
                <a16:creationId xmlns:a16="http://schemas.microsoft.com/office/drawing/2014/main" id="{BE650D79-0807-4172-B3BC-A6F24FA1A854}"/>
              </a:ext>
            </a:extLst>
          </p:cNvPr>
          <p:cNvSpPr/>
          <p:nvPr/>
        </p:nvSpPr>
        <p:spPr>
          <a:xfrm>
            <a:off x="235859" y="4811146"/>
            <a:ext cx="10127079" cy="1304976"/>
          </a:xfrm>
          <a:custGeom>
            <a:avLst/>
            <a:gdLst>
              <a:gd name="connsiteX0" fmla="*/ 426153 w 10127079"/>
              <a:gd name="connsiteY0" fmla="*/ 0 h 1304976"/>
              <a:gd name="connsiteX1" fmla="*/ 1216086 w 10127079"/>
              <a:gd name="connsiteY1" fmla="*/ 0 h 1304976"/>
              <a:gd name="connsiteX2" fmla="*/ 1812000 w 10127079"/>
              <a:gd name="connsiteY2" fmla="*/ 0 h 1304976"/>
              <a:gd name="connsiteX3" fmla="*/ 2601932 w 10127079"/>
              <a:gd name="connsiteY3" fmla="*/ 0 h 1304976"/>
              <a:gd name="connsiteX4" fmla="*/ 3488874 w 10127079"/>
              <a:gd name="connsiteY4" fmla="*/ 0 h 1304976"/>
              <a:gd name="connsiteX5" fmla="*/ 3890769 w 10127079"/>
              <a:gd name="connsiteY5" fmla="*/ 0 h 1304976"/>
              <a:gd name="connsiteX6" fmla="*/ 4680702 w 10127079"/>
              <a:gd name="connsiteY6" fmla="*/ 0 h 1304976"/>
              <a:gd name="connsiteX7" fmla="*/ 5082597 w 10127079"/>
              <a:gd name="connsiteY7" fmla="*/ 0 h 1304976"/>
              <a:gd name="connsiteX8" fmla="*/ 5969539 w 10127079"/>
              <a:gd name="connsiteY8" fmla="*/ 0 h 1304976"/>
              <a:gd name="connsiteX9" fmla="*/ 6468444 w 10127079"/>
              <a:gd name="connsiteY9" fmla="*/ 0 h 1304976"/>
              <a:gd name="connsiteX10" fmla="*/ 7355386 w 10127079"/>
              <a:gd name="connsiteY10" fmla="*/ 0 h 1304976"/>
              <a:gd name="connsiteX11" fmla="*/ 7757281 w 10127079"/>
              <a:gd name="connsiteY11" fmla="*/ 0 h 1304976"/>
              <a:gd name="connsiteX12" fmla="*/ 8353195 w 10127079"/>
              <a:gd name="connsiteY12" fmla="*/ 0 h 1304976"/>
              <a:gd name="connsiteX13" fmla="*/ 8755091 w 10127079"/>
              <a:gd name="connsiteY13" fmla="*/ 0 h 1304976"/>
              <a:gd name="connsiteX14" fmla="*/ 9351005 w 10127079"/>
              <a:gd name="connsiteY14" fmla="*/ 0 h 1304976"/>
              <a:gd name="connsiteX15" fmla="*/ 10127079 w 10127079"/>
              <a:gd name="connsiteY15" fmla="*/ 0 h 1304976"/>
              <a:gd name="connsiteX16" fmla="*/ 10127079 w 10127079"/>
              <a:gd name="connsiteY16" fmla="*/ 0 h 1304976"/>
              <a:gd name="connsiteX17" fmla="*/ 10127079 w 10127079"/>
              <a:gd name="connsiteY17" fmla="*/ 421835 h 1304976"/>
              <a:gd name="connsiteX18" fmla="*/ 10127079 w 10127079"/>
              <a:gd name="connsiteY18" fmla="*/ 878823 h 1304976"/>
              <a:gd name="connsiteX19" fmla="*/ 9700926 w 10127079"/>
              <a:gd name="connsiteY19" fmla="*/ 1304976 h 1304976"/>
              <a:gd name="connsiteX20" fmla="*/ 9008003 w 10127079"/>
              <a:gd name="connsiteY20" fmla="*/ 1304976 h 1304976"/>
              <a:gd name="connsiteX21" fmla="*/ 8412089 w 10127079"/>
              <a:gd name="connsiteY21" fmla="*/ 1304976 h 1304976"/>
              <a:gd name="connsiteX22" fmla="*/ 7622156 w 10127079"/>
              <a:gd name="connsiteY22" fmla="*/ 1304976 h 1304976"/>
              <a:gd name="connsiteX23" fmla="*/ 6832224 w 10127079"/>
              <a:gd name="connsiteY23" fmla="*/ 1304976 h 1304976"/>
              <a:gd name="connsiteX24" fmla="*/ 6333319 w 10127079"/>
              <a:gd name="connsiteY24" fmla="*/ 1304976 h 1304976"/>
              <a:gd name="connsiteX25" fmla="*/ 5640396 w 10127079"/>
              <a:gd name="connsiteY25" fmla="*/ 1304976 h 1304976"/>
              <a:gd name="connsiteX26" fmla="*/ 4753454 w 10127079"/>
              <a:gd name="connsiteY26" fmla="*/ 1304976 h 1304976"/>
              <a:gd name="connsiteX27" fmla="*/ 4157540 w 10127079"/>
              <a:gd name="connsiteY27" fmla="*/ 1304976 h 1304976"/>
              <a:gd name="connsiteX28" fmla="*/ 3755644 w 10127079"/>
              <a:gd name="connsiteY28" fmla="*/ 1304976 h 1304976"/>
              <a:gd name="connsiteX29" fmla="*/ 3353749 w 10127079"/>
              <a:gd name="connsiteY29" fmla="*/ 1304976 h 1304976"/>
              <a:gd name="connsiteX30" fmla="*/ 2951853 w 10127079"/>
              <a:gd name="connsiteY30" fmla="*/ 1304976 h 1304976"/>
              <a:gd name="connsiteX31" fmla="*/ 2452948 w 10127079"/>
              <a:gd name="connsiteY31" fmla="*/ 1304976 h 1304976"/>
              <a:gd name="connsiteX32" fmla="*/ 1760025 w 10127079"/>
              <a:gd name="connsiteY32" fmla="*/ 1304976 h 1304976"/>
              <a:gd name="connsiteX33" fmla="*/ 1164111 w 10127079"/>
              <a:gd name="connsiteY33" fmla="*/ 1304976 h 1304976"/>
              <a:gd name="connsiteX34" fmla="*/ 665206 w 10127079"/>
              <a:gd name="connsiteY34" fmla="*/ 1304976 h 1304976"/>
              <a:gd name="connsiteX35" fmla="*/ 0 w 10127079"/>
              <a:gd name="connsiteY35" fmla="*/ 1304976 h 1304976"/>
              <a:gd name="connsiteX36" fmla="*/ 0 w 10127079"/>
              <a:gd name="connsiteY36" fmla="*/ 1304976 h 1304976"/>
              <a:gd name="connsiteX37" fmla="*/ 0 w 10127079"/>
              <a:gd name="connsiteY37" fmla="*/ 891929 h 1304976"/>
              <a:gd name="connsiteX38" fmla="*/ 0 w 10127079"/>
              <a:gd name="connsiteY38" fmla="*/ 426153 h 1304976"/>
              <a:gd name="connsiteX39" fmla="*/ 426153 w 10127079"/>
              <a:gd name="connsiteY39" fmla="*/ 0 h 130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127079" h="1304976" fill="none" extrusionOk="0">
                <a:moveTo>
                  <a:pt x="426153" y="0"/>
                </a:moveTo>
                <a:cubicBezTo>
                  <a:pt x="698169" y="3974"/>
                  <a:pt x="897065" y="-26150"/>
                  <a:pt x="1216086" y="0"/>
                </a:cubicBezTo>
                <a:cubicBezTo>
                  <a:pt x="1535107" y="26150"/>
                  <a:pt x="1574274" y="-11468"/>
                  <a:pt x="1812000" y="0"/>
                </a:cubicBezTo>
                <a:cubicBezTo>
                  <a:pt x="2049726" y="11468"/>
                  <a:pt x="2262924" y="-6193"/>
                  <a:pt x="2601932" y="0"/>
                </a:cubicBezTo>
                <a:cubicBezTo>
                  <a:pt x="2940940" y="6193"/>
                  <a:pt x="3098410" y="-22041"/>
                  <a:pt x="3488874" y="0"/>
                </a:cubicBezTo>
                <a:cubicBezTo>
                  <a:pt x="3879338" y="22041"/>
                  <a:pt x="3758322" y="-11360"/>
                  <a:pt x="3890769" y="0"/>
                </a:cubicBezTo>
                <a:cubicBezTo>
                  <a:pt x="4023217" y="11360"/>
                  <a:pt x="4389592" y="-13265"/>
                  <a:pt x="4680702" y="0"/>
                </a:cubicBezTo>
                <a:cubicBezTo>
                  <a:pt x="4971812" y="13265"/>
                  <a:pt x="4913724" y="-19407"/>
                  <a:pt x="5082597" y="0"/>
                </a:cubicBezTo>
                <a:cubicBezTo>
                  <a:pt x="5251470" y="19407"/>
                  <a:pt x="5778008" y="-17026"/>
                  <a:pt x="5969539" y="0"/>
                </a:cubicBezTo>
                <a:cubicBezTo>
                  <a:pt x="6161070" y="17026"/>
                  <a:pt x="6306232" y="-12970"/>
                  <a:pt x="6468444" y="0"/>
                </a:cubicBezTo>
                <a:cubicBezTo>
                  <a:pt x="6630656" y="12970"/>
                  <a:pt x="7041279" y="20569"/>
                  <a:pt x="7355386" y="0"/>
                </a:cubicBezTo>
                <a:cubicBezTo>
                  <a:pt x="7669493" y="-20569"/>
                  <a:pt x="7642889" y="15248"/>
                  <a:pt x="7757281" y="0"/>
                </a:cubicBezTo>
                <a:cubicBezTo>
                  <a:pt x="7871674" y="-15248"/>
                  <a:pt x="8228929" y="-11577"/>
                  <a:pt x="8353195" y="0"/>
                </a:cubicBezTo>
                <a:cubicBezTo>
                  <a:pt x="8477461" y="11577"/>
                  <a:pt x="8559852" y="17508"/>
                  <a:pt x="8755091" y="0"/>
                </a:cubicBezTo>
                <a:cubicBezTo>
                  <a:pt x="8950330" y="-17508"/>
                  <a:pt x="9064620" y="25661"/>
                  <a:pt x="9351005" y="0"/>
                </a:cubicBezTo>
                <a:cubicBezTo>
                  <a:pt x="9637390" y="-25661"/>
                  <a:pt x="9780036" y="19940"/>
                  <a:pt x="10127079" y="0"/>
                </a:cubicBezTo>
                <a:lnTo>
                  <a:pt x="10127079" y="0"/>
                </a:lnTo>
                <a:cubicBezTo>
                  <a:pt x="10130538" y="191257"/>
                  <a:pt x="10130462" y="249783"/>
                  <a:pt x="10127079" y="421835"/>
                </a:cubicBezTo>
                <a:cubicBezTo>
                  <a:pt x="10123696" y="593887"/>
                  <a:pt x="10144908" y="752645"/>
                  <a:pt x="10127079" y="878823"/>
                </a:cubicBezTo>
                <a:cubicBezTo>
                  <a:pt x="10126690" y="1136692"/>
                  <a:pt x="9901358" y="1275560"/>
                  <a:pt x="9700926" y="1304976"/>
                </a:cubicBezTo>
                <a:cubicBezTo>
                  <a:pt x="9401096" y="1334903"/>
                  <a:pt x="9206131" y="1290759"/>
                  <a:pt x="9008003" y="1304976"/>
                </a:cubicBezTo>
                <a:cubicBezTo>
                  <a:pt x="8809875" y="1319193"/>
                  <a:pt x="8614739" y="1296238"/>
                  <a:pt x="8412089" y="1304976"/>
                </a:cubicBezTo>
                <a:cubicBezTo>
                  <a:pt x="8209439" y="1313714"/>
                  <a:pt x="7978502" y="1282725"/>
                  <a:pt x="7622156" y="1304976"/>
                </a:cubicBezTo>
                <a:cubicBezTo>
                  <a:pt x="7265810" y="1327227"/>
                  <a:pt x="7175823" y="1303641"/>
                  <a:pt x="6832224" y="1304976"/>
                </a:cubicBezTo>
                <a:cubicBezTo>
                  <a:pt x="6488625" y="1306311"/>
                  <a:pt x="6530134" y="1316284"/>
                  <a:pt x="6333319" y="1304976"/>
                </a:cubicBezTo>
                <a:cubicBezTo>
                  <a:pt x="6136504" y="1293668"/>
                  <a:pt x="5854495" y="1288214"/>
                  <a:pt x="5640396" y="1304976"/>
                </a:cubicBezTo>
                <a:cubicBezTo>
                  <a:pt x="5426297" y="1321738"/>
                  <a:pt x="5182774" y="1280013"/>
                  <a:pt x="4753454" y="1304976"/>
                </a:cubicBezTo>
                <a:cubicBezTo>
                  <a:pt x="4324134" y="1329939"/>
                  <a:pt x="4354731" y="1295412"/>
                  <a:pt x="4157540" y="1304976"/>
                </a:cubicBezTo>
                <a:cubicBezTo>
                  <a:pt x="3960349" y="1314540"/>
                  <a:pt x="3849815" y="1307946"/>
                  <a:pt x="3755644" y="1304976"/>
                </a:cubicBezTo>
                <a:cubicBezTo>
                  <a:pt x="3661473" y="1302006"/>
                  <a:pt x="3535746" y="1322490"/>
                  <a:pt x="3353749" y="1304976"/>
                </a:cubicBezTo>
                <a:cubicBezTo>
                  <a:pt x="3171753" y="1287462"/>
                  <a:pt x="3146795" y="1288158"/>
                  <a:pt x="2951853" y="1304976"/>
                </a:cubicBezTo>
                <a:cubicBezTo>
                  <a:pt x="2756911" y="1321794"/>
                  <a:pt x="2624425" y="1280485"/>
                  <a:pt x="2452948" y="1304976"/>
                </a:cubicBezTo>
                <a:cubicBezTo>
                  <a:pt x="2281472" y="1329467"/>
                  <a:pt x="1955054" y="1310439"/>
                  <a:pt x="1760025" y="1304976"/>
                </a:cubicBezTo>
                <a:cubicBezTo>
                  <a:pt x="1564996" y="1299513"/>
                  <a:pt x="1285863" y="1328853"/>
                  <a:pt x="1164111" y="1304976"/>
                </a:cubicBezTo>
                <a:cubicBezTo>
                  <a:pt x="1042359" y="1281099"/>
                  <a:pt x="826550" y="1327265"/>
                  <a:pt x="665206" y="1304976"/>
                </a:cubicBezTo>
                <a:cubicBezTo>
                  <a:pt x="503862" y="1282687"/>
                  <a:pt x="317588" y="1279685"/>
                  <a:pt x="0" y="1304976"/>
                </a:cubicBezTo>
                <a:lnTo>
                  <a:pt x="0" y="1304976"/>
                </a:lnTo>
                <a:cubicBezTo>
                  <a:pt x="12031" y="1178861"/>
                  <a:pt x="-16463" y="1003310"/>
                  <a:pt x="0" y="891929"/>
                </a:cubicBezTo>
                <a:cubicBezTo>
                  <a:pt x="16463" y="780548"/>
                  <a:pt x="15017" y="581597"/>
                  <a:pt x="0" y="426153"/>
                </a:cubicBezTo>
                <a:cubicBezTo>
                  <a:pt x="-3351" y="177878"/>
                  <a:pt x="219449" y="24379"/>
                  <a:pt x="426153" y="0"/>
                </a:cubicBezTo>
                <a:close/>
              </a:path>
              <a:path w="10127079" h="1304976" stroke="0" extrusionOk="0">
                <a:moveTo>
                  <a:pt x="426153" y="0"/>
                </a:moveTo>
                <a:cubicBezTo>
                  <a:pt x="610422" y="24462"/>
                  <a:pt x="856635" y="-11663"/>
                  <a:pt x="1022067" y="0"/>
                </a:cubicBezTo>
                <a:cubicBezTo>
                  <a:pt x="1187499" y="11663"/>
                  <a:pt x="1403535" y="11379"/>
                  <a:pt x="1520972" y="0"/>
                </a:cubicBezTo>
                <a:cubicBezTo>
                  <a:pt x="1638409" y="-11379"/>
                  <a:pt x="2134975" y="-17810"/>
                  <a:pt x="2310904" y="0"/>
                </a:cubicBezTo>
                <a:cubicBezTo>
                  <a:pt x="2486833" y="17810"/>
                  <a:pt x="2852178" y="-11250"/>
                  <a:pt x="3003828" y="0"/>
                </a:cubicBezTo>
                <a:cubicBezTo>
                  <a:pt x="3155478" y="11250"/>
                  <a:pt x="3320065" y="25973"/>
                  <a:pt x="3599742" y="0"/>
                </a:cubicBezTo>
                <a:cubicBezTo>
                  <a:pt x="3879419" y="-25973"/>
                  <a:pt x="3915730" y="19700"/>
                  <a:pt x="4195656" y="0"/>
                </a:cubicBezTo>
                <a:cubicBezTo>
                  <a:pt x="4475582" y="-19700"/>
                  <a:pt x="4705016" y="-28960"/>
                  <a:pt x="4888579" y="0"/>
                </a:cubicBezTo>
                <a:cubicBezTo>
                  <a:pt x="5072142" y="28960"/>
                  <a:pt x="5276202" y="9612"/>
                  <a:pt x="5484493" y="0"/>
                </a:cubicBezTo>
                <a:cubicBezTo>
                  <a:pt x="5692784" y="-9612"/>
                  <a:pt x="6005785" y="14287"/>
                  <a:pt x="6274426" y="0"/>
                </a:cubicBezTo>
                <a:cubicBezTo>
                  <a:pt x="6543067" y="-14287"/>
                  <a:pt x="6693632" y="815"/>
                  <a:pt x="6967349" y="0"/>
                </a:cubicBezTo>
                <a:cubicBezTo>
                  <a:pt x="7241066" y="-815"/>
                  <a:pt x="7523074" y="-15274"/>
                  <a:pt x="7757281" y="0"/>
                </a:cubicBezTo>
                <a:cubicBezTo>
                  <a:pt x="7991488" y="15274"/>
                  <a:pt x="8465135" y="-12920"/>
                  <a:pt x="8644223" y="0"/>
                </a:cubicBezTo>
                <a:cubicBezTo>
                  <a:pt x="8823311" y="12920"/>
                  <a:pt x="9057501" y="33222"/>
                  <a:pt x="9337146" y="0"/>
                </a:cubicBezTo>
                <a:cubicBezTo>
                  <a:pt x="9616791" y="-33222"/>
                  <a:pt x="9750903" y="38931"/>
                  <a:pt x="10127079" y="0"/>
                </a:cubicBezTo>
                <a:lnTo>
                  <a:pt x="10127079" y="0"/>
                </a:lnTo>
                <a:cubicBezTo>
                  <a:pt x="10137668" y="110719"/>
                  <a:pt x="10105936" y="269640"/>
                  <a:pt x="10127079" y="430623"/>
                </a:cubicBezTo>
                <a:cubicBezTo>
                  <a:pt x="10148222" y="591606"/>
                  <a:pt x="10133921" y="666800"/>
                  <a:pt x="10127079" y="878823"/>
                </a:cubicBezTo>
                <a:cubicBezTo>
                  <a:pt x="10121465" y="1113428"/>
                  <a:pt x="9941364" y="1293688"/>
                  <a:pt x="9700926" y="1304976"/>
                </a:cubicBezTo>
                <a:cubicBezTo>
                  <a:pt x="9502865" y="1283216"/>
                  <a:pt x="9041347" y="1304304"/>
                  <a:pt x="8813984" y="1304976"/>
                </a:cubicBezTo>
                <a:cubicBezTo>
                  <a:pt x="8586621" y="1305648"/>
                  <a:pt x="8398431" y="1324212"/>
                  <a:pt x="8218070" y="1304976"/>
                </a:cubicBezTo>
                <a:cubicBezTo>
                  <a:pt x="8037709" y="1285740"/>
                  <a:pt x="7938891" y="1287742"/>
                  <a:pt x="7816175" y="1304976"/>
                </a:cubicBezTo>
                <a:cubicBezTo>
                  <a:pt x="7693460" y="1322210"/>
                  <a:pt x="7165191" y="1285282"/>
                  <a:pt x="6929233" y="1304976"/>
                </a:cubicBezTo>
                <a:cubicBezTo>
                  <a:pt x="6693275" y="1324670"/>
                  <a:pt x="6454426" y="1284015"/>
                  <a:pt x="6139300" y="1304976"/>
                </a:cubicBezTo>
                <a:cubicBezTo>
                  <a:pt x="5824174" y="1325937"/>
                  <a:pt x="5916737" y="1311282"/>
                  <a:pt x="5737405" y="1304976"/>
                </a:cubicBezTo>
                <a:cubicBezTo>
                  <a:pt x="5558073" y="1298670"/>
                  <a:pt x="5157783" y="1285092"/>
                  <a:pt x="4947472" y="1304976"/>
                </a:cubicBezTo>
                <a:cubicBezTo>
                  <a:pt x="4737161" y="1324860"/>
                  <a:pt x="4486086" y="1300350"/>
                  <a:pt x="4351558" y="1304976"/>
                </a:cubicBezTo>
                <a:cubicBezTo>
                  <a:pt x="4217030" y="1309602"/>
                  <a:pt x="4035646" y="1311854"/>
                  <a:pt x="3755644" y="1304976"/>
                </a:cubicBezTo>
                <a:cubicBezTo>
                  <a:pt x="3475642" y="1298098"/>
                  <a:pt x="3307062" y="1280110"/>
                  <a:pt x="3159730" y="1304976"/>
                </a:cubicBezTo>
                <a:cubicBezTo>
                  <a:pt x="3012398" y="1329842"/>
                  <a:pt x="2848263" y="1325778"/>
                  <a:pt x="2660825" y="1304976"/>
                </a:cubicBezTo>
                <a:cubicBezTo>
                  <a:pt x="2473388" y="1284174"/>
                  <a:pt x="2031586" y="1300215"/>
                  <a:pt x="1870893" y="1304976"/>
                </a:cubicBezTo>
                <a:cubicBezTo>
                  <a:pt x="1710200" y="1309737"/>
                  <a:pt x="1510751" y="1299732"/>
                  <a:pt x="1177970" y="1304976"/>
                </a:cubicBezTo>
                <a:cubicBezTo>
                  <a:pt x="845189" y="1310220"/>
                  <a:pt x="428069" y="1290403"/>
                  <a:pt x="0" y="1304976"/>
                </a:cubicBezTo>
                <a:lnTo>
                  <a:pt x="0" y="1304976"/>
                </a:lnTo>
                <a:cubicBezTo>
                  <a:pt x="9789" y="1171137"/>
                  <a:pt x="10632" y="1000495"/>
                  <a:pt x="0" y="891929"/>
                </a:cubicBezTo>
                <a:cubicBezTo>
                  <a:pt x="-10632" y="783363"/>
                  <a:pt x="10487" y="651058"/>
                  <a:pt x="0" y="426153"/>
                </a:cubicBezTo>
                <a:cubicBezTo>
                  <a:pt x="-37295" y="159957"/>
                  <a:pt x="190239" y="-7337"/>
                  <a:pt x="426153" y="0"/>
                </a:cubicBezTo>
                <a:close/>
              </a:path>
            </a:pathLst>
          </a:custGeom>
          <a:solidFill>
            <a:srgbClr val="FFFFDB">
              <a:alpha val="84000"/>
            </a:srgbClr>
          </a:solidFill>
          <a:ln w="38100" cmpd="tri">
            <a:noFill/>
            <a:prstDash val="solid"/>
            <a:extLst>
              <a:ext uri="{C807C97D-BFC1-408E-A445-0C87EB9F89A2}">
                <ask:lineSketchStyleProps xmlns:ask="http://schemas.microsoft.com/office/drawing/2018/sketchyshapes" sd="1270496302">
                  <a:prstGeom prst="round2DiagRect">
                    <a:avLst>
                      <a:gd name="adj1" fmla="val 32656"/>
                      <a:gd name="adj2" fmla="val 0"/>
                    </a:avLst>
                  </a:prstGeom>
                  <ask:type>
                    <ask:lineSketchFreehand/>
                  </ask:type>
                </ask:lineSketchStyleProps>
              </a:ext>
            </a:extLst>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accent6">
                    <a:lumMod val="75000"/>
                  </a:schemeClr>
                </a:solidFill>
                <a:latin typeface="Arial" panose="020B0604020202020204" pitchFamily="34" charset="0"/>
                <a:ea typeface="#9Slide02 Noi dung dai" panose="02000000000000000000" pitchFamily="2" charset="0"/>
              </a:rPr>
              <a:t>Ta </a:t>
            </a:r>
            <a:r>
              <a:rPr lang="en-US" sz="2600" dirty="0" err="1">
                <a:solidFill>
                  <a:schemeClr val="accent6">
                    <a:lumMod val="75000"/>
                  </a:schemeClr>
                </a:solidFill>
                <a:latin typeface="Arial" panose="020B0604020202020204" pitchFamily="34" charset="0"/>
                <a:ea typeface="#9Slide02 Noi dung dai" panose="02000000000000000000" pitchFamily="2" charset="0"/>
              </a:rPr>
              <a:t>nói</a:t>
            </a:r>
            <a:r>
              <a:rPr lang="en-US" sz="2600" dirty="0">
                <a:solidFill>
                  <a:schemeClr val="accent6">
                    <a:lumMod val="75000"/>
                  </a:schemeClr>
                </a:solidFill>
                <a:latin typeface="Arial" panose="020B0604020202020204" pitchFamily="34" charset="0"/>
                <a:ea typeface="#9Slide02 Noi dung dai" panose="02000000000000000000" pitchFamily="2" charset="0"/>
              </a:rPr>
              <a:t>:</a:t>
            </a:r>
          </a:p>
          <a:p>
            <a:pPr algn="ctr"/>
            <a:r>
              <a:rPr lang="en-US" sz="2600" dirty="0" err="1">
                <a:solidFill>
                  <a:schemeClr val="accent2">
                    <a:lumMod val="50000"/>
                  </a:schemeClr>
                </a:solidFill>
                <a:latin typeface="Arial" panose="020B0604020202020204" pitchFamily="34" charset="0"/>
                <a:ea typeface="#9Slide02 Noi dung dai" panose="02000000000000000000" pitchFamily="2" charset="0"/>
              </a:rPr>
              <a:t>Thể</a:t>
            </a:r>
            <a:r>
              <a:rPr lang="en-US" sz="2600" dirty="0">
                <a:solidFill>
                  <a:schemeClr val="accent2">
                    <a:lumMod val="50000"/>
                  </a:schemeClr>
                </a:solidFill>
                <a:latin typeface="Arial" panose="020B0604020202020204" pitchFamily="34" charset="0"/>
                <a:ea typeface="#9Slide02 Noi dung dai" panose="02000000000000000000" pitchFamily="2" charset="0"/>
              </a:rPr>
              <a:t> </a:t>
            </a:r>
            <a:r>
              <a:rPr lang="en-US" sz="2600" dirty="0" err="1">
                <a:solidFill>
                  <a:schemeClr val="accent2">
                    <a:lumMod val="50000"/>
                  </a:schemeClr>
                </a:solidFill>
                <a:latin typeface="Arial" panose="020B0604020202020204" pitchFamily="34" charset="0"/>
                <a:ea typeface="#9Slide02 Noi dung dai" panose="02000000000000000000" pitchFamily="2" charset="0"/>
              </a:rPr>
              <a:t>tích</a:t>
            </a:r>
            <a:r>
              <a:rPr lang="en-US" sz="2600" dirty="0">
                <a:solidFill>
                  <a:schemeClr val="accent2">
                    <a:lumMod val="50000"/>
                  </a:schemeClr>
                </a:solidFill>
                <a:latin typeface="Arial" panose="020B0604020202020204" pitchFamily="34" charset="0"/>
                <a:ea typeface="#9Slide02 Noi dung dai" panose="02000000000000000000" pitchFamily="2" charset="0"/>
              </a:rPr>
              <a:t> </a:t>
            </a:r>
            <a:r>
              <a:rPr lang="en-US" sz="2600" dirty="0" err="1">
                <a:solidFill>
                  <a:schemeClr val="accent2">
                    <a:lumMod val="50000"/>
                  </a:schemeClr>
                </a:solidFill>
                <a:latin typeface="Arial" panose="020B0604020202020204" pitchFamily="34" charset="0"/>
                <a:ea typeface="#9Slide02 Noi dung dai" panose="02000000000000000000" pitchFamily="2" charset="0"/>
              </a:rPr>
              <a:t>hình</a:t>
            </a:r>
            <a:r>
              <a:rPr lang="en-US" sz="2600" dirty="0">
                <a:solidFill>
                  <a:schemeClr val="accent2">
                    <a:lumMod val="50000"/>
                  </a:schemeClr>
                </a:solidFill>
                <a:latin typeface="Arial" panose="020B0604020202020204" pitchFamily="34" charset="0"/>
                <a:ea typeface="#9Slide02 Noi dung dai" panose="02000000000000000000" pitchFamily="2" charset="0"/>
              </a:rPr>
              <a:t> </a:t>
            </a:r>
            <a:r>
              <a:rPr lang="en-US" sz="2600" dirty="0" err="1">
                <a:solidFill>
                  <a:schemeClr val="accent2">
                    <a:lumMod val="50000"/>
                  </a:schemeClr>
                </a:solidFill>
                <a:latin typeface="Arial" panose="020B0604020202020204" pitchFamily="34" charset="0"/>
                <a:ea typeface="#9Slide02 Noi dung dai" panose="02000000000000000000" pitchFamily="2" charset="0"/>
              </a:rPr>
              <a:t>lập</a:t>
            </a:r>
            <a:r>
              <a:rPr lang="en-US" sz="2600" dirty="0">
                <a:solidFill>
                  <a:schemeClr val="accent2">
                    <a:lumMod val="50000"/>
                  </a:schemeClr>
                </a:solidFill>
                <a:latin typeface="Arial" panose="020B0604020202020204" pitchFamily="34" charset="0"/>
                <a:ea typeface="#9Slide02 Noi dung dai" panose="02000000000000000000" pitchFamily="2" charset="0"/>
              </a:rPr>
              <a:t> </a:t>
            </a:r>
            <a:r>
              <a:rPr lang="en-US" sz="2600" dirty="0" err="1">
                <a:solidFill>
                  <a:schemeClr val="accent2">
                    <a:lumMod val="50000"/>
                  </a:schemeClr>
                </a:solidFill>
                <a:latin typeface="Arial" panose="020B0604020202020204" pitchFamily="34" charset="0"/>
                <a:ea typeface="#9Slide02 Noi dung dai" panose="02000000000000000000" pitchFamily="2" charset="0"/>
              </a:rPr>
              <a:t>phương</a:t>
            </a:r>
            <a:r>
              <a:rPr lang="en-US" sz="2600" dirty="0">
                <a:solidFill>
                  <a:schemeClr val="accent2">
                    <a:lumMod val="50000"/>
                  </a:schemeClr>
                </a:solidFill>
                <a:latin typeface="Arial" panose="020B0604020202020204" pitchFamily="34" charset="0"/>
                <a:ea typeface="#9Slide02 Noi dung dai" panose="02000000000000000000" pitchFamily="2" charset="0"/>
              </a:rPr>
              <a:t> </a:t>
            </a:r>
            <a:r>
              <a:rPr lang="en-US" sz="2600" dirty="0" err="1">
                <a:solidFill>
                  <a:srgbClr val="0070C0"/>
                </a:solidFill>
                <a:latin typeface="Arial" panose="020B0604020202020204" pitchFamily="34" charset="0"/>
                <a:ea typeface="#9Slide02 Noi dung dai" panose="02000000000000000000" pitchFamily="2" charset="0"/>
              </a:rPr>
              <a:t>bé</a:t>
            </a:r>
            <a:r>
              <a:rPr lang="en-US" sz="2600" dirty="0">
                <a:solidFill>
                  <a:srgbClr val="0070C0"/>
                </a:solidFill>
                <a:latin typeface="Arial" panose="020B0604020202020204" pitchFamily="34" charset="0"/>
                <a:ea typeface="#9Slide02 Noi dung dai" panose="02000000000000000000" pitchFamily="2" charset="0"/>
              </a:rPr>
              <a:t> </a:t>
            </a:r>
            <a:r>
              <a:rPr lang="en-US" sz="2600" dirty="0" err="1">
                <a:solidFill>
                  <a:srgbClr val="0070C0"/>
                </a:solidFill>
                <a:latin typeface="Arial" panose="020B0604020202020204" pitchFamily="34" charset="0"/>
                <a:ea typeface="#9Slide02 Noi dung dai" panose="02000000000000000000" pitchFamily="2" charset="0"/>
              </a:rPr>
              <a:t>hơn</a:t>
            </a:r>
            <a:r>
              <a:rPr lang="en-US" sz="2600" dirty="0">
                <a:solidFill>
                  <a:schemeClr val="accent2">
                    <a:lumMod val="50000"/>
                  </a:schemeClr>
                </a:solidFill>
                <a:latin typeface="Arial" panose="020B0604020202020204" pitchFamily="34" charset="0"/>
                <a:ea typeface="#9Slide02 Noi dung dai" panose="02000000000000000000" pitchFamily="2" charset="0"/>
              </a:rPr>
              <a:t> </a:t>
            </a:r>
            <a:r>
              <a:rPr lang="en-US" sz="2600" dirty="0" err="1">
                <a:solidFill>
                  <a:schemeClr val="accent2">
                    <a:lumMod val="50000"/>
                  </a:schemeClr>
                </a:solidFill>
                <a:latin typeface="Arial" panose="020B0604020202020204" pitchFamily="34" charset="0"/>
                <a:ea typeface="#9Slide02 Noi dung dai" panose="02000000000000000000" pitchFamily="2" charset="0"/>
              </a:rPr>
              <a:t>thể</a:t>
            </a:r>
            <a:r>
              <a:rPr lang="en-US" sz="2600" dirty="0">
                <a:solidFill>
                  <a:schemeClr val="accent2">
                    <a:lumMod val="50000"/>
                  </a:schemeClr>
                </a:solidFill>
                <a:latin typeface="Arial" panose="020B0604020202020204" pitchFamily="34" charset="0"/>
                <a:ea typeface="#9Slide02 Noi dung dai" panose="02000000000000000000" pitchFamily="2" charset="0"/>
              </a:rPr>
              <a:t> </a:t>
            </a:r>
            <a:r>
              <a:rPr lang="en-US" sz="2600" dirty="0" err="1">
                <a:solidFill>
                  <a:schemeClr val="accent2">
                    <a:lumMod val="50000"/>
                  </a:schemeClr>
                </a:solidFill>
                <a:latin typeface="Arial" panose="020B0604020202020204" pitchFamily="34" charset="0"/>
                <a:ea typeface="#9Slide02 Noi dung dai" panose="02000000000000000000" pitchFamily="2" charset="0"/>
              </a:rPr>
              <a:t>tích</a:t>
            </a:r>
            <a:r>
              <a:rPr lang="en-US" sz="2600" dirty="0">
                <a:solidFill>
                  <a:schemeClr val="accent2">
                    <a:lumMod val="50000"/>
                  </a:schemeClr>
                </a:solidFill>
                <a:latin typeface="Arial" panose="020B0604020202020204" pitchFamily="34" charset="0"/>
                <a:ea typeface="#9Slide02 Noi dung dai" panose="02000000000000000000" pitchFamily="2" charset="0"/>
              </a:rPr>
              <a:t> </a:t>
            </a:r>
            <a:r>
              <a:rPr lang="en-US" sz="2600" dirty="0" err="1">
                <a:solidFill>
                  <a:schemeClr val="accent2">
                    <a:lumMod val="50000"/>
                  </a:schemeClr>
                </a:solidFill>
                <a:latin typeface="Arial" panose="020B0604020202020204" pitchFamily="34" charset="0"/>
                <a:ea typeface="#9Slide02 Noi dung dai" panose="02000000000000000000" pitchFamily="2" charset="0"/>
              </a:rPr>
              <a:t>hình</a:t>
            </a:r>
            <a:r>
              <a:rPr lang="en-US" sz="2600" dirty="0">
                <a:solidFill>
                  <a:schemeClr val="accent2">
                    <a:lumMod val="50000"/>
                  </a:schemeClr>
                </a:solidFill>
                <a:latin typeface="Arial" panose="020B0604020202020204" pitchFamily="34" charset="0"/>
                <a:ea typeface="#9Slide02 Noi dung dai" panose="02000000000000000000" pitchFamily="2" charset="0"/>
              </a:rPr>
              <a:t> </a:t>
            </a:r>
            <a:r>
              <a:rPr lang="en-US" sz="2600" dirty="0" err="1">
                <a:solidFill>
                  <a:schemeClr val="accent2">
                    <a:lumMod val="50000"/>
                  </a:schemeClr>
                </a:solidFill>
                <a:latin typeface="Arial" panose="020B0604020202020204" pitchFamily="34" charset="0"/>
                <a:ea typeface="#9Slide02 Noi dung dai" panose="02000000000000000000" pitchFamily="2" charset="0"/>
              </a:rPr>
              <a:t>hộp</a:t>
            </a:r>
            <a:r>
              <a:rPr lang="en-US" sz="2600" dirty="0">
                <a:solidFill>
                  <a:schemeClr val="accent2">
                    <a:lumMod val="50000"/>
                  </a:schemeClr>
                </a:solidFill>
                <a:latin typeface="Arial" panose="020B0604020202020204" pitchFamily="34" charset="0"/>
                <a:ea typeface="#9Slide02 Noi dung dai" panose="02000000000000000000" pitchFamily="2" charset="0"/>
              </a:rPr>
              <a:t> </a:t>
            </a:r>
            <a:r>
              <a:rPr lang="en-US" sz="2600" dirty="0" err="1">
                <a:solidFill>
                  <a:schemeClr val="accent2">
                    <a:lumMod val="50000"/>
                  </a:schemeClr>
                </a:solidFill>
                <a:latin typeface="Arial" panose="020B0604020202020204" pitchFamily="34" charset="0"/>
                <a:ea typeface="#9Slide02 Noi dung dai" panose="02000000000000000000" pitchFamily="2" charset="0"/>
              </a:rPr>
              <a:t>chữ</a:t>
            </a:r>
            <a:r>
              <a:rPr lang="en-US" sz="2600" dirty="0">
                <a:solidFill>
                  <a:schemeClr val="accent2">
                    <a:lumMod val="50000"/>
                  </a:schemeClr>
                </a:solidFill>
                <a:latin typeface="Arial" panose="020B0604020202020204" pitchFamily="34" charset="0"/>
                <a:ea typeface="#9Slide02 Noi dung dai" panose="02000000000000000000" pitchFamily="2" charset="0"/>
              </a:rPr>
              <a:t> </a:t>
            </a:r>
            <a:r>
              <a:rPr lang="en-US" sz="2600" dirty="0" err="1">
                <a:solidFill>
                  <a:schemeClr val="accent2">
                    <a:lumMod val="50000"/>
                  </a:schemeClr>
                </a:solidFill>
                <a:latin typeface="Arial" panose="020B0604020202020204" pitchFamily="34" charset="0"/>
                <a:ea typeface="#9Slide02 Noi dung dai" panose="02000000000000000000" pitchFamily="2" charset="0"/>
              </a:rPr>
              <a:t>nhật</a:t>
            </a:r>
            <a:endParaRPr lang="en-US" sz="2600" dirty="0">
              <a:solidFill>
                <a:schemeClr val="accent2">
                  <a:lumMod val="50000"/>
                </a:schemeClr>
              </a:solidFill>
              <a:latin typeface="Arial" panose="020B0604020202020204" pitchFamily="34" charset="0"/>
              <a:ea typeface="#9Slide02 Noi dung dai" panose="02000000000000000000" pitchFamily="2" charset="0"/>
            </a:endParaRPr>
          </a:p>
          <a:p>
            <a:pPr algn="ctr"/>
            <a:r>
              <a:rPr lang="en-US" sz="2600" dirty="0">
                <a:solidFill>
                  <a:schemeClr val="accent2">
                    <a:lumMod val="50000"/>
                  </a:schemeClr>
                </a:solidFill>
                <a:latin typeface="Arial" panose="020B0604020202020204" pitchFamily="34" charset="0"/>
                <a:ea typeface="#9Slide02 Noi dung dai" panose="02000000000000000000" pitchFamily="2" charset="0"/>
              </a:rPr>
              <a:t>hay </a:t>
            </a:r>
            <a:r>
              <a:rPr lang="en-US" sz="2600" dirty="0" err="1">
                <a:solidFill>
                  <a:schemeClr val="accent2">
                    <a:lumMod val="50000"/>
                  </a:schemeClr>
                </a:solidFill>
                <a:latin typeface="Arial" panose="020B0604020202020204" pitchFamily="34" charset="0"/>
                <a:ea typeface="#9Slide02 Noi dung dai" panose="02000000000000000000" pitchFamily="2" charset="0"/>
              </a:rPr>
              <a:t>thể</a:t>
            </a:r>
            <a:r>
              <a:rPr lang="en-US" sz="2600" dirty="0">
                <a:solidFill>
                  <a:schemeClr val="accent2">
                    <a:lumMod val="50000"/>
                  </a:schemeClr>
                </a:solidFill>
                <a:latin typeface="Arial" panose="020B0604020202020204" pitchFamily="34" charset="0"/>
                <a:ea typeface="#9Slide02 Noi dung dai" panose="02000000000000000000" pitchFamily="2" charset="0"/>
              </a:rPr>
              <a:t> </a:t>
            </a:r>
            <a:r>
              <a:rPr lang="en-US" sz="2600" dirty="0" err="1">
                <a:solidFill>
                  <a:schemeClr val="accent2">
                    <a:lumMod val="50000"/>
                  </a:schemeClr>
                </a:solidFill>
                <a:latin typeface="Arial" panose="020B0604020202020204" pitchFamily="34" charset="0"/>
                <a:ea typeface="#9Slide02 Noi dung dai" panose="02000000000000000000" pitchFamily="2" charset="0"/>
              </a:rPr>
              <a:t>tích</a:t>
            </a:r>
            <a:r>
              <a:rPr lang="en-US" sz="2600" dirty="0">
                <a:solidFill>
                  <a:schemeClr val="accent2">
                    <a:lumMod val="50000"/>
                  </a:schemeClr>
                </a:solidFill>
                <a:latin typeface="Arial" panose="020B0604020202020204" pitchFamily="34" charset="0"/>
                <a:ea typeface="#9Slide02 Noi dung dai" panose="02000000000000000000" pitchFamily="2" charset="0"/>
              </a:rPr>
              <a:t> </a:t>
            </a:r>
            <a:r>
              <a:rPr lang="en-US" sz="2600" dirty="0" err="1">
                <a:solidFill>
                  <a:schemeClr val="accent2">
                    <a:lumMod val="50000"/>
                  </a:schemeClr>
                </a:solidFill>
                <a:latin typeface="Arial" panose="020B0604020202020204" pitchFamily="34" charset="0"/>
                <a:ea typeface="#9Slide02 Noi dung dai" panose="02000000000000000000" pitchFamily="2" charset="0"/>
              </a:rPr>
              <a:t>hình</a:t>
            </a:r>
            <a:r>
              <a:rPr lang="en-US" sz="2600" dirty="0">
                <a:solidFill>
                  <a:schemeClr val="accent2">
                    <a:lumMod val="50000"/>
                  </a:schemeClr>
                </a:solidFill>
                <a:latin typeface="Arial" panose="020B0604020202020204" pitchFamily="34" charset="0"/>
                <a:ea typeface="#9Slide02 Noi dung dai" panose="02000000000000000000" pitchFamily="2" charset="0"/>
              </a:rPr>
              <a:t> </a:t>
            </a:r>
            <a:r>
              <a:rPr lang="en-US" sz="2600" dirty="0" err="1">
                <a:solidFill>
                  <a:schemeClr val="accent2">
                    <a:lumMod val="50000"/>
                  </a:schemeClr>
                </a:solidFill>
                <a:latin typeface="Arial" panose="020B0604020202020204" pitchFamily="34" charset="0"/>
                <a:ea typeface="#9Slide02 Noi dung dai" panose="02000000000000000000" pitchFamily="2" charset="0"/>
              </a:rPr>
              <a:t>hộp</a:t>
            </a:r>
            <a:r>
              <a:rPr lang="en-US" sz="2600" dirty="0">
                <a:solidFill>
                  <a:schemeClr val="accent2">
                    <a:lumMod val="50000"/>
                  </a:schemeClr>
                </a:solidFill>
                <a:latin typeface="Arial" panose="020B0604020202020204" pitchFamily="34" charset="0"/>
                <a:ea typeface="#9Slide02 Noi dung dai" panose="02000000000000000000" pitchFamily="2" charset="0"/>
              </a:rPr>
              <a:t> </a:t>
            </a:r>
            <a:r>
              <a:rPr lang="en-US" sz="2600" dirty="0" err="1">
                <a:solidFill>
                  <a:schemeClr val="accent2">
                    <a:lumMod val="50000"/>
                  </a:schemeClr>
                </a:solidFill>
                <a:latin typeface="Arial" panose="020B0604020202020204" pitchFamily="34" charset="0"/>
                <a:ea typeface="#9Slide02 Noi dung dai" panose="02000000000000000000" pitchFamily="2" charset="0"/>
              </a:rPr>
              <a:t>chữ</a:t>
            </a:r>
            <a:r>
              <a:rPr lang="en-US" sz="2600" dirty="0">
                <a:solidFill>
                  <a:schemeClr val="accent2">
                    <a:lumMod val="50000"/>
                  </a:schemeClr>
                </a:solidFill>
                <a:latin typeface="Arial" panose="020B0604020202020204" pitchFamily="34" charset="0"/>
                <a:ea typeface="#9Slide02 Noi dung dai" panose="02000000000000000000" pitchFamily="2" charset="0"/>
              </a:rPr>
              <a:t> </a:t>
            </a:r>
            <a:r>
              <a:rPr lang="en-US" sz="2600" dirty="0" err="1">
                <a:solidFill>
                  <a:schemeClr val="accent2">
                    <a:lumMod val="50000"/>
                  </a:schemeClr>
                </a:solidFill>
                <a:latin typeface="Arial" panose="020B0604020202020204" pitchFamily="34" charset="0"/>
                <a:ea typeface="#9Slide02 Noi dung dai" panose="02000000000000000000" pitchFamily="2" charset="0"/>
              </a:rPr>
              <a:t>nhật</a:t>
            </a:r>
            <a:r>
              <a:rPr lang="en-US" sz="2600" dirty="0">
                <a:solidFill>
                  <a:schemeClr val="accent2">
                    <a:lumMod val="50000"/>
                  </a:schemeClr>
                </a:solidFill>
                <a:latin typeface="Arial" panose="020B0604020202020204" pitchFamily="34" charset="0"/>
                <a:ea typeface="#9Slide02 Noi dung dai" panose="02000000000000000000" pitchFamily="2" charset="0"/>
              </a:rPr>
              <a:t> </a:t>
            </a:r>
            <a:r>
              <a:rPr lang="en-US" sz="2600" dirty="0" err="1">
                <a:solidFill>
                  <a:srgbClr val="B35C80"/>
                </a:solidFill>
                <a:latin typeface="Arial" panose="020B0604020202020204" pitchFamily="34" charset="0"/>
                <a:ea typeface="#9Slide02 Noi dung dai" panose="02000000000000000000" pitchFamily="2" charset="0"/>
              </a:rPr>
              <a:t>lớn</a:t>
            </a:r>
            <a:r>
              <a:rPr lang="en-US" sz="2600" dirty="0">
                <a:solidFill>
                  <a:srgbClr val="B35C80"/>
                </a:solidFill>
                <a:latin typeface="Arial" panose="020B0604020202020204" pitchFamily="34" charset="0"/>
                <a:ea typeface="#9Slide02 Noi dung dai" panose="02000000000000000000" pitchFamily="2" charset="0"/>
              </a:rPr>
              <a:t> </a:t>
            </a:r>
            <a:r>
              <a:rPr lang="en-US" sz="2600" dirty="0" err="1">
                <a:solidFill>
                  <a:srgbClr val="B35C80"/>
                </a:solidFill>
                <a:latin typeface="Arial" panose="020B0604020202020204" pitchFamily="34" charset="0"/>
                <a:ea typeface="#9Slide02 Noi dung dai" panose="02000000000000000000" pitchFamily="2" charset="0"/>
              </a:rPr>
              <a:t>hơn</a:t>
            </a:r>
            <a:r>
              <a:rPr lang="en-US" sz="2600" dirty="0">
                <a:solidFill>
                  <a:schemeClr val="accent2">
                    <a:lumMod val="50000"/>
                  </a:schemeClr>
                </a:solidFill>
                <a:latin typeface="Arial" panose="020B0604020202020204" pitchFamily="34" charset="0"/>
                <a:ea typeface="#9Slide02 Noi dung dai" panose="02000000000000000000" pitchFamily="2" charset="0"/>
              </a:rPr>
              <a:t> </a:t>
            </a:r>
            <a:r>
              <a:rPr lang="en-US" sz="2600" dirty="0" err="1">
                <a:solidFill>
                  <a:schemeClr val="accent2">
                    <a:lumMod val="50000"/>
                  </a:schemeClr>
                </a:solidFill>
                <a:latin typeface="Arial" panose="020B0604020202020204" pitchFamily="34" charset="0"/>
                <a:ea typeface="#9Slide02 Noi dung dai" panose="02000000000000000000" pitchFamily="2" charset="0"/>
              </a:rPr>
              <a:t>thể</a:t>
            </a:r>
            <a:r>
              <a:rPr lang="en-US" sz="2600" dirty="0">
                <a:solidFill>
                  <a:schemeClr val="accent2">
                    <a:lumMod val="50000"/>
                  </a:schemeClr>
                </a:solidFill>
                <a:latin typeface="Arial" panose="020B0604020202020204" pitchFamily="34" charset="0"/>
                <a:ea typeface="#9Slide02 Noi dung dai" panose="02000000000000000000" pitchFamily="2" charset="0"/>
              </a:rPr>
              <a:t> </a:t>
            </a:r>
            <a:r>
              <a:rPr lang="en-US" sz="2600" dirty="0" err="1">
                <a:solidFill>
                  <a:schemeClr val="accent2">
                    <a:lumMod val="50000"/>
                  </a:schemeClr>
                </a:solidFill>
                <a:latin typeface="Arial" panose="020B0604020202020204" pitchFamily="34" charset="0"/>
                <a:ea typeface="#9Slide02 Noi dung dai" panose="02000000000000000000" pitchFamily="2" charset="0"/>
              </a:rPr>
              <a:t>tích</a:t>
            </a:r>
            <a:r>
              <a:rPr lang="en-US" sz="2600" dirty="0">
                <a:solidFill>
                  <a:schemeClr val="accent2">
                    <a:lumMod val="50000"/>
                  </a:schemeClr>
                </a:solidFill>
                <a:latin typeface="Arial" panose="020B0604020202020204" pitchFamily="34" charset="0"/>
                <a:ea typeface="#9Slide02 Noi dung dai" panose="02000000000000000000" pitchFamily="2" charset="0"/>
              </a:rPr>
              <a:t> </a:t>
            </a:r>
            <a:r>
              <a:rPr lang="en-US" sz="2600" dirty="0" err="1">
                <a:solidFill>
                  <a:schemeClr val="accent2">
                    <a:lumMod val="50000"/>
                  </a:schemeClr>
                </a:solidFill>
                <a:latin typeface="Arial" panose="020B0604020202020204" pitchFamily="34" charset="0"/>
                <a:ea typeface="#9Slide02 Noi dung dai" panose="02000000000000000000" pitchFamily="2" charset="0"/>
              </a:rPr>
              <a:t>hình</a:t>
            </a:r>
            <a:r>
              <a:rPr lang="en-US" sz="2600" dirty="0">
                <a:solidFill>
                  <a:schemeClr val="accent2">
                    <a:lumMod val="50000"/>
                  </a:schemeClr>
                </a:solidFill>
                <a:latin typeface="Arial" panose="020B0604020202020204" pitchFamily="34" charset="0"/>
                <a:ea typeface="#9Slide02 Noi dung dai" panose="02000000000000000000" pitchFamily="2" charset="0"/>
              </a:rPr>
              <a:t> </a:t>
            </a:r>
            <a:r>
              <a:rPr lang="en-US" sz="2600" dirty="0" err="1">
                <a:solidFill>
                  <a:schemeClr val="accent2">
                    <a:lumMod val="50000"/>
                  </a:schemeClr>
                </a:solidFill>
                <a:latin typeface="Arial" panose="020B0604020202020204" pitchFamily="34" charset="0"/>
                <a:ea typeface="#9Slide02 Noi dung dai" panose="02000000000000000000" pitchFamily="2" charset="0"/>
              </a:rPr>
              <a:t>lập</a:t>
            </a:r>
            <a:r>
              <a:rPr lang="en-US" sz="2600" dirty="0">
                <a:solidFill>
                  <a:schemeClr val="accent2">
                    <a:lumMod val="50000"/>
                  </a:schemeClr>
                </a:solidFill>
                <a:latin typeface="Arial" panose="020B0604020202020204" pitchFamily="34" charset="0"/>
                <a:ea typeface="#9Slide02 Noi dung dai" panose="02000000000000000000" pitchFamily="2" charset="0"/>
              </a:rPr>
              <a:t> </a:t>
            </a:r>
            <a:r>
              <a:rPr lang="en-US" sz="2600" dirty="0" err="1">
                <a:solidFill>
                  <a:schemeClr val="accent2">
                    <a:lumMod val="50000"/>
                  </a:schemeClr>
                </a:solidFill>
                <a:latin typeface="Arial" panose="020B0604020202020204" pitchFamily="34" charset="0"/>
                <a:ea typeface="#9Slide02 Noi dung dai" panose="02000000000000000000" pitchFamily="2" charset="0"/>
              </a:rPr>
              <a:t>phương</a:t>
            </a:r>
            <a:r>
              <a:rPr lang="en-US" sz="2600" dirty="0">
                <a:solidFill>
                  <a:schemeClr val="accent2">
                    <a:lumMod val="50000"/>
                  </a:schemeClr>
                </a:solidFill>
                <a:latin typeface="Arial" panose="020B0604020202020204" pitchFamily="34" charset="0"/>
                <a:ea typeface="#9Slide02 Noi dung dai" panose="02000000000000000000" pitchFamily="2" charset="0"/>
              </a:rPr>
              <a:t>.</a:t>
            </a:r>
          </a:p>
        </p:txBody>
      </p:sp>
    </p:spTree>
    <p:extLst>
      <p:ext uri="{BB962C8B-B14F-4D97-AF65-F5344CB8AC3E}">
        <p14:creationId xmlns:p14="http://schemas.microsoft.com/office/powerpoint/2010/main" val="3526305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left)">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1" nodeType="clickEffect">
                                  <p:stCondLst>
                                    <p:cond delay="0"/>
                                  </p:stCondLst>
                                  <p:childTnLst>
                                    <p:animEffect transition="out" filter="randombar(horizontal)">
                                      <p:cBhvr>
                                        <p:cTn id="26" dur="500"/>
                                        <p:tgtEl>
                                          <p:spTgt spid="10">
                                            <p:txEl>
                                              <p:pRg st="0" end="0"/>
                                            </p:txEl>
                                          </p:spTgt>
                                        </p:tgtEl>
                                      </p:cBhvr>
                                    </p:animEffect>
                                    <p:set>
                                      <p:cBhvr>
                                        <p:cTn id="27" dur="1" fill="hold">
                                          <p:stCondLst>
                                            <p:cond delay="499"/>
                                          </p:stCondLst>
                                        </p:cTn>
                                        <p:tgtEl>
                                          <p:spTgt spid="10">
                                            <p:txEl>
                                              <p:pRg st="0" end="0"/>
                                            </p:txEl>
                                          </p:spTgt>
                                        </p:tgtEl>
                                        <p:attrNameLst>
                                          <p:attrName>style.visibility</p:attrName>
                                        </p:attrNameLst>
                                      </p:cBhvr>
                                      <p:to>
                                        <p:strVal val="hidden"/>
                                      </p:to>
                                    </p:set>
                                  </p:childTnLst>
                                </p:cTn>
                              </p:par>
                              <p:par>
                                <p:cTn id="28" presetID="14" presetClass="exit" presetSubtype="10" fill="hold" grpId="1" nodeType="withEffect">
                                  <p:stCondLst>
                                    <p:cond delay="0"/>
                                  </p:stCondLst>
                                  <p:childTnLst>
                                    <p:animEffect transition="out" filter="randombar(horizontal)">
                                      <p:cBhvr>
                                        <p:cTn id="29" dur="500"/>
                                        <p:tgtEl>
                                          <p:spTgt spid="10">
                                            <p:txEl>
                                              <p:pRg st="1" end="1"/>
                                            </p:txEl>
                                          </p:spTgt>
                                        </p:tgtEl>
                                      </p:cBhvr>
                                    </p:animEffect>
                                    <p:set>
                                      <p:cBhvr>
                                        <p:cTn id="30" dur="1" fill="hold">
                                          <p:stCondLst>
                                            <p:cond delay="499"/>
                                          </p:stCondLst>
                                        </p:cTn>
                                        <p:tgtEl>
                                          <p:spTgt spid="10">
                                            <p:txEl>
                                              <p:pRg st="1" end="1"/>
                                            </p:txEl>
                                          </p:spTgt>
                                        </p:tgtEl>
                                        <p:attrNameLst>
                                          <p:attrName>style.visibility</p:attrName>
                                        </p:attrNameLst>
                                      </p:cBhvr>
                                      <p:to>
                                        <p:strVal val="hidden"/>
                                      </p:to>
                                    </p:set>
                                  </p:childTnLst>
                                </p:cTn>
                              </p:par>
                              <p:par>
                                <p:cTn id="31" presetID="14" presetClass="exit" presetSubtype="10" fill="hold" grpId="1" nodeType="withEffect">
                                  <p:stCondLst>
                                    <p:cond delay="0"/>
                                  </p:stCondLst>
                                  <p:childTnLst>
                                    <p:animEffect transition="out" filter="randombar(horizontal)">
                                      <p:cBhvr>
                                        <p:cTn id="32" dur="500"/>
                                        <p:tgtEl>
                                          <p:spTgt spid="10">
                                            <p:txEl>
                                              <p:pRg st="2" end="2"/>
                                            </p:txEl>
                                          </p:spTgt>
                                        </p:tgtEl>
                                      </p:cBhvr>
                                    </p:animEffect>
                                    <p:set>
                                      <p:cBhvr>
                                        <p:cTn id="33" dur="1" fill="hold">
                                          <p:stCondLst>
                                            <p:cond delay="499"/>
                                          </p:stCondLst>
                                        </p:cTn>
                                        <p:tgtEl>
                                          <p:spTgt spid="10">
                                            <p:txEl>
                                              <p:pRg st="2" end="2"/>
                                            </p:txEl>
                                          </p:spTgt>
                                        </p:tgtEl>
                                        <p:attrNameLst>
                                          <p:attrName>style.visibility</p:attrName>
                                        </p:attrNameLst>
                                      </p:cBhvr>
                                      <p:to>
                                        <p:strVal val="hidden"/>
                                      </p:to>
                                    </p:set>
                                  </p:childTnLst>
                                </p:cTn>
                              </p:par>
                              <p:par>
                                <p:cTn id="34" presetID="14" presetClass="exit" presetSubtype="10" fill="hold" grpId="1" nodeType="withEffect">
                                  <p:stCondLst>
                                    <p:cond delay="0"/>
                                  </p:stCondLst>
                                  <p:childTnLst>
                                    <p:animEffect transition="out" filter="randombar(horizontal)">
                                      <p:cBhvr>
                                        <p:cTn id="35" dur="500"/>
                                        <p:tgtEl>
                                          <p:spTgt spid="10">
                                            <p:bg/>
                                          </p:spTgt>
                                        </p:tgtEl>
                                      </p:cBhvr>
                                    </p:animEffect>
                                    <p:set>
                                      <p:cBhvr>
                                        <p:cTn id="36" dur="1" fill="hold">
                                          <p:stCondLst>
                                            <p:cond delay="499"/>
                                          </p:stCondLst>
                                        </p:cTn>
                                        <p:tgtEl>
                                          <p:spTgt spid="10">
                                            <p:bg/>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6" presetClass="path" presetSubtype="0" accel="50000" decel="50000" fill="hold" nodeType="clickEffect">
                                  <p:stCondLst>
                                    <p:cond delay="0"/>
                                  </p:stCondLst>
                                  <p:childTnLst>
                                    <p:animMotion origin="layout" path="M 2.29167E-6 -4.44444E-6 L 0.17383 -0.15694 " pathEditMode="relative" rAng="0" ptsTypes="AA">
                                      <p:cBhvr>
                                        <p:cTn id="40" dur="2000" fill="hold"/>
                                        <p:tgtEl>
                                          <p:spTgt spid="23"/>
                                        </p:tgtEl>
                                        <p:attrNameLst>
                                          <p:attrName>ppt_x</p:attrName>
                                          <p:attrName>ppt_y</p:attrName>
                                        </p:attrNameLst>
                                      </p:cBhvr>
                                      <p:rCtr x="8685" y="-7847"/>
                                    </p:animMotion>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10" grpId="1" uiExpand="1" build="allAtOnce"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1" name="Group 20"/>
          <p:cNvGrpSpPr/>
          <p:nvPr/>
        </p:nvGrpSpPr>
        <p:grpSpPr>
          <a:xfrm>
            <a:off x="333772" y="263040"/>
            <a:ext cx="11584132" cy="2518622"/>
            <a:chOff x="415762" y="-689048"/>
            <a:chExt cx="11584132" cy="2518622"/>
          </a:xfrm>
        </p:grpSpPr>
        <p:sp>
          <p:nvSpPr>
            <p:cNvPr id="13" name="Rounded Rectangle 12"/>
            <p:cNvSpPr/>
            <p:nvPr/>
          </p:nvSpPr>
          <p:spPr>
            <a:xfrm>
              <a:off x="415762" y="259854"/>
              <a:ext cx="11505851" cy="1569720"/>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2">
                      <a:lumMod val="50000"/>
                    </a:schemeClr>
                  </a:solidFill>
                  <a:latin typeface="Arial" panose="020B0604020202020204" pitchFamily="34" charset="0"/>
                  <a:ea typeface="#9Slide02 Noi dung dai" panose="02000000000000000000" pitchFamily="2" charset="0"/>
                </a:rPr>
                <a:t>Thể</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tích</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hình</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lập</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phương</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6"/>
                  </a:solidFill>
                  <a:latin typeface="Arial" panose="020B0604020202020204" pitchFamily="34" charset="0"/>
                  <a:ea typeface="#9Slide02 Noi dung dai" panose="02000000000000000000" pitchFamily="2" charset="0"/>
                </a:rPr>
                <a:t>bé</a:t>
              </a:r>
              <a:r>
                <a:rPr lang="en-US" sz="2400" dirty="0">
                  <a:solidFill>
                    <a:schemeClr val="accent6"/>
                  </a:solidFill>
                  <a:latin typeface="Arial" panose="020B0604020202020204" pitchFamily="34" charset="0"/>
                  <a:ea typeface="#9Slide02 Noi dung dai" panose="02000000000000000000" pitchFamily="2" charset="0"/>
                </a:rPr>
                <a:t> </a:t>
              </a:r>
              <a:r>
                <a:rPr lang="en-US" sz="2400" dirty="0" err="1">
                  <a:solidFill>
                    <a:schemeClr val="accent6"/>
                  </a:solidFill>
                  <a:latin typeface="Arial" panose="020B0604020202020204" pitchFamily="34" charset="0"/>
                  <a:ea typeface="#9Slide02 Noi dung dai" panose="02000000000000000000" pitchFamily="2" charset="0"/>
                </a:rPr>
                <a:t>hơn</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thể</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tích</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hình</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hộp</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chữ</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nhật</a:t>
              </a:r>
              <a:endParaRPr lang="en-US" sz="2400" dirty="0">
                <a:solidFill>
                  <a:schemeClr val="accent2">
                    <a:lumMod val="50000"/>
                  </a:schemeClr>
                </a:solidFill>
                <a:latin typeface="Arial" panose="020B0604020202020204" pitchFamily="34" charset="0"/>
                <a:ea typeface="#9Slide02 Noi dung dai" panose="02000000000000000000" pitchFamily="2" charset="0"/>
              </a:endParaRPr>
            </a:p>
            <a:p>
              <a:pPr algn="ctr"/>
              <a:r>
                <a:rPr lang="en-US" sz="2400" dirty="0">
                  <a:solidFill>
                    <a:schemeClr val="accent2">
                      <a:lumMod val="50000"/>
                    </a:schemeClr>
                  </a:solidFill>
                  <a:latin typeface="Arial" panose="020B0604020202020204" pitchFamily="34" charset="0"/>
                  <a:ea typeface="#9Slide02 Noi dung dai" panose="02000000000000000000" pitchFamily="2" charset="0"/>
                </a:rPr>
                <a:t>hay </a:t>
              </a:r>
              <a:r>
                <a:rPr lang="en-US" sz="2400" dirty="0" err="1">
                  <a:solidFill>
                    <a:schemeClr val="accent2">
                      <a:lumMod val="50000"/>
                    </a:schemeClr>
                  </a:solidFill>
                  <a:latin typeface="Arial" panose="020B0604020202020204" pitchFamily="34" charset="0"/>
                  <a:ea typeface="#9Slide02 Noi dung dai" panose="02000000000000000000" pitchFamily="2" charset="0"/>
                </a:rPr>
                <a:t>thể</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tích</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hình</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hộp</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chữ</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nhật</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rgbClr val="0070C0"/>
                  </a:solidFill>
                  <a:latin typeface="Arial" panose="020B0604020202020204" pitchFamily="34" charset="0"/>
                  <a:ea typeface="#9Slide02 Noi dung dai" panose="02000000000000000000" pitchFamily="2" charset="0"/>
                </a:rPr>
                <a:t>lớn</a:t>
              </a:r>
              <a:r>
                <a:rPr lang="en-US" sz="2400" dirty="0">
                  <a:solidFill>
                    <a:srgbClr val="0070C0"/>
                  </a:solidFill>
                  <a:latin typeface="Arial" panose="020B0604020202020204" pitchFamily="34" charset="0"/>
                  <a:ea typeface="#9Slide02 Noi dung dai" panose="02000000000000000000" pitchFamily="2" charset="0"/>
                </a:rPr>
                <a:t> </a:t>
              </a:r>
              <a:r>
                <a:rPr lang="en-US" sz="2400" dirty="0" err="1">
                  <a:solidFill>
                    <a:srgbClr val="0070C0"/>
                  </a:solidFill>
                  <a:latin typeface="Arial" panose="020B0604020202020204" pitchFamily="34" charset="0"/>
                  <a:ea typeface="#9Slide02 Noi dung dai" panose="02000000000000000000" pitchFamily="2" charset="0"/>
                </a:rPr>
                <a:t>hơn</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thể</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tích</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hình</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lập</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phương</a:t>
              </a:r>
              <a:r>
                <a:rPr lang="en-US" sz="2400" dirty="0">
                  <a:solidFill>
                    <a:schemeClr val="accent2">
                      <a:lumMod val="50000"/>
                    </a:schemeClr>
                  </a:solidFill>
                  <a:latin typeface="Arial" panose="020B0604020202020204" pitchFamily="34" charset="0"/>
                  <a:ea typeface="#9Slide02 Noi dung dai" panose="02000000000000000000" pitchFamily="2" charset="0"/>
                </a:rPr>
                <a:t>.</a:t>
              </a:r>
            </a:p>
          </p:txBody>
        </p:sp>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backgroundRemoval t="0" b="97667" l="10000" r="90000"/>
                      </a14:imgEffect>
                    </a14:imgLayer>
                  </a14:imgProps>
                </a:ext>
                <a:ext uri="{28A0092B-C50C-407E-A947-70E740481C1C}">
                  <a14:useLocalDpi xmlns:a14="http://schemas.microsoft.com/office/drawing/2010/main" val="0"/>
                </a:ext>
              </a:extLst>
            </a:blip>
            <a:stretch>
              <a:fillRect/>
            </a:stretch>
          </p:blipFill>
          <p:spPr>
            <a:xfrm rot="1691935">
              <a:off x="10609244" y="-689048"/>
              <a:ext cx="1390650" cy="1390650"/>
            </a:xfrm>
            <a:prstGeom prst="rect">
              <a:avLst/>
            </a:prstGeom>
          </p:spPr>
        </p:pic>
      </p:grpSp>
      <p:sp>
        <p:nvSpPr>
          <p:cNvPr id="10" name="Oval 9"/>
          <p:cNvSpPr/>
          <p:nvPr/>
        </p:nvSpPr>
        <p:spPr>
          <a:xfrm>
            <a:off x="333772" y="1211942"/>
            <a:ext cx="1673290" cy="1569720"/>
          </a:xfrm>
          <a:prstGeom prst="ellipse">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DỤ1</a:t>
            </a:r>
          </a:p>
        </p:txBody>
      </p:sp>
      <p:sp>
        <p:nvSpPr>
          <p:cNvPr id="16" name="TextBox 15">
            <a:extLst>
              <a:ext uri="{FF2B5EF4-FFF2-40B4-BE49-F238E27FC236}">
                <a16:creationId xmlns:a16="http://schemas.microsoft.com/office/drawing/2014/main" id="{4F3A8D98-F7A3-47B6-9C95-C704688963AD}"/>
              </a:ext>
            </a:extLst>
          </p:cNvPr>
          <p:cNvSpPr txBox="1">
            <a:spLocks noChangeAspect="1"/>
          </p:cNvSpPr>
          <p:nvPr>
            <p:custDataLst>
              <p:tags r:id="rId1"/>
            </p:custDataLst>
          </p:nvPr>
        </p:nvSpPr>
        <p:spPr>
          <a:xfrm>
            <a:off x="3563492" y="146292"/>
            <a:ext cx="5644938" cy="940815"/>
          </a:xfrm>
          <a:custGeom>
            <a:avLst/>
            <a:gdLst>
              <a:gd name="connsiteX0" fmla="*/ 4965069 w 6888907"/>
              <a:gd name="connsiteY0" fmla="*/ 64 h 1148141"/>
              <a:gd name="connsiteX1" fmla="*/ 5055193 w 6888907"/>
              <a:gd name="connsiteY1" fmla="*/ 5499 h 1148141"/>
              <a:gd name="connsiteX2" fmla="*/ 5121333 w 6888907"/>
              <a:gd name="connsiteY2" fmla="*/ 13864 h 1148141"/>
              <a:gd name="connsiteX3" fmla="*/ 5198380 w 6888907"/>
              <a:gd name="connsiteY3" fmla="*/ 11432 h 1148141"/>
              <a:gd name="connsiteX4" fmla="*/ 5366014 w 6888907"/>
              <a:gd name="connsiteY4" fmla="*/ 19727 h 1148141"/>
              <a:gd name="connsiteX5" fmla="*/ 5465176 w 6888907"/>
              <a:gd name="connsiteY5" fmla="*/ 25955 h 1148141"/>
              <a:gd name="connsiteX6" fmla="*/ 5477982 w 6888907"/>
              <a:gd name="connsiteY6" fmla="*/ 24044 h 1148141"/>
              <a:gd name="connsiteX7" fmla="*/ 5761248 w 6888907"/>
              <a:gd name="connsiteY7" fmla="*/ 8347 h 1148141"/>
              <a:gd name="connsiteX8" fmla="*/ 5829124 w 6888907"/>
              <a:gd name="connsiteY8" fmla="*/ 16496 h 1148141"/>
              <a:gd name="connsiteX9" fmla="*/ 5875276 w 6888907"/>
              <a:gd name="connsiteY9" fmla="*/ 19289 h 1148141"/>
              <a:gd name="connsiteX10" fmla="*/ 5937454 w 6888907"/>
              <a:gd name="connsiteY10" fmla="*/ 25249 h 1148141"/>
              <a:gd name="connsiteX11" fmla="*/ 5980902 w 6888907"/>
              <a:gd name="connsiteY11" fmla="*/ 24044 h 1148141"/>
              <a:gd name="connsiteX12" fmla="*/ 6082246 w 6888907"/>
              <a:gd name="connsiteY12" fmla="*/ 23557 h 1148141"/>
              <a:gd name="connsiteX13" fmla="*/ 6118015 w 6888907"/>
              <a:gd name="connsiteY13" fmla="*/ 23025 h 1148141"/>
              <a:gd name="connsiteX14" fmla="*/ 6200608 w 6888907"/>
              <a:gd name="connsiteY14" fmla="*/ 28929 h 1148141"/>
              <a:gd name="connsiteX15" fmla="*/ 6279140 w 6888907"/>
              <a:gd name="connsiteY15" fmla="*/ 36557 h 1148141"/>
              <a:gd name="connsiteX16" fmla="*/ 6311150 w 6888907"/>
              <a:gd name="connsiteY16" fmla="*/ 33702 h 1148141"/>
              <a:gd name="connsiteX17" fmla="*/ 6346662 w 6888907"/>
              <a:gd name="connsiteY17" fmla="*/ 24044 h 1148141"/>
              <a:gd name="connsiteX18" fmla="*/ 6872442 w 6888907"/>
              <a:gd name="connsiteY18" fmla="*/ 24044 h 1148141"/>
              <a:gd name="connsiteX19" fmla="*/ 6872442 w 6888907"/>
              <a:gd name="connsiteY19" fmla="*/ 539766 h 1148141"/>
              <a:gd name="connsiteX20" fmla="*/ 6878437 w 6888907"/>
              <a:gd name="connsiteY20" fmla="*/ 595095 h 1148141"/>
              <a:gd name="connsiteX21" fmla="*/ 6885474 w 6888907"/>
              <a:gd name="connsiteY21" fmla="*/ 634283 h 1148141"/>
              <a:gd name="connsiteX22" fmla="*/ 6878684 w 6888907"/>
              <a:gd name="connsiteY22" fmla="*/ 825581 h 1148141"/>
              <a:gd name="connsiteX23" fmla="*/ 6874982 w 6888907"/>
              <a:gd name="connsiteY23" fmla="*/ 862484 h 1148141"/>
              <a:gd name="connsiteX24" fmla="*/ 6873386 w 6888907"/>
              <a:gd name="connsiteY24" fmla="*/ 882992 h 1148141"/>
              <a:gd name="connsiteX25" fmla="*/ 6872442 w 6888907"/>
              <a:gd name="connsiteY25" fmla="*/ 1121324 h 1148141"/>
              <a:gd name="connsiteX26" fmla="*/ 6637988 w 6888907"/>
              <a:gd name="connsiteY26" fmla="*/ 1126649 h 1148141"/>
              <a:gd name="connsiteX27" fmla="*/ 6529461 w 6888907"/>
              <a:gd name="connsiteY27" fmla="*/ 1120580 h 1148141"/>
              <a:gd name="connsiteX28" fmla="*/ 6506682 w 6888907"/>
              <a:gd name="connsiteY28" fmla="*/ 1121324 h 1148141"/>
              <a:gd name="connsiteX29" fmla="*/ 6465847 w 6888907"/>
              <a:gd name="connsiteY29" fmla="*/ 1121524 h 1148141"/>
              <a:gd name="connsiteX30" fmla="*/ 6460986 w 6888907"/>
              <a:gd name="connsiteY30" fmla="*/ 1121093 h 1148141"/>
              <a:gd name="connsiteX31" fmla="*/ 6438102 w 6888907"/>
              <a:gd name="connsiteY31" fmla="*/ 1121324 h 1148141"/>
              <a:gd name="connsiteX32" fmla="*/ 6003762 w 6888907"/>
              <a:gd name="connsiteY32" fmla="*/ 1121324 h 1148141"/>
              <a:gd name="connsiteX33" fmla="*/ 5929252 w 6888907"/>
              <a:gd name="connsiteY33" fmla="*/ 1122890 h 1148141"/>
              <a:gd name="connsiteX34" fmla="*/ 5866718 w 6888907"/>
              <a:gd name="connsiteY34" fmla="*/ 1139404 h 1148141"/>
              <a:gd name="connsiteX35" fmla="*/ 5432262 w 6888907"/>
              <a:gd name="connsiteY35" fmla="*/ 1121324 h 1148141"/>
              <a:gd name="connsiteX36" fmla="*/ 4997922 w 6888907"/>
              <a:gd name="connsiteY36" fmla="*/ 1121324 h 1148141"/>
              <a:gd name="connsiteX37" fmla="*/ 4538569 w 6888907"/>
              <a:gd name="connsiteY37" fmla="*/ 1126411 h 1148141"/>
              <a:gd name="connsiteX38" fmla="*/ 4508571 w 6888907"/>
              <a:gd name="connsiteY38" fmla="*/ 1123681 h 1148141"/>
              <a:gd name="connsiteX39" fmla="*/ 4485195 w 6888907"/>
              <a:gd name="connsiteY39" fmla="*/ 1123108 h 1148141"/>
              <a:gd name="connsiteX40" fmla="*/ 4455044 w 6888907"/>
              <a:gd name="connsiteY40" fmla="*/ 1121280 h 1148141"/>
              <a:gd name="connsiteX41" fmla="*/ 4426422 w 6888907"/>
              <a:gd name="connsiteY41" fmla="*/ 1121324 h 1148141"/>
              <a:gd name="connsiteX42" fmla="*/ 4332053 w 6888907"/>
              <a:gd name="connsiteY42" fmla="*/ 1119520 h 1148141"/>
              <a:gd name="connsiteX43" fmla="*/ 4260590 w 6888907"/>
              <a:gd name="connsiteY43" fmla="*/ 1110149 h 1148141"/>
              <a:gd name="connsiteX44" fmla="*/ 4155878 w 6888907"/>
              <a:gd name="connsiteY44" fmla="*/ 1106575 h 1148141"/>
              <a:gd name="connsiteX45" fmla="*/ 4120846 w 6888907"/>
              <a:gd name="connsiteY45" fmla="*/ 1109796 h 1148141"/>
              <a:gd name="connsiteX46" fmla="*/ 4060662 w 6888907"/>
              <a:gd name="connsiteY46" fmla="*/ 1121324 h 1148141"/>
              <a:gd name="connsiteX47" fmla="*/ 3844211 w 6888907"/>
              <a:gd name="connsiteY47" fmla="*/ 1132954 h 1148141"/>
              <a:gd name="connsiteX48" fmla="*/ 3837307 w 6888907"/>
              <a:gd name="connsiteY48" fmla="*/ 1132077 h 1148141"/>
              <a:gd name="connsiteX49" fmla="*/ 3767201 w 6888907"/>
              <a:gd name="connsiteY49" fmla="*/ 1131698 h 1148141"/>
              <a:gd name="connsiteX50" fmla="*/ 3629629 w 6888907"/>
              <a:gd name="connsiteY50" fmla="*/ 1118997 h 1148141"/>
              <a:gd name="connsiteX51" fmla="*/ 3615723 w 6888907"/>
              <a:gd name="connsiteY51" fmla="*/ 1118501 h 1148141"/>
              <a:gd name="connsiteX52" fmla="*/ 3588899 w 6888907"/>
              <a:gd name="connsiteY52" fmla="*/ 1115237 h 1148141"/>
              <a:gd name="connsiteX53" fmla="*/ 3567532 w 6888907"/>
              <a:gd name="connsiteY53" fmla="*/ 1113264 h 1148141"/>
              <a:gd name="connsiteX54" fmla="*/ 3474461 w 6888907"/>
              <a:gd name="connsiteY54" fmla="*/ 1104385 h 1148141"/>
              <a:gd name="connsiteX55" fmla="*/ 3391613 w 6888907"/>
              <a:gd name="connsiteY55" fmla="*/ 1101035 h 1148141"/>
              <a:gd name="connsiteX56" fmla="*/ 3260562 w 6888907"/>
              <a:gd name="connsiteY56" fmla="*/ 1121324 h 1148141"/>
              <a:gd name="connsiteX57" fmla="*/ 3199077 w 6888907"/>
              <a:gd name="connsiteY57" fmla="*/ 1134154 h 1148141"/>
              <a:gd name="connsiteX58" fmla="*/ 3168927 w 6888907"/>
              <a:gd name="connsiteY58" fmla="*/ 1135376 h 1148141"/>
              <a:gd name="connsiteX59" fmla="*/ 3156841 w 6888907"/>
              <a:gd name="connsiteY59" fmla="*/ 1139074 h 1148141"/>
              <a:gd name="connsiteX60" fmla="*/ 2918431 w 6888907"/>
              <a:gd name="connsiteY60" fmla="*/ 1117086 h 1148141"/>
              <a:gd name="connsiteX61" fmla="*/ 2879138 w 6888907"/>
              <a:gd name="connsiteY61" fmla="*/ 1112484 h 1148141"/>
              <a:gd name="connsiteX62" fmla="*/ 2826222 w 6888907"/>
              <a:gd name="connsiteY62" fmla="*/ 1121324 h 1148141"/>
              <a:gd name="connsiteX63" fmla="*/ 2668230 w 6888907"/>
              <a:gd name="connsiteY63" fmla="*/ 1135359 h 1148141"/>
              <a:gd name="connsiteX64" fmla="*/ 2647977 w 6888907"/>
              <a:gd name="connsiteY64" fmla="*/ 1133694 h 1148141"/>
              <a:gd name="connsiteX65" fmla="*/ 2640301 w 6888907"/>
              <a:gd name="connsiteY65" fmla="*/ 1135178 h 1148141"/>
              <a:gd name="connsiteX66" fmla="*/ 2311240 w 6888907"/>
              <a:gd name="connsiteY66" fmla="*/ 1120050 h 1148141"/>
              <a:gd name="connsiteX67" fmla="*/ 2267228 w 6888907"/>
              <a:gd name="connsiteY67" fmla="*/ 1118733 h 1148141"/>
              <a:gd name="connsiteX68" fmla="*/ 2254722 w 6888907"/>
              <a:gd name="connsiteY68" fmla="*/ 1121324 h 1148141"/>
              <a:gd name="connsiteX69" fmla="*/ 2069753 w 6888907"/>
              <a:gd name="connsiteY69" fmla="*/ 1125032 h 1148141"/>
              <a:gd name="connsiteX70" fmla="*/ 2054772 w 6888907"/>
              <a:gd name="connsiteY70" fmla="*/ 1123346 h 1148141"/>
              <a:gd name="connsiteX71" fmla="*/ 1974298 w 6888907"/>
              <a:gd name="connsiteY71" fmla="*/ 1125246 h 1148141"/>
              <a:gd name="connsiteX72" fmla="*/ 1857583 w 6888907"/>
              <a:gd name="connsiteY72" fmla="*/ 1117210 h 1148141"/>
              <a:gd name="connsiteX73" fmla="*/ 1820382 w 6888907"/>
              <a:gd name="connsiteY73" fmla="*/ 1121324 h 1148141"/>
              <a:gd name="connsiteX74" fmla="*/ 1673436 w 6888907"/>
              <a:gd name="connsiteY74" fmla="*/ 1127712 h 1148141"/>
              <a:gd name="connsiteX75" fmla="*/ 1628827 w 6888907"/>
              <a:gd name="connsiteY75" fmla="*/ 1122321 h 1148141"/>
              <a:gd name="connsiteX76" fmla="*/ 1522691 w 6888907"/>
              <a:gd name="connsiteY76" fmla="*/ 1134518 h 1148141"/>
              <a:gd name="connsiteX77" fmla="*/ 1282541 w 6888907"/>
              <a:gd name="connsiteY77" fmla="*/ 1124581 h 1148141"/>
              <a:gd name="connsiteX78" fmla="*/ 1236351 w 6888907"/>
              <a:gd name="connsiteY78" fmla="*/ 1123564 h 1148141"/>
              <a:gd name="connsiteX79" fmla="*/ 1161049 w 6888907"/>
              <a:gd name="connsiteY79" fmla="*/ 1137024 h 1148141"/>
              <a:gd name="connsiteX80" fmla="*/ 897548 w 6888907"/>
              <a:gd name="connsiteY80" fmla="*/ 1128311 h 1148141"/>
              <a:gd name="connsiteX81" fmla="*/ 797144 w 6888907"/>
              <a:gd name="connsiteY81" fmla="*/ 1119138 h 1148141"/>
              <a:gd name="connsiteX82" fmla="*/ 768822 w 6888907"/>
              <a:gd name="connsiteY82" fmla="*/ 1121324 h 1148141"/>
              <a:gd name="connsiteX83" fmla="*/ 650650 w 6888907"/>
              <a:gd name="connsiteY83" fmla="*/ 1120779 h 1148141"/>
              <a:gd name="connsiteX84" fmla="*/ 586587 w 6888907"/>
              <a:gd name="connsiteY84" fmla="*/ 1116410 h 1148141"/>
              <a:gd name="connsiteX85" fmla="*/ 540222 w 6888907"/>
              <a:gd name="connsiteY85" fmla="*/ 1121324 h 1148141"/>
              <a:gd name="connsiteX86" fmla="*/ 133186 w 6888907"/>
              <a:gd name="connsiteY86" fmla="*/ 1109134 h 1148141"/>
              <a:gd name="connsiteX87" fmla="*/ 129555 w 6888907"/>
              <a:gd name="connsiteY87" fmla="*/ 1109234 h 1148141"/>
              <a:gd name="connsiteX88" fmla="*/ 14442 w 6888907"/>
              <a:gd name="connsiteY88" fmla="*/ 1121324 h 1148141"/>
              <a:gd name="connsiteX89" fmla="*/ 14442 w 6888907"/>
              <a:gd name="connsiteY89" fmla="*/ 594630 h 1148141"/>
              <a:gd name="connsiteX90" fmla="*/ 14427 w 6888907"/>
              <a:gd name="connsiteY90" fmla="*/ 572611 h 1148141"/>
              <a:gd name="connsiteX91" fmla="*/ 3241 w 6888907"/>
              <a:gd name="connsiteY91" fmla="*/ 519120 h 1148141"/>
              <a:gd name="connsiteX92" fmla="*/ 7881 w 6888907"/>
              <a:gd name="connsiteY92" fmla="*/ 318804 h 1148141"/>
              <a:gd name="connsiteX93" fmla="*/ 14885 w 6888907"/>
              <a:gd name="connsiteY93" fmla="*/ 225171 h 1148141"/>
              <a:gd name="connsiteX94" fmla="*/ 15044 w 6888907"/>
              <a:gd name="connsiteY94" fmla="*/ 142971 h 1148141"/>
              <a:gd name="connsiteX95" fmla="*/ 14442 w 6888907"/>
              <a:gd name="connsiteY95" fmla="*/ 24044 h 1148141"/>
              <a:gd name="connsiteX96" fmla="*/ 76937 w 6888907"/>
              <a:gd name="connsiteY96" fmla="*/ 17517 h 1148141"/>
              <a:gd name="connsiteX97" fmla="*/ 77872 w 6888907"/>
              <a:gd name="connsiteY97" fmla="*/ 17508 h 1148141"/>
              <a:gd name="connsiteX98" fmla="*/ 87525 w 6888907"/>
              <a:gd name="connsiteY98" fmla="*/ 16514 h 1148141"/>
              <a:gd name="connsiteX99" fmla="*/ 122344 w 6888907"/>
              <a:gd name="connsiteY99" fmla="*/ 17120 h 1148141"/>
              <a:gd name="connsiteX100" fmla="*/ 136750 w 6888907"/>
              <a:gd name="connsiteY100" fmla="*/ 16994 h 1148141"/>
              <a:gd name="connsiteX101" fmla="*/ 143027 w 6888907"/>
              <a:gd name="connsiteY101" fmla="*/ 17480 h 1148141"/>
              <a:gd name="connsiteX102" fmla="*/ 151848 w 6888907"/>
              <a:gd name="connsiteY102" fmla="*/ 17633 h 1148141"/>
              <a:gd name="connsiteX103" fmla="*/ 161335 w 6888907"/>
              <a:gd name="connsiteY103" fmla="*/ 18897 h 1148141"/>
              <a:gd name="connsiteX104" fmla="*/ 249007 w 6888907"/>
              <a:gd name="connsiteY104" fmla="*/ 25684 h 1148141"/>
              <a:gd name="connsiteX105" fmla="*/ 448783 w 6888907"/>
              <a:gd name="connsiteY105" fmla="*/ 24044 h 1148141"/>
              <a:gd name="connsiteX106" fmla="*/ 534018 w 6888907"/>
              <a:gd name="connsiteY106" fmla="*/ 15170 h 1148141"/>
              <a:gd name="connsiteX107" fmla="*/ 551656 w 6888907"/>
              <a:gd name="connsiteY107" fmla="*/ 17149 h 1148141"/>
              <a:gd name="connsiteX108" fmla="*/ 589052 w 6888907"/>
              <a:gd name="connsiteY108" fmla="*/ 9631 h 1148141"/>
              <a:gd name="connsiteX109" fmla="*/ 756071 w 6888907"/>
              <a:gd name="connsiteY109" fmla="*/ 22589 h 1148141"/>
              <a:gd name="connsiteX110" fmla="*/ 784744 w 6888907"/>
              <a:gd name="connsiteY110" fmla="*/ 27924 h 1148141"/>
              <a:gd name="connsiteX111" fmla="*/ 814542 w 6888907"/>
              <a:gd name="connsiteY111" fmla="*/ 24044 h 1148141"/>
              <a:gd name="connsiteX112" fmla="*/ 1049409 w 6888907"/>
              <a:gd name="connsiteY112" fmla="*/ 12679 h 1148141"/>
              <a:gd name="connsiteX113" fmla="*/ 1071299 w 6888907"/>
              <a:gd name="connsiteY113" fmla="*/ 14023 h 1148141"/>
              <a:gd name="connsiteX114" fmla="*/ 1099036 w 6888907"/>
              <a:gd name="connsiteY114" fmla="*/ 8575 h 1148141"/>
              <a:gd name="connsiteX115" fmla="*/ 1386042 w 6888907"/>
              <a:gd name="connsiteY115" fmla="*/ 24044 h 1148141"/>
              <a:gd name="connsiteX116" fmla="*/ 1751802 w 6888907"/>
              <a:gd name="connsiteY116" fmla="*/ 24044 h 1148141"/>
              <a:gd name="connsiteX117" fmla="*/ 1947461 w 6888907"/>
              <a:gd name="connsiteY117" fmla="*/ 27218 h 1148141"/>
              <a:gd name="connsiteX118" fmla="*/ 1979539 w 6888907"/>
              <a:gd name="connsiteY118" fmla="*/ 27480 h 1148141"/>
              <a:gd name="connsiteX119" fmla="*/ 2026122 w 6888907"/>
              <a:gd name="connsiteY119" fmla="*/ 24044 h 1148141"/>
              <a:gd name="connsiteX120" fmla="*/ 2529042 w 6888907"/>
              <a:gd name="connsiteY120" fmla="*/ 24044 h 1148141"/>
              <a:gd name="connsiteX121" fmla="*/ 2644663 w 6888907"/>
              <a:gd name="connsiteY121" fmla="*/ 22190 h 1148141"/>
              <a:gd name="connsiteX122" fmla="*/ 2679032 w 6888907"/>
              <a:gd name="connsiteY122" fmla="*/ 25505 h 1148141"/>
              <a:gd name="connsiteX123" fmla="*/ 2689062 w 6888907"/>
              <a:gd name="connsiteY123" fmla="*/ 24044 h 1148141"/>
              <a:gd name="connsiteX124" fmla="*/ 2996370 w 6888907"/>
              <a:gd name="connsiteY124" fmla="*/ 9558 h 1148141"/>
              <a:gd name="connsiteX125" fmla="*/ 3069000 w 6888907"/>
              <a:gd name="connsiteY125" fmla="*/ 14225 h 1148141"/>
              <a:gd name="connsiteX126" fmla="*/ 3080167 w 6888907"/>
              <a:gd name="connsiteY126" fmla="*/ 11264 h 1148141"/>
              <a:gd name="connsiteX127" fmla="*/ 3131833 w 6888907"/>
              <a:gd name="connsiteY127" fmla="*/ 9645 h 1148141"/>
              <a:gd name="connsiteX128" fmla="*/ 3219573 w 6888907"/>
              <a:gd name="connsiteY128" fmla="*/ 21244 h 1148141"/>
              <a:gd name="connsiteX129" fmla="*/ 3329142 w 6888907"/>
              <a:gd name="connsiteY129" fmla="*/ 24044 h 1148141"/>
              <a:gd name="connsiteX130" fmla="*/ 3482551 w 6888907"/>
              <a:gd name="connsiteY130" fmla="*/ 26745 h 1148141"/>
              <a:gd name="connsiteX131" fmla="*/ 3507616 w 6888907"/>
              <a:gd name="connsiteY131" fmla="*/ 28642 h 1148141"/>
              <a:gd name="connsiteX132" fmla="*/ 3534882 w 6888907"/>
              <a:gd name="connsiteY132" fmla="*/ 24044 h 1148141"/>
              <a:gd name="connsiteX133" fmla="*/ 3723338 w 6888907"/>
              <a:gd name="connsiteY133" fmla="*/ 13047 h 1148141"/>
              <a:gd name="connsiteX134" fmla="*/ 3748270 w 6888907"/>
              <a:gd name="connsiteY134" fmla="*/ 17922 h 1148141"/>
              <a:gd name="connsiteX135" fmla="*/ 3783783 w 6888907"/>
              <a:gd name="connsiteY135" fmla="*/ 18473 h 1148141"/>
              <a:gd name="connsiteX136" fmla="*/ 3894361 w 6888907"/>
              <a:gd name="connsiteY136" fmla="*/ 30626 h 1148141"/>
              <a:gd name="connsiteX137" fmla="*/ 3924637 w 6888907"/>
              <a:gd name="connsiteY137" fmla="*/ 32873 h 1148141"/>
              <a:gd name="connsiteX138" fmla="*/ 3969222 w 6888907"/>
              <a:gd name="connsiteY138" fmla="*/ 24044 h 1148141"/>
              <a:gd name="connsiteX139" fmla="*/ 4472142 w 6888907"/>
              <a:gd name="connsiteY139" fmla="*/ 24044 h 1148141"/>
              <a:gd name="connsiteX140" fmla="*/ 4724618 w 6888907"/>
              <a:gd name="connsiteY140" fmla="*/ 29967 h 1148141"/>
              <a:gd name="connsiteX141" fmla="*/ 4736160 w 6888907"/>
              <a:gd name="connsiteY141" fmla="*/ 30482 h 1148141"/>
              <a:gd name="connsiteX142" fmla="*/ 4769322 w 6888907"/>
              <a:gd name="connsiteY142" fmla="*/ 24044 h 1148141"/>
              <a:gd name="connsiteX143" fmla="*/ 4965069 w 6888907"/>
              <a:gd name="connsiteY143" fmla="*/ 64 h 114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888907" h="1148141">
                <a:moveTo>
                  <a:pt x="4965069" y="64"/>
                </a:moveTo>
                <a:cubicBezTo>
                  <a:pt x="4995834" y="448"/>
                  <a:pt x="5025806" y="2513"/>
                  <a:pt x="5055193" y="5499"/>
                </a:cubicBezTo>
                <a:lnTo>
                  <a:pt x="5121333" y="13864"/>
                </a:lnTo>
                <a:lnTo>
                  <a:pt x="5198380" y="11432"/>
                </a:lnTo>
                <a:cubicBezTo>
                  <a:pt x="5252890" y="11754"/>
                  <a:pt x="5309550" y="15561"/>
                  <a:pt x="5366014" y="19727"/>
                </a:cubicBezTo>
                <a:lnTo>
                  <a:pt x="5465176" y="25955"/>
                </a:lnTo>
                <a:lnTo>
                  <a:pt x="5477982" y="24044"/>
                </a:lnTo>
                <a:cubicBezTo>
                  <a:pt x="5592818" y="-3405"/>
                  <a:pt x="5682334" y="-145"/>
                  <a:pt x="5761248" y="8347"/>
                </a:cubicBezTo>
                <a:lnTo>
                  <a:pt x="5829124" y="16496"/>
                </a:lnTo>
                <a:lnTo>
                  <a:pt x="5875276" y="19289"/>
                </a:lnTo>
                <a:lnTo>
                  <a:pt x="5937454" y="25249"/>
                </a:lnTo>
                <a:lnTo>
                  <a:pt x="5980902" y="24044"/>
                </a:lnTo>
                <a:lnTo>
                  <a:pt x="6082246" y="23557"/>
                </a:lnTo>
                <a:lnTo>
                  <a:pt x="6118015" y="23025"/>
                </a:lnTo>
                <a:cubicBezTo>
                  <a:pt x="6143320" y="24023"/>
                  <a:pt x="6170970" y="26176"/>
                  <a:pt x="6200608" y="28929"/>
                </a:cubicBezTo>
                <a:lnTo>
                  <a:pt x="6279140" y="36557"/>
                </a:lnTo>
                <a:lnTo>
                  <a:pt x="6311150" y="33702"/>
                </a:lnTo>
                <a:cubicBezTo>
                  <a:pt x="6323601" y="31606"/>
                  <a:pt x="6335456" y="28482"/>
                  <a:pt x="6346662" y="24044"/>
                </a:cubicBezTo>
                <a:cubicBezTo>
                  <a:pt x="6436304" y="-11458"/>
                  <a:pt x="6649193" y="28415"/>
                  <a:pt x="6872442" y="24044"/>
                </a:cubicBezTo>
                <a:cubicBezTo>
                  <a:pt x="6914922" y="189348"/>
                  <a:pt x="6838773" y="301801"/>
                  <a:pt x="6872442" y="539766"/>
                </a:cubicBezTo>
                <a:lnTo>
                  <a:pt x="6878437" y="595095"/>
                </a:lnTo>
                <a:lnTo>
                  <a:pt x="6885474" y="634283"/>
                </a:lnTo>
                <a:cubicBezTo>
                  <a:pt x="6893210" y="703284"/>
                  <a:pt x="6886532" y="762938"/>
                  <a:pt x="6878684" y="825581"/>
                </a:cubicBezTo>
                <a:lnTo>
                  <a:pt x="6874982" y="862484"/>
                </a:lnTo>
                <a:lnTo>
                  <a:pt x="6873386" y="882992"/>
                </a:lnTo>
                <a:cubicBezTo>
                  <a:pt x="6868715" y="948133"/>
                  <a:pt x="6865672" y="1021426"/>
                  <a:pt x="6872442" y="1121324"/>
                </a:cubicBezTo>
                <a:cubicBezTo>
                  <a:pt x="6800917" y="1133565"/>
                  <a:pt x="6716572" y="1130995"/>
                  <a:pt x="6637988" y="1126649"/>
                </a:cubicBezTo>
                <a:lnTo>
                  <a:pt x="6529461" y="1120580"/>
                </a:lnTo>
                <a:lnTo>
                  <a:pt x="6506682" y="1121324"/>
                </a:lnTo>
                <a:cubicBezTo>
                  <a:pt x="6496394" y="1122575"/>
                  <a:pt x="6482550" y="1122495"/>
                  <a:pt x="6465847" y="1121524"/>
                </a:cubicBezTo>
                <a:lnTo>
                  <a:pt x="6460986" y="1121093"/>
                </a:lnTo>
                <a:lnTo>
                  <a:pt x="6438102" y="1121324"/>
                </a:lnTo>
                <a:cubicBezTo>
                  <a:pt x="6341144" y="1131606"/>
                  <a:pt x="6139036" y="1112130"/>
                  <a:pt x="6003762" y="1121324"/>
                </a:cubicBezTo>
                <a:lnTo>
                  <a:pt x="5929252" y="1122890"/>
                </a:lnTo>
                <a:lnTo>
                  <a:pt x="5866718" y="1139404"/>
                </a:lnTo>
                <a:cubicBezTo>
                  <a:pt x="5704638" y="1167838"/>
                  <a:pt x="5530446" y="1107727"/>
                  <a:pt x="5432262" y="1121324"/>
                </a:cubicBezTo>
                <a:cubicBezTo>
                  <a:pt x="5320052" y="1136864"/>
                  <a:pt x="5095714" y="1114530"/>
                  <a:pt x="4997922" y="1121324"/>
                </a:cubicBezTo>
                <a:cubicBezTo>
                  <a:pt x="4789393" y="1169972"/>
                  <a:pt x="4654787" y="1140268"/>
                  <a:pt x="4538569" y="1126411"/>
                </a:cubicBezTo>
                <a:lnTo>
                  <a:pt x="4508571" y="1123681"/>
                </a:lnTo>
                <a:lnTo>
                  <a:pt x="4485195" y="1123108"/>
                </a:lnTo>
                <a:lnTo>
                  <a:pt x="4455044" y="1121280"/>
                </a:lnTo>
                <a:lnTo>
                  <a:pt x="4426422" y="1121324"/>
                </a:lnTo>
                <a:cubicBezTo>
                  <a:pt x="4389712" y="1123715"/>
                  <a:pt x="4359488" y="1122316"/>
                  <a:pt x="4332053" y="1119520"/>
                </a:cubicBezTo>
                <a:lnTo>
                  <a:pt x="4260590" y="1110149"/>
                </a:lnTo>
                <a:lnTo>
                  <a:pt x="4155878" y="1106575"/>
                </a:lnTo>
                <a:lnTo>
                  <a:pt x="4120846" y="1109796"/>
                </a:lnTo>
                <a:cubicBezTo>
                  <a:pt x="4102552" y="1112391"/>
                  <a:pt x="4082644" y="1116134"/>
                  <a:pt x="4060662" y="1121324"/>
                </a:cubicBezTo>
                <a:cubicBezTo>
                  <a:pt x="3972733" y="1142084"/>
                  <a:pt x="3902877" y="1139457"/>
                  <a:pt x="3844211" y="1132954"/>
                </a:cubicBezTo>
                <a:lnTo>
                  <a:pt x="3837307" y="1132077"/>
                </a:lnTo>
                <a:lnTo>
                  <a:pt x="3767201" y="1131698"/>
                </a:lnTo>
                <a:lnTo>
                  <a:pt x="3629629" y="1118997"/>
                </a:lnTo>
                <a:lnTo>
                  <a:pt x="3615723" y="1118501"/>
                </a:lnTo>
                <a:lnTo>
                  <a:pt x="3588899" y="1115237"/>
                </a:lnTo>
                <a:lnTo>
                  <a:pt x="3567532" y="1113264"/>
                </a:lnTo>
                <a:lnTo>
                  <a:pt x="3474461" y="1104385"/>
                </a:lnTo>
                <a:lnTo>
                  <a:pt x="3391613" y="1101035"/>
                </a:lnTo>
                <a:cubicBezTo>
                  <a:pt x="3349269" y="1102632"/>
                  <a:pt x="3305200" y="1108425"/>
                  <a:pt x="3260562" y="1121324"/>
                </a:cubicBezTo>
                <a:cubicBezTo>
                  <a:pt x="3238243" y="1127774"/>
                  <a:pt x="3217934" y="1131855"/>
                  <a:pt x="3199077" y="1134154"/>
                </a:cubicBezTo>
                <a:lnTo>
                  <a:pt x="3168927" y="1135376"/>
                </a:lnTo>
                <a:lnTo>
                  <a:pt x="3156841" y="1139074"/>
                </a:lnTo>
                <a:cubicBezTo>
                  <a:pt x="3079746" y="1152784"/>
                  <a:pt x="3002939" y="1130424"/>
                  <a:pt x="2918431" y="1117086"/>
                </a:cubicBezTo>
                <a:lnTo>
                  <a:pt x="2879138" y="1112484"/>
                </a:lnTo>
                <a:lnTo>
                  <a:pt x="2826222" y="1121324"/>
                </a:lnTo>
                <a:cubicBezTo>
                  <a:pt x="2774768" y="1133413"/>
                  <a:pt x="2721381" y="1136628"/>
                  <a:pt x="2668230" y="1135359"/>
                </a:cubicBezTo>
                <a:lnTo>
                  <a:pt x="2647977" y="1133694"/>
                </a:lnTo>
                <a:lnTo>
                  <a:pt x="2640301" y="1135178"/>
                </a:lnTo>
                <a:cubicBezTo>
                  <a:pt x="2526471" y="1150104"/>
                  <a:pt x="2436407" y="1127684"/>
                  <a:pt x="2311240" y="1120050"/>
                </a:cubicBezTo>
                <a:lnTo>
                  <a:pt x="2267228" y="1118733"/>
                </a:lnTo>
                <a:lnTo>
                  <a:pt x="2254722" y="1121324"/>
                </a:lnTo>
                <a:cubicBezTo>
                  <a:pt x="2190247" y="1143954"/>
                  <a:pt x="2135367" y="1135111"/>
                  <a:pt x="2069753" y="1125032"/>
                </a:cubicBezTo>
                <a:lnTo>
                  <a:pt x="2054772" y="1123346"/>
                </a:lnTo>
                <a:lnTo>
                  <a:pt x="1974298" y="1125246"/>
                </a:lnTo>
                <a:lnTo>
                  <a:pt x="1857583" y="1117210"/>
                </a:lnTo>
                <a:lnTo>
                  <a:pt x="1820382" y="1121324"/>
                </a:lnTo>
                <a:cubicBezTo>
                  <a:pt x="1766677" y="1130167"/>
                  <a:pt x="1718763" y="1130796"/>
                  <a:pt x="1673436" y="1127712"/>
                </a:cubicBezTo>
                <a:lnTo>
                  <a:pt x="1628827" y="1122321"/>
                </a:lnTo>
                <a:lnTo>
                  <a:pt x="1522691" y="1134518"/>
                </a:lnTo>
                <a:cubicBezTo>
                  <a:pt x="1447494" y="1137070"/>
                  <a:pt x="1372471" y="1129341"/>
                  <a:pt x="1282541" y="1124581"/>
                </a:cubicBezTo>
                <a:lnTo>
                  <a:pt x="1236351" y="1123564"/>
                </a:lnTo>
                <a:lnTo>
                  <a:pt x="1161049" y="1137024"/>
                </a:lnTo>
                <a:cubicBezTo>
                  <a:pt x="1073295" y="1146267"/>
                  <a:pt x="985702" y="1137944"/>
                  <a:pt x="897548" y="1128311"/>
                </a:cubicBezTo>
                <a:lnTo>
                  <a:pt x="797144" y="1119138"/>
                </a:lnTo>
                <a:lnTo>
                  <a:pt x="768822" y="1121324"/>
                </a:lnTo>
                <a:cubicBezTo>
                  <a:pt x="740395" y="1124989"/>
                  <a:pt x="700220" y="1123830"/>
                  <a:pt x="650650" y="1120779"/>
                </a:cubicBezTo>
                <a:lnTo>
                  <a:pt x="586587" y="1116410"/>
                </a:lnTo>
                <a:lnTo>
                  <a:pt x="540222" y="1121324"/>
                </a:lnTo>
                <a:cubicBezTo>
                  <a:pt x="358351" y="1152868"/>
                  <a:pt x="247790" y="1112956"/>
                  <a:pt x="133186" y="1109134"/>
                </a:cubicBezTo>
                <a:lnTo>
                  <a:pt x="129555" y="1109234"/>
                </a:lnTo>
                <a:lnTo>
                  <a:pt x="14442" y="1121324"/>
                </a:lnTo>
                <a:cubicBezTo>
                  <a:pt x="6223" y="938972"/>
                  <a:pt x="15267" y="799627"/>
                  <a:pt x="14442" y="594630"/>
                </a:cubicBezTo>
                <a:lnTo>
                  <a:pt x="14427" y="572611"/>
                </a:lnTo>
                <a:lnTo>
                  <a:pt x="3241" y="519120"/>
                </a:lnTo>
                <a:cubicBezTo>
                  <a:pt x="-3584" y="461386"/>
                  <a:pt x="1533" y="392011"/>
                  <a:pt x="7881" y="318804"/>
                </a:cubicBezTo>
                <a:lnTo>
                  <a:pt x="14885" y="225171"/>
                </a:lnTo>
                <a:lnTo>
                  <a:pt x="15044" y="142971"/>
                </a:lnTo>
                <a:cubicBezTo>
                  <a:pt x="15028" y="98983"/>
                  <a:pt x="14867" y="58770"/>
                  <a:pt x="14442" y="24044"/>
                </a:cubicBezTo>
                <a:cubicBezTo>
                  <a:pt x="35740" y="20637"/>
                  <a:pt x="56562" y="18577"/>
                  <a:pt x="76937" y="17517"/>
                </a:cubicBezTo>
                <a:lnTo>
                  <a:pt x="77872" y="17508"/>
                </a:lnTo>
                <a:lnTo>
                  <a:pt x="87525" y="16514"/>
                </a:lnTo>
                <a:lnTo>
                  <a:pt x="122344" y="17120"/>
                </a:lnTo>
                <a:lnTo>
                  <a:pt x="136750" y="16994"/>
                </a:lnTo>
                <a:lnTo>
                  <a:pt x="143027" y="17480"/>
                </a:lnTo>
                <a:lnTo>
                  <a:pt x="151848" y="17633"/>
                </a:lnTo>
                <a:lnTo>
                  <a:pt x="161335" y="18897"/>
                </a:lnTo>
                <a:lnTo>
                  <a:pt x="249007" y="25684"/>
                </a:lnTo>
                <a:cubicBezTo>
                  <a:pt x="320795" y="33043"/>
                  <a:pt x="386785" y="39857"/>
                  <a:pt x="448783" y="24044"/>
                </a:cubicBezTo>
                <a:cubicBezTo>
                  <a:pt x="479781" y="16138"/>
                  <a:pt x="507374" y="14170"/>
                  <a:pt x="534018" y="15170"/>
                </a:cubicBezTo>
                <a:lnTo>
                  <a:pt x="551656" y="17149"/>
                </a:lnTo>
                <a:lnTo>
                  <a:pt x="589052" y="9631"/>
                </a:lnTo>
                <a:cubicBezTo>
                  <a:pt x="654679" y="1870"/>
                  <a:pt x="704179" y="12093"/>
                  <a:pt x="756071" y="22589"/>
                </a:cubicBezTo>
                <a:lnTo>
                  <a:pt x="784744" y="27924"/>
                </a:lnTo>
                <a:lnTo>
                  <a:pt x="814542" y="24044"/>
                </a:lnTo>
                <a:cubicBezTo>
                  <a:pt x="900672" y="8160"/>
                  <a:pt x="972275" y="8525"/>
                  <a:pt x="1049409" y="12679"/>
                </a:cubicBezTo>
                <a:lnTo>
                  <a:pt x="1071299" y="14023"/>
                </a:lnTo>
                <a:lnTo>
                  <a:pt x="1099036" y="8575"/>
                </a:lnTo>
                <a:cubicBezTo>
                  <a:pt x="1256032" y="-17083"/>
                  <a:pt x="1241433" y="25028"/>
                  <a:pt x="1386042" y="24044"/>
                </a:cubicBezTo>
                <a:cubicBezTo>
                  <a:pt x="1551310" y="22919"/>
                  <a:pt x="1629022" y="25877"/>
                  <a:pt x="1751802" y="24044"/>
                </a:cubicBezTo>
                <a:cubicBezTo>
                  <a:pt x="1813192" y="23127"/>
                  <a:pt x="1876742" y="25702"/>
                  <a:pt x="1947461" y="27218"/>
                </a:cubicBezTo>
                <a:lnTo>
                  <a:pt x="1979539" y="27480"/>
                </a:lnTo>
                <a:lnTo>
                  <a:pt x="2026122" y="24044"/>
                </a:lnTo>
                <a:cubicBezTo>
                  <a:pt x="2306499" y="-11155"/>
                  <a:pt x="2399826" y="45871"/>
                  <a:pt x="2529042" y="24044"/>
                </a:cubicBezTo>
                <a:cubicBezTo>
                  <a:pt x="2561346" y="18587"/>
                  <a:pt x="2601165" y="19128"/>
                  <a:pt x="2644663" y="22190"/>
                </a:cubicBezTo>
                <a:lnTo>
                  <a:pt x="2679032" y="25505"/>
                </a:lnTo>
                <a:lnTo>
                  <a:pt x="2689062" y="24044"/>
                </a:lnTo>
                <a:cubicBezTo>
                  <a:pt x="2802560" y="3167"/>
                  <a:pt x="2897343" y="3948"/>
                  <a:pt x="2996370" y="9558"/>
                </a:cubicBezTo>
                <a:lnTo>
                  <a:pt x="3069000" y="14225"/>
                </a:lnTo>
                <a:lnTo>
                  <a:pt x="3080167" y="11264"/>
                </a:lnTo>
                <a:cubicBezTo>
                  <a:pt x="3096792" y="9073"/>
                  <a:pt x="3113994" y="8742"/>
                  <a:pt x="3131833" y="9645"/>
                </a:cubicBezTo>
                <a:lnTo>
                  <a:pt x="3219573" y="21244"/>
                </a:lnTo>
                <a:lnTo>
                  <a:pt x="3329142" y="24044"/>
                </a:lnTo>
                <a:cubicBezTo>
                  <a:pt x="3394379" y="23263"/>
                  <a:pt x="3443711" y="24658"/>
                  <a:pt x="3482551" y="26745"/>
                </a:cubicBezTo>
                <a:lnTo>
                  <a:pt x="3507616" y="28642"/>
                </a:lnTo>
                <a:lnTo>
                  <a:pt x="3534882" y="24044"/>
                </a:lnTo>
                <a:cubicBezTo>
                  <a:pt x="3617897" y="3605"/>
                  <a:pt x="3675060" y="5405"/>
                  <a:pt x="3723338" y="13047"/>
                </a:cubicBezTo>
                <a:lnTo>
                  <a:pt x="3748270" y="17922"/>
                </a:lnTo>
                <a:lnTo>
                  <a:pt x="3783783" y="18473"/>
                </a:lnTo>
                <a:cubicBezTo>
                  <a:pt x="3817739" y="20737"/>
                  <a:pt x="3855312" y="25956"/>
                  <a:pt x="3894361" y="30626"/>
                </a:cubicBezTo>
                <a:lnTo>
                  <a:pt x="3924637" y="32873"/>
                </a:lnTo>
                <a:lnTo>
                  <a:pt x="3969222" y="24044"/>
                </a:lnTo>
                <a:cubicBezTo>
                  <a:pt x="4144650" y="-25089"/>
                  <a:pt x="4369402" y="47337"/>
                  <a:pt x="4472142" y="24044"/>
                </a:cubicBezTo>
                <a:cubicBezTo>
                  <a:pt x="4523512" y="12397"/>
                  <a:pt x="4618519" y="22169"/>
                  <a:pt x="4724618" y="29967"/>
                </a:cubicBezTo>
                <a:lnTo>
                  <a:pt x="4736160" y="30482"/>
                </a:lnTo>
                <a:lnTo>
                  <a:pt x="4769322" y="24044"/>
                </a:lnTo>
                <a:cubicBezTo>
                  <a:pt x="4838843" y="5259"/>
                  <a:pt x="4903540" y="-702"/>
                  <a:pt x="4965069" y="64"/>
                </a:cubicBezTo>
                <a:close/>
              </a:path>
            </a:pathLst>
          </a:custGeom>
          <a:solidFill>
            <a:srgbClr val="FFFFDB"/>
          </a:solidFill>
          <a:ln w="76200">
            <a:solidFill>
              <a:srgbClr val="869A81"/>
            </a:solidFill>
          </a:ln>
          <a:effectLst>
            <a:glow rad="228600">
              <a:schemeClr val="accent6">
                <a:satMod val="175000"/>
                <a:alpha val="40000"/>
              </a:schemeClr>
            </a:glow>
          </a:effectLst>
        </p:spPr>
        <p:txBody>
          <a:bodyPr wrap="square" rtlCol="0" anchor="ctr">
            <a:noAutofit/>
          </a:bodyPr>
          <a:lstStyle/>
          <a:p>
            <a:pPr algn="ctr"/>
            <a:r>
              <a:rPr lang="en-US" sz="4400" dirty="0" err="1">
                <a:ln>
                  <a:solidFill>
                    <a:schemeClr val="tx1">
                      <a:lumMod val="75000"/>
                      <a:lumOff val="25000"/>
                    </a:schemeClr>
                  </a:solidFill>
                </a:ln>
                <a:solidFill>
                  <a:srgbClr val="E05F47"/>
                </a:solidFill>
                <a:latin typeface="Arial" panose="020B0604020202020204" pitchFamily="34" charset="0"/>
              </a:rPr>
              <a:t>Kết</a:t>
            </a:r>
            <a:r>
              <a:rPr lang="en-US" sz="4400" dirty="0">
                <a:ln>
                  <a:solidFill>
                    <a:schemeClr val="tx1">
                      <a:lumMod val="75000"/>
                      <a:lumOff val="25000"/>
                    </a:schemeClr>
                  </a:solidFill>
                </a:ln>
                <a:solidFill>
                  <a:srgbClr val="E05F47"/>
                </a:solidFill>
                <a:latin typeface="Arial" panose="020B0604020202020204" pitchFamily="34" charset="0"/>
              </a:rPr>
              <a:t> </a:t>
            </a:r>
            <a:r>
              <a:rPr lang="en-US" sz="4400" dirty="0" err="1">
                <a:ln>
                  <a:solidFill>
                    <a:schemeClr val="tx1">
                      <a:lumMod val="75000"/>
                      <a:lumOff val="25000"/>
                    </a:schemeClr>
                  </a:solidFill>
                </a:ln>
                <a:solidFill>
                  <a:srgbClr val="EFEEDE"/>
                </a:solidFill>
                <a:latin typeface="Arial" panose="020B0604020202020204" pitchFamily="34" charset="0"/>
              </a:rPr>
              <a:t>Luận</a:t>
            </a:r>
            <a:endParaRPr lang="en-US" sz="4400" dirty="0">
              <a:ln>
                <a:solidFill>
                  <a:schemeClr val="tx1">
                    <a:lumMod val="75000"/>
                    <a:lumOff val="25000"/>
                  </a:schemeClr>
                </a:solidFill>
              </a:ln>
              <a:solidFill>
                <a:srgbClr val="EFEEDE"/>
              </a:solidFill>
              <a:latin typeface="Arial" panose="020B0604020202020204" pitchFamily="34" charset="0"/>
            </a:endParaRPr>
          </a:p>
        </p:txBody>
      </p:sp>
      <p:grpSp>
        <p:nvGrpSpPr>
          <p:cNvPr id="24" name="Group 23">
            <a:extLst>
              <a:ext uri="{FF2B5EF4-FFF2-40B4-BE49-F238E27FC236}">
                <a16:creationId xmlns:a16="http://schemas.microsoft.com/office/drawing/2014/main" id="{E4CE8CD9-AC1A-41D0-9DF2-04C099D568E9}"/>
              </a:ext>
            </a:extLst>
          </p:cNvPr>
          <p:cNvGrpSpPr/>
          <p:nvPr/>
        </p:nvGrpSpPr>
        <p:grpSpPr>
          <a:xfrm>
            <a:off x="9995716" y="1543818"/>
            <a:ext cx="1577977" cy="1049672"/>
            <a:chOff x="1245617" y="3167735"/>
            <a:chExt cx="4483782" cy="2546576"/>
          </a:xfrm>
        </p:grpSpPr>
        <p:grpSp>
          <p:nvGrpSpPr>
            <p:cNvPr id="25" name="Group 24">
              <a:extLst>
                <a:ext uri="{FF2B5EF4-FFF2-40B4-BE49-F238E27FC236}">
                  <a16:creationId xmlns:a16="http://schemas.microsoft.com/office/drawing/2014/main" id="{799CD15E-4392-4DDB-9DD5-328E3759E6FB}"/>
                </a:ext>
              </a:extLst>
            </p:cNvPr>
            <p:cNvGrpSpPr/>
            <p:nvPr/>
          </p:nvGrpSpPr>
          <p:grpSpPr>
            <a:xfrm>
              <a:off x="1245617" y="3167735"/>
              <a:ext cx="4483782" cy="2546576"/>
              <a:chOff x="3693830" y="2527592"/>
              <a:chExt cx="4483782" cy="2546576"/>
            </a:xfrm>
          </p:grpSpPr>
          <p:sp>
            <p:nvSpPr>
              <p:cNvPr id="27" name="Cube 26">
                <a:extLst>
                  <a:ext uri="{FF2B5EF4-FFF2-40B4-BE49-F238E27FC236}">
                    <a16:creationId xmlns:a16="http://schemas.microsoft.com/office/drawing/2014/main" id="{135506E6-BA59-4854-8AE7-8A631D1ECC31}"/>
                  </a:ext>
                </a:extLst>
              </p:cNvPr>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F6A32DF7-826C-4605-8C6F-65E8A368D470}"/>
                  </a:ext>
                </a:extLst>
              </p:cNvPr>
              <p:cNvCxnSpPr>
                <a:cxnSpLocks/>
              </p:cNvCxnSpPr>
              <p:nvPr/>
            </p:nvCxnSpPr>
            <p:spPr>
              <a:xfrm>
                <a:off x="4432775" y="2534356"/>
                <a:ext cx="0" cy="1890887"/>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48105C-E929-4B7F-A426-7624122D0D34}"/>
                  </a:ext>
                </a:extLst>
              </p:cNvPr>
              <p:cNvCxnSpPr>
                <a:cxnSpLocks/>
              </p:cNvCxnSpPr>
              <p:nvPr/>
            </p:nvCxnSpPr>
            <p:spPr>
              <a:xfrm flipH="1">
                <a:off x="4505071" y="4425243"/>
                <a:ext cx="3672541"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2C86445-2002-4345-B0A3-0854370411DB}"/>
                  </a:ext>
                </a:extLst>
              </p:cNvPr>
              <p:cNvCxnSpPr>
                <a:cxnSpLocks/>
              </p:cNvCxnSpPr>
              <p:nvPr/>
            </p:nvCxnSpPr>
            <p:spPr>
              <a:xfrm flipV="1">
                <a:off x="3702474" y="4425243"/>
                <a:ext cx="802597" cy="648925"/>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26" name="Cube 25">
              <a:extLst>
                <a:ext uri="{FF2B5EF4-FFF2-40B4-BE49-F238E27FC236}">
                  <a16:creationId xmlns:a16="http://schemas.microsoft.com/office/drawing/2014/main" id="{273C3B9F-F5E5-4142-A386-AB85049F049C}"/>
                </a:ext>
              </a:extLst>
            </p:cNvPr>
            <p:cNvSpPr/>
            <p:nvPr/>
          </p:nvSpPr>
          <p:spPr>
            <a:xfrm>
              <a:off x="2787160" y="4433776"/>
              <a:ext cx="1229199" cy="1120028"/>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31809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1000"/>
                                        <p:tgtEl>
                                          <p:spTgt spid="21"/>
                                        </p:tgtEl>
                                      </p:cBhvr>
                                    </p:animEffect>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C52527-DA9C-4C78-A0D6-3FDC816229D8}"/>
              </a:ext>
            </a:extLst>
          </p:cNvPr>
          <p:cNvSpPr/>
          <p:nvPr/>
        </p:nvSpPr>
        <p:spPr>
          <a:xfrm>
            <a:off x="0" y="-47196"/>
            <a:ext cx="12192000" cy="6858000"/>
          </a:xfrm>
          <a:prstGeom prst="rect">
            <a:avLst/>
          </a:prstGeom>
          <a:solidFill>
            <a:srgbClr val="FFF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19844053-40C7-4719-B25B-72A8293AEB3C}"/>
              </a:ext>
            </a:extLst>
          </p:cNvPr>
          <p:cNvSpPr txBox="1"/>
          <p:nvPr/>
        </p:nvSpPr>
        <p:spPr>
          <a:xfrm>
            <a:off x="2617941" y="778809"/>
            <a:ext cx="6956118" cy="1446550"/>
          </a:xfrm>
          <a:prstGeom prst="rect">
            <a:avLst/>
          </a:prstGeom>
          <a:noFill/>
        </p:spPr>
        <p:txBody>
          <a:bodyPr wrap="square" rtlCol="0">
            <a:spAutoFit/>
          </a:bodyPr>
          <a:lstStyle/>
          <a:p>
            <a:pPr algn="ctr"/>
            <a:r>
              <a:rPr lang="en-US" sz="4400" b="1" dirty="0">
                <a:ln w="12700">
                  <a:solidFill>
                    <a:schemeClr val="tx1"/>
                  </a:solidFill>
                </a:ln>
                <a:solidFill>
                  <a:schemeClr val="accent4">
                    <a:lumMod val="60000"/>
                    <a:lumOff val="40000"/>
                  </a:schemeClr>
                </a:solidFill>
                <a:latin typeface="Arial" panose="020B0604020202020204" pitchFamily="34" charset="0"/>
              </a:rPr>
              <a:t>2. So </a:t>
            </a:r>
            <a:r>
              <a:rPr lang="en-US" sz="4400" b="1" dirty="0" err="1">
                <a:ln w="12700">
                  <a:solidFill>
                    <a:schemeClr val="tx1"/>
                  </a:solidFill>
                </a:ln>
                <a:solidFill>
                  <a:schemeClr val="accent4">
                    <a:lumMod val="60000"/>
                    <a:lumOff val="40000"/>
                  </a:schemeClr>
                </a:solidFill>
                <a:latin typeface="Arial" panose="020B0604020202020204" pitchFamily="34" charset="0"/>
              </a:rPr>
              <a:t>sánh</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thể</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tích</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của</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các</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hình</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với</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nhau</a:t>
            </a:r>
            <a:endParaRPr lang="vi-VN" sz="4400" b="1" dirty="0">
              <a:ln w="12700">
                <a:solidFill>
                  <a:schemeClr val="tx1"/>
                </a:solidFill>
              </a:ln>
              <a:solidFill>
                <a:schemeClr val="accent4">
                  <a:lumMod val="60000"/>
                  <a:lumOff val="40000"/>
                </a:schemeClr>
              </a:solidFill>
              <a:latin typeface="Arial" panose="020B0604020202020204" pitchFamily="34" charset="0"/>
            </a:endParaRPr>
          </a:p>
        </p:txBody>
      </p:sp>
      <p:sp>
        <p:nvSpPr>
          <p:cNvPr id="15" name="Rectangle 14">
            <a:extLst>
              <a:ext uri="{FF2B5EF4-FFF2-40B4-BE49-F238E27FC236}">
                <a16:creationId xmlns:a16="http://schemas.microsoft.com/office/drawing/2014/main" id="{564865E0-3942-4F04-AB54-1A4BB736EE08}"/>
              </a:ext>
            </a:extLst>
          </p:cNvPr>
          <p:cNvSpPr/>
          <p:nvPr/>
        </p:nvSpPr>
        <p:spPr>
          <a:xfrm>
            <a:off x="1879600" y="431800"/>
            <a:ext cx="10312400" cy="317500"/>
          </a:xfrm>
          <a:prstGeom prst="rect">
            <a:avLst/>
          </a:prstGeom>
          <a:solidFill>
            <a:srgbClr val="AC8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a:extLst>
              <a:ext uri="{FF2B5EF4-FFF2-40B4-BE49-F238E27FC236}">
                <a16:creationId xmlns:a16="http://schemas.microsoft.com/office/drawing/2014/main" id="{965BE614-B3F9-4BDB-BB96-F4C29A79C448}"/>
              </a:ext>
            </a:extLst>
          </p:cNvPr>
          <p:cNvSpPr/>
          <p:nvPr/>
        </p:nvSpPr>
        <p:spPr>
          <a:xfrm>
            <a:off x="0" y="6159500"/>
            <a:ext cx="10312400" cy="317500"/>
          </a:xfrm>
          <a:prstGeom prst="rect">
            <a:avLst/>
          </a:prstGeom>
          <a:solidFill>
            <a:srgbClr val="AC8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a:extLst>
              <a:ext uri="{FF2B5EF4-FFF2-40B4-BE49-F238E27FC236}">
                <a16:creationId xmlns:a16="http://schemas.microsoft.com/office/drawing/2014/main" id="{FACC74C7-1EF4-4CF6-80F9-00677166E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761906" y="4219415"/>
            <a:ext cx="2677656" cy="2677656"/>
          </a:xfrm>
          <a:prstGeom prst="rect">
            <a:avLst/>
          </a:prstGeom>
        </p:spPr>
      </p:pic>
      <p:sp>
        <p:nvSpPr>
          <p:cNvPr id="2" name="TextBox 1">
            <a:extLst>
              <a:ext uri="{FF2B5EF4-FFF2-40B4-BE49-F238E27FC236}">
                <a16:creationId xmlns:a16="http://schemas.microsoft.com/office/drawing/2014/main" id="{49D5D15F-242F-4F60-AB0D-C004643E083E}"/>
              </a:ext>
            </a:extLst>
          </p:cNvPr>
          <p:cNvSpPr txBox="1"/>
          <p:nvPr/>
        </p:nvSpPr>
        <p:spPr>
          <a:xfrm>
            <a:off x="157108" y="1941548"/>
            <a:ext cx="3018773" cy="584775"/>
          </a:xfrm>
          <a:prstGeom prst="rect">
            <a:avLst/>
          </a:prstGeom>
          <a:noFill/>
        </p:spPr>
        <p:txBody>
          <a:bodyPr wrap="square" rtlCol="0">
            <a:spAutoFit/>
          </a:bodyPr>
          <a:lstStyle/>
          <a:p>
            <a:r>
              <a:rPr lang="en-US" sz="3200" dirty="0" err="1">
                <a:solidFill>
                  <a:schemeClr val="accent2">
                    <a:lumMod val="50000"/>
                  </a:schemeClr>
                </a:solidFill>
                <a:latin typeface="Arial" panose="020B0604020202020204" pitchFamily="34" charset="0"/>
              </a:rPr>
              <a:t>Ví</a:t>
            </a:r>
            <a:r>
              <a:rPr lang="en-US" sz="3200" dirty="0">
                <a:solidFill>
                  <a:schemeClr val="accent2">
                    <a:lumMod val="50000"/>
                  </a:schemeClr>
                </a:solidFill>
                <a:latin typeface="Arial" panose="020B0604020202020204" pitchFamily="34" charset="0"/>
              </a:rPr>
              <a:t> </a:t>
            </a:r>
            <a:r>
              <a:rPr lang="en-US" sz="3200" dirty="0" err="1">
                <a:solidFill>
                  <a:schemeClr val="accent2">
                    <a:lumMod val="50000"/>
                  </a:schemeClr>
                </a:solidFill>
                <a:latin typeface="Arial" panose="020B0604020202020204" pitchFamily="34" charset="0"/>
              </a:rPr>
              <a:t>dụ</a:t>
            </a:r>
            <a:r>
              <a:rPr lang="en-US" sz="3200" dirty="0">
                <a:solidFill>
                  <a:schemeClr val="accent2">
                    <a:lumMod val="50000"/>
                  </a:schemeClr>
                </a:solidFill>
                <a:latin typeface="Arial" panose="020B0604020202020204" pitchFamily="34" charset="0"/>
              </a:rPr>
              <a:t> 2: </a:t>
            </a:r>
          </a:p>
        </p:txBody>
      </p:sp>
      <p:grpSp>
        <p:nvGrpSpPr>
          <p:cNvPr id="40" name="Group 39">
            <a:extLst>
              <a:ext uri="{FF2B5EF4-FFF2-40B4-BE49-F238E27FC236}">
                <a16:creationId xmlns:a16="http://schemas.microsoft.com/office/drawing/2014/main" id="{F5DC88FE-87FF-4171-A3C3-FE0FAA9D094C}"/>
              </a:ext>
            </a:extLst>
          </p:cNvPr>
          <p:cNvGrpSpPr/>
          <p:nvPr/>
        </p:nvGrpSpPr>
        <p:grpSpPr>
          <a:xfrm>
            <a:off x="4072611" y="2483192"/>
            <a:ext cx="1134668" cy="1828987"/>
            <a:chOff x="1581374" y="2818569"/>
            <a:chExt cx="1134668" cy="1828987"/>
          </a:xfrm>
        </p:grpSpPr>
        <p:sp>
          <p:nvSpPr>
            <p:cNvPr id="22" name="Cube 21">
              <a:extLst>
                <a:ext uri="{FF2B5EF4-FFF2-40B4-BE49-F238E27FC236}">
                  <a16:creationId xmlns:a16="http://schemas.microsoft.com/office/drawing/2014/main" id="{A25C62DB-D68B-491C-8296-0FB2459270DB}"/>
                </a:ext>
              </a:extLst>
            </p:cNvPr>
            <p:cNvSpPr/>
            <p:nvPr/>
          </p:nvSpPr>
          <p:spPr>
            <a:xfrm>
              <a:off x="1804369" y="3506122"/>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be 3">
              <a:extLst>
                <a:ext uri="{FF2B5EF4-FFF2-40B4-BE49-F238E27FC236}">
                  <a16:creationId xmlns:a16="http://schemas.microsoft.com/office/drawing/2014/main" id="{48103F56-10DB-4F3A-B3EC-5AF1869E10D7}"/>
                </a:ext>
              </a:extLst>
            </p:cNvPr>
            <p:cNvSpPr/>
            <p:nvPr/>
          </p:nvSpPr>
          <p:spPr>
            <a:xfrm>
              <a:off x="1581374" y="373588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563507FA-AFFF-4E6E-A013-0C8691717454}"/>
                </a:ext>
              </a:extLst>
            </p:cNvPr>
            <p:cNvSpPr/>
            <p:nvPr/>
          </p:nvSpPr>
          <p:spPr>
            <a:xfrm>
              <a:off x="1804368" y="2818569"/>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3F9ADDC0-393C-4ADF-8B7A-521F8085A664}"/>
                </a:ext>
              </a:extLst>
            </p:cNvPr>
            <p:cNvSpPr/>
            <p:nvPr/>
          </p:nvSpPr>
          <p:spPr>
            <a:xfrm>
              <a:off x="1581374" y="30498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DF6D7967-77AA-4C12-B2F9-FBF50667EF5F}"/>
              </a:ext>
            </a:extLst>
          </p:cNvPr>
          <p:cNvGrpSpPr/>
          <p:nvPr/>
        </p:nvGrpSpPr>
        <p:grpSpPr>
          <a:xfrm>
            <a:off x="6767507" y="2715620"/>
            <a:ext cx="2275332" cy="1591711"/>
            <a:chOff x="5538558" y="3062906"/>
            <a:chExt cx="2275332" cy="1591711"/>
          </a:xfrm>
        </p:grpSpPr>
        <p:sp>
          <p:nvSpPr>
            <p:cNvPr id="32" name="Cube 31">
              <a:extLst>
                <a:ext uri="{FF2B5EF4-FFF2-40B4-BE49-F238E27FC236}">
                  <a16:creationId xmlns:a16="http://schemas.microsoft.com/office/drawing/2014/main" id="{356B3228-DBF6-4DBF-8DFD-1F19CC124110}"/>
                </a:ext>
              </a:extLst>
            </p:cNvPr>
            <p:cNvSpPr/>
            <p:nvPr/>
          </p:nvSpPr>
          <p:spPr>
            <a:xfrm>
              <a:off x="5538558" y="3742944"/>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842535D5-AEB6-44AF-87DA-11C35F2CE1BC}"/>
                </a:ext>
              </a:extLst>
            </p:cNvPr>
            <p:cNvSpPr/>
            <p:nvPr/>
          </p:nvSpPr>
          <p:spPr>
            <a:xfrm>
              <a:off x="5538558" y="3062906"/>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62DF11D8-2EC1-4ED7-A766-8C087AEEB62D}"/>
                </a:ext>
              </a:extLst>
            </p:cNvPr>
            <p:cNvSpPr/>
            <p:nvPr/>
          </p:nvSpPr>
          <p:spPr>
            <a:xfrm>
              <a:off x="6219824" y="3742372"/>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B3C47336-ED9C-4805-ADFA-FFB4F512CD68}"/>
                </a:ext>
              </a:extLst>
            </p:cNvPr>
            <p:cNvSpPr/>
            <p:nvPr/>
          </p:nvSpPr>
          <p:spPr>
            <a:xfrm>
              <a:off x="6902217" y="3742371"/>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2E39BD14-A8F4-4EC4-965C-671869B3B68E}"/>
              </a:ext>
            </a:extLst>
          </p:cNvPr>
          <p:cNvGrpSpPr/>
          <p:nvPr/>
        </p:nvGrpSpPr>
        <p:grpSpPr>
          <a:xfrm>
            <a:off x="12811517" y="159674"/>
            <a:ext cx="1592940" cy="1581216"/>
            <a:chOff x="1581374" y="3066340"/>
            <a:chExt cx="1592940" cy="1581216"/>
          </a:xfrm>
          <a:scene3d>
            <a:camera prst="orthographicFront">
              <a:rot lat="0" lon="20699996" rev="0"/>
            </a:camera>
            <a:lightRig rig="threePt" dir="t"/>
          </a:scene3d>
        </p:grpSpPr>
        <p:sp>
          <p:nvSpPr>
            <p:cNvPr id="36" name="Cube 35">
              <a:extLst>
                <a:ext uri="{FF2B5EF4-FFF2-40B4-BE49-F238E27FC236}">
                  <a16:creationId xmlns:a16="http://schemas.microsoft.com/office/drawing/2014/main" id="{F3D4D636-D241-4F83-A500-31FA0FC312C8}"/>
                </a:ext>
              </a:extLst>
            </p:cNvPr>
            <p:cNvSpPr/>
            <p:nvPr/>
          </p:nvSpPr>
          <p:spPr>
            <a:xfrm>
              <a:off x="1581374" y="3735883"/>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03403EBA-3C5B-4F5D-B363-1E7C119AE6CD}"/>
                </a:ext>
              </a:extLst>
            </p:cNvPr>
            <p:cNvSpPr/>
            <p:nvPr/>
          </p:nvSpPr>
          <p:spPr>
            <a:xfrm>
              <a:off x="2262641" y="3735883"/>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E9C24B90-91E4-4642-91B9-620E49664BAE}"/>
                </a:ext>
              </a:extLst>
            </p:cNvPr>
            <p:cNvSpPr/>
            <p:nvPr/>
          </p:nvSpPr>
          <p:spPr>
            <a:xfrm>
              <a:off x="1581374" y="3066340"/>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a:extLst>
                <a:ext uri="{FF2B5EF4-FFF2-40B4-BE49-F238E27FC236}">
                  <a16:creationId xmlns:a16="http://schemas.microsoft.com/office/drawing/2014/main" id="{9F90D3B0-4B56-4D37-BA5C-8961EEC06A27}"/>
                </a:ext>
              </a:extLst>
            </p:cNvPr>
            <p:cNvSpPr/>
            <p:nvPr/>
          </p:nvSpPr>
          <p:spPr>
            <a:xfrm>
              <a:off x="2262640" y="3066340"/>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1F97786B-8A8E-4838-A54C-8967458007A3}"/>
              </a:ext>
            </a:extLst>
          </p:cNvPr>
          <p:cNvSpPr txBox="1"/>
          <p:nvPr/>
        </p:nvSpPr>
        <p:spPr>
          <a:xfrm>
            <a:off x="4166090" y="4507007"/>
            <a:ext cx="1689315" cy="769441"/>
          </a:xfrm>
          <a:prstGeom prst="rect">
            <a:avLst/>
          </a:prstGeom>
          <a:noFill/>
        </p:spPr>
        <p:txBody>
          <a:bodyPr wrap="square" rtlCol="0">
            <a:spAutoFit/>
          </a:bodyPr>
          <a:lstStyle/>
          <a:p>
            <a:r>
              <a:rPr lang="en-US" sz="4400" b="1">
                <a:latin typeface="HP001 4 hàng" panose="020B0603050302020204" pitchFamily="34" charset="0"/>
              </a:rPr>
              <a:t>C</a:t>
            </a:r>
          </a:p>
        </p:txBody>
      </p:sp>
      <p:sp>
        <p:nvSpPr>
          <p:cNvPr id="47" name="TextBox 46">
            <a:extLst>
              <a:ext uri="{FF2B5EF4-FFF2-40B4-BE49-F238E27FC236}">
                <a16:creationId xmlns:a16="http://schemas.microsoft.com/office/drawing/2014/main" id="{DA612C28-27BB-4536-9ABF-688CA92B6BAC}"/>
              </a:ext>
            </a:extLst>
          </p:cNvPr>
          <p:cNvSpPr txBox="1"/>
          <p:nvPr/>
        </p:nvSpPr>
        <p:spPr>
          <a:xfrm>
            <a:off x="7658028" y="4506086"/>
            <a:ext cx="1689315" cy="769441"/>
          </a:xfrm>
          <a:prstGeom prst="rect">
            <a:avLst/>
          </a:prstGeom>
          <a:noFill/>
        </p:spPr>
        <p:txBody>
          <a:bodyPr wrap="square" rtlCol="0">
            <a:spAutoFit/>
          </a:bodyPr>
          <a:lstStyle/>
          <a:p>
            <a:r>
              <a:rPr lang="en-US" sz="4400" b="1">
                <a:latin typeface="HP001 4 hàng" panose="020B0603050302020204" pitchFamily="34" charset="0"/>
              </a:rPr>
              <a:t>D</a:t>
            </a:r>
          </a:p>
        </p:txBody>
      </p:sp>
      <p:sp>
        <p:nvSpPr>
          <p:cNvPr id="48" name="TextBox 47">
            <a:extLst>
              <a:ext uri="{FF2B5EF4-FFF2-40B4-BE49-F238E27FC236}">
                <a16:creationId xmlns:a16="http://schemas.microsoft.com/office/drawing/2014/main" id="{A990F184-FC92-4237-9F3A-D357BF99A44E}"/>
              </a:ext>
            </a:extLst>
          </p:cNvPr>
          <p:cNvSpPr txBox="1"/>
          <p:nvPr/>
        </p:nvSpPr>
        <p:spPr>
          <a:xfrm>
            <a:off x="4667091" y="2834801"/>
            <a:ext cx="1197675" cy="646331"/>
          </a:xfrm>
          <a:prstGeom prst="rect">
            <a:avLst/>
          </a:prstGeom>
          <a:noFill/>
        </p:spPr>
        <p:txBody>
          <a:bodyPr wrap="square" rtlCol="0">
            <a:spAutoFit/>
          </a:bodyPr>
          <a:lstStyle/>
          <a:p>
            <a:r>
              <a:rPr lang="en-US" sz="3600" dirty="0">
                <a:solidFill>
                  <a:srgbClr val="FFFF00"/>
                </a:solidFill>
                <a:latin typeface="Arial" panose="020B0604020202020204" pitchFamily="34" charset="0"/>
              </a:rPr>
              <a:t>1</a:t>
            </a:r>
          </a:p>
        </p:txBody>
      </p:sp>
      <p:sp>
        <p:nvSpPr>
          <p:cNvPr id="49" name="TextBox 48">
            <a:extLst>
              <a:ext uri="{FF2B5EF4-FFF2-40B4-BE49-F238E27FC236}">
                <a16:creationId xmlns:a16="http://schemas.microsoft.com/office/drawing/2014/main" id="{1BC55981-F3F1-4F4B-B21B-158677503D05}"/>
              </a:ext>
            </a:extLst>
          </p:cNvPr>
          <p:cNvSpPr txBox="1"/>
          <p:nvPr/>
        </p:nvSpPr>
        <p:spPr>
          <a:xfrm>
            <a:off x="4659995" y="3515668"/>
            <a:ext cx="1197675" cy="646331"/>
          </a:xfrm>
          <a:prstGeom prst="rect">
            <a:avLst/>
          </a:prstGeom>
          <a:noFill/>
        </p:spPr>
        <p:txBody>
          <a:bodyPr wrap="square" rtlCol="0">
            <a:spAutoFit/>
          </a:bodyPr>
          <a:lstStyle/>
          <a:p>
            <a:r>
              <a:rPr lang="en-US" sz="3600" dirty="0">
                <a:solidFill>
                  <a:srgbClr val="92D050"/>
                </a:solidFill>
                <a:latin typeface="Arial" panose="020B0604020202020204" pitchFamily="34" charset="0"/>
              </a:rPr>
              <a:t>2</a:t>
            </a:r>
          </a:p>
        </p:txBody>
      </p:sp>
      <p:sp>
        <p:nvSpPr>
          <p:cNvPr id="50" name="TextBox 49">
            <a:extLst>
              <a:ext uri="{FF2B5EF4-FFF2-40B4-BE49-F238E27FC236}">
                <a16:creationId xmlns:a16="http://schemas.microsoft.com/office/drawing/2014/main" id="{9BBFF1A6-D1DD-43EC-87D3-628A871131C3}"/>
              </a:ext>
            </a:extLst>
          </p:cNvPr>
          <p:cNvSpPr txBox="1"/>
          <p:nvPr/>
        </p:nvSpPr>
        <p:spPr>
          <a:xfrm>
            <a:off x="4906333" y="2607388"/>
            <a:ext cx="1197675" cy="646331"/>
          </a:xfrm>
          <a:prstGeom prst="rect">
            <a:avLst/>
          </a:prstGeom>
          <a:noFill/>
        </p:spPr>
        <p:txBody>
          <a:bodyPr wrap="square" rtlCol="0">
            <a:spAutoFit/>
          </a:bodyPr>
          <a:lstStyle/>
          <a:p>
            <a:r>
              <a:rPr lang="en-US" sz="3600" dirty="0">
                <a:solidFill>
                  <a:srgbClr val="00B0F0"/>
                </a:solidFill>
                <a:latin typeface="Arial" panose="020B0604020202020204" pitchFamily="34" charset="0"/>
              </a:rPr>
              <a:t>3</a:t>
            </a:r>
          </a:p>
        </p:txBody>
      </p:sp>
      <p:sp>
        <p:nvSpPr>
          <p:cNvPr id="51" name="TextBox 50">
            <a:extLst>
              <a:ext uri="{FF2B5EF4-FFF2-40B4-BE49-F238E27FC236}">
                <a16:creationId xmlns:a16="http://schemas.microsoft.com/office/drawing/2014/main" id="{8559E0D7-7D63-4039-BFC2-CD3B0310B37E}"/>
              </a:ext>
            </a:extLst>
          </p:cNvPr>
          <p:cNvSpPr txBox="1"/>
          <p:nvPr/>
        </p:nvSpPr>
        <p:spPr>
          <a:xfrm>
            <a:off x="4885746" y="3321024"/>
            <a:ext cx="1197675" cy="646331"/>
          </a:xfrm>
          <a:prstGeom prst="rect">
            <a:avLst/>
          </a:prstGeom>
          <a:noFill/>
        </p:spPr>
        <p:txBody>
          <a:bodyPr wrap="square" rtlCol="0">
            <a:spAutoFit/>
          </a:bodyPr>
          <a:lstStyle/>
          <a:p>
            <a:r>
              <a:rPr lang="en-US" sz="3600" dirty="0">
                <a:solidFill>
                  <a:srgbClr val="9E6E4A"/>
                </a:solidFill>
                <a:latin typeface="Arial" panose="020B0604020202020204" pitchFamily="34" charset="0"/>
              </a:rPr>
              <a:t>4</a:t>
            </a:r>
          </a:p>
        </p:txBody>
      </p:sp>
      <p:sp>
        <p:nvSpPr>
          <p:cNvPr id="52" name="TextBox 51">
            <a:extLst>
              <a:ext uri="{FF2B5EF4-FFF2-40B4-BE49-F238E27FC236}">
                <a16:creationId xmlns:a16="http://schemas.microsoft.com/office/drawing/2014/main" id="{2E6F2E1D-3A15-4154-8697-5DDB9C5F5ADE}"/>
              </a:ext>
            </a:extLst>
          </p:cNvPr>
          <p:cNvSpPr txBox="1"/>
          <p:nvPr/>
        </p:nvSpPr>
        <p:spPr>
          <a:xfrm>
            <a:off x="6986162" y="2993164"/>
            <a:ext cx="1197675" cy="646331"/>
          </a:xfrm>
          <a:prstGeom prst="rect">
            <a:avLst/>
          </a:prstGeom>
          <a:noFill/>
        </p:spPr>
        <p:txBody>
          <a:bodyPr wrap="square" rtlCol="0">
            <a:spAutoFit/>
          </a:bodyPr>
          <a:lstStyle/>
          <a:p>
            <a:r>
              <a:rPr lang="en-US" sz="3600" dirty="0">
                <a:solidFill>
                  <a:srgbClr val="FFFF00"/>
                </a:solidFill>
                <a:latin typeface="Arial" panose="020B0604020202020204" pitchFamily="34" charset="0"/>
              </a:rPr>
              <a:t>1</a:t>
            </a:r>
          </a:p>
        </p:txBody>
      </p:sp>
      <p:sp>
        <p:nvSpPr>
          <p:cNvPr id="53" name="TextBox 52">
            <a:extLst>
              <a:ext uri="{FF2B5EF4-FFF2-40B4-BE49-F238E27FC236}">
                <a16:creationId xmlns:a16="http://schemas.microsoft.com/office/drawing/2014/main" id="{356C1D80-7FA9-48BA-AAD0-F50DDDD0A7E4}"/>
              </a:ext>
            </a:extLst>
          </p:cNvPr>
          <p:cNvSpPr txBox="1"/>
          <p:nvPr/>
        </p:nvSpPr>
        <p:spPr>
          <a:xfrm>
            <a:off x="6983191" y="3638191"/>
            <a:ext cx="1197675" cy="646331"/>
          </a:xfrm>
          <a:prstGeom prst="rect">
            <a:avLst/>
          </a:prstGeom>
          <a:noFill/>
        </p:spPr>
        <p:txBody>
          <a:bodyPr wrap="square" rtlCol="0">
            <a:spAutoFit/>
          </a:bodyPr>
          <a:lstStyle/>
          <a:p>
            <a:r>
              <a:rPr lang="en-US" sz="3600" dirty="0">
                <a:solidFill>
                  <a:srgbClr val="00B050"/>
                </a:solidFill>
                <a:latin typeface="Arial" panose="020B0604020202020204" pitchFamily="34" charset="0"/>
              </a:rPr>
              <a:t>2</a:t>
            </a:r>
          </a:p>
        </p:txBody>
      </p:sp>
      <p:sp>
        <p:nvSpPr>
          <p:cNvPr id="54" name="TextBox 53">
            <a:extLst>
              <a:ext uri="{FF2B5EF4-FFF2-40B4-BE49-F238E27FC236}">
                <a16:creationId xmlns:a16="http://schemas.microsoft.com/office/drawing/2014/main" id="{63D08112-9661-4666-998E-5D60D044CF8D}"/>
              </a:ext>
            </a:extLst>
          </p:cNvPr>
          <p:cNvSpPr txBox="1"/>
          <p:nvPr/>
        </p:nvSpPr>
        <p:spPr>
          <a:xfrm>
            <a:off x="7625382" y="3646175"/>
            <a:ext cx="1197675" cy="646331"/>
          </a:xfrm>
          <a:prstGeom prst="rect">
            <a:avLst/>
          </a:prstGeom>
          <a:noFill/>
        </p:spPr>
        <p:txBody>
          <a:bodyPr wrap="square" rtlCol="0">
            <a:spAutoFit/>
          </a:bodyPr>
          <a:lstStyle/>
          <a:p>
            <a:r>
              <a:rPr lang="en-US" sz="3600" dirty="0">
                <a:solidFill>
                  <a:srgbClr val="0070C0"/>
                </a:solidFill>
                <a:latin typeface="Arial" panose="020B0604020202020204" pitchFamily="34" charset="0"/>
              </a:rPr>
              <a:t>3</a:t>
            </a:r>
          </a:p>
        </p:txBody>
      </p:sp>
      <p:sp>
        <p:nvSpPr>
          <p:cNvPr id="55" name="TextBox 54">
            <a:extLst>
              <a:ext uri="{FF2B5EF4-FFF2-40B4-BE49-F238E27FC236}">
                <a16:creationId xmlns:a16="http://schemas.microsoft.com/office/drawing/2014/main" id="{F3E4030A-5F61-41D4-9CD8-72ABD46B3439}"/>
              </a:ext>
            </a:extLst>
          </p:cNvPr>
          <p:cNvSpPr txBox="1"/>
          <p:nvPr/>
        </p:nvSpPr>
        <p:spPr>
          <a:xfrm>
            <a:off x="8275773" y="3638191"/>
            <a:ext cx="1197675" cy="646331"/>
          </a:xfrm>
          <a:prstGeom prst="rect">
            <a:avLst/>
          </a:prstGeom>
          <a:noFill/>
        </p:spPr>
        <p:txBody>
          <a:bodyPr wrap="square" rtlCol="0">
            <a:spAutoFit/>
          </a:bodyPr>
          <a:lstStyle/>
          <a:p>
            <a:r>
              <a:rPr lang="en-US" sz="3600" dirty="0">
                <a:solidFill>
                  <a:srgbClr val="AC8264"/>
                </a:solidFill>
                <a:latin typeface="Arial" panose="020B0604020202020204" pitchFamily="34" charset="0"/>
              </a:rPr>
              <a:t>4</a:t>
            </a:r>
          </a:p>
        </p:txBody>
      </p:sp>
      <p:sp>
        <p:nvSpPr>
          <p:cNvPr id="56" name="Speech Bubble: Rectangle 55">
            <a:extLst>
              <a:ext uri="{FF2B5EF4-FFF2-40B4-BE49-F238E27FC236}">
                <a16:creationId xmlns:a16="http://schemas.microsoft.com/office/drawing/2014/main" id="{A9A70B3A-A0A6-4D98-96EB-726526E5AD57}"/>
              </a:ext>
            </a:extLst>
          </p:cNvPr>
          <p:cNvSpPr/>
          <p:nvPr/>
        </p:nvSpPr>
        <p:spPr>
          <a:xfrm>
            <a:off x="2494722" y="5193804"/>
            <a:ext cx="3637499" cy="913535"/>
          </a:xfrm>
          <a:prstGeom prst="wedgeRectCallout">
            <a:avLst>
              <a:gd name="adj1" fmla="val -2493"/>
              <a:gd name="adj2" fmla="val -82036"/>
            </a:avLst>
          </a:prstGeom>
          <a:solidFill>
            <a:srgbClr val="869A81">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Arial" panose="020B0604020202020204" pitchFamily="34" charset="0"/>
              </a:rPr>
              <a:t>Hình</a:t>
            </a:r>
            <a:r>
              <a:rPr lang="en-US" sz="2400" dirty="0">
                <a:solidFill>
                  <a:srgbClr val="000000"/>
                </a:solidFill>
                <a:latin typeface="Arial" panose="020B0604020202020204" pitchFamily="34" charset="0"/>
              </a:rPr>
              <a:t> </a:t>
            </a:r>
            <a:r>
              <a:rPr lang="en-US" sz="2000" b="1" dirty="0">
                <a:solidFill>
                  <a:srgbClr val="000000"/>
                </a:solidFill>
                <a:latin typeface="HP001 4 hàng" panose="020B0603050302020204" pitchFamily="34" charset="0"/>
              </a:rPr>
              <a:t>C</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gồm</a:t>
            </a:r>
            <a:r>
              <a:rPr lang="en-US" sz="2400" dirty="0">
                <a:solidFill>
                  <a:srgbClr val="000000"/>
                </a:solidFill>
                <a:latin typeface="Arial" panose="020B0604020202020204" pitchFamily="34" charset="0"/>
              </a:rPr>
              <a:t> 4 </a:t>
            </a:r>
            <a:r>
              <a:rPr lang="en-US" sz="2400" dirty="0" err="1">
                <a:solidFill>
                  <a:srgbClr val="000000"/>
                </a:solidFill>
                <a:latin typeface="Arial" panose="020B0604020202020204" pitchFamily="34" charset="0"/>
              </a:rPr>
              <a:t>hình</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lập</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phương</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như</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nhau</a:t>
            </a:r>
            <a:r>
              <a:rPr lang="en-US" sz="2400" dirty="0">
                <a:solidFill>
                  <a:srgbClr val="000000"/>
                </a:solidFill>
                <a:latin typeface="Arial" panose="020B0604020202020204" pitchFamily="34" charset="0"/>
              </a:rPr>
              <a:t>.</a:t>
            </a:r>
          </a:p>
        </p:txBody>
      </p:sp>
      <p:sp>
        <p:nvSpPr>
          <p:cNvPr id="57" name="Speech Bubble: Rectangle 56">
            <a:extLst>
              <a:ext uri="{FF2B5EF4-FFF2-40B4-BE49-F238E27FC236}">
                <a16:creationId xmlns:a16="http://schemas.microsoft.com/office/drawing/2014/main" id="{FB1F645C-5EF8-4FEC-883C-8DA12106F09A}"/>
              </a:ext>
            </a:extLst>
          </p:cNvPr>
          <p:cNvSpPr/>
          <p:nvPr/>
        </p:nvSpPr>
        <p:spPr>
          <a:xfrm>
            <a:off x="6457023" y="5193804"/>
            <a:ext cx="3637499" cy="913535"/>
          </a:xfrm>
          <a:prstGeom prst="wedgeRectCallout">
            <a:avLst>
              <a:gd name="adj1" fmla="val 21"/>
              <a:gd name="adj2" fmla="val -77587"/>
            </a:avLst>
          </a:prstGeom>
          <a:solidFill>
            <a:srgbClr val="94C0C7">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Arial" panose="020B0604020202020204" pitchFamily="34" charset="0"/>
              </a:rPr>
              <a:t>Hình</a:t>
            </a:r>
            <a:r>
              <a:rPr lang="en-US" sz="2400" dirty="0">
                <a:solidFill>
                  <a:srgbClr val="000000"/>
                </a:solidFill>
                <a:latin typeface="Arial" panose="020B0604020202020204" pitchFamily="34" charset="0"/>
              </a:rPr>
              <a:t> </a:t>
            </a:r>
            <a:r>
              <a:rPr lang="en-US" sz="2000" b="1" dirty="0">
                <a:solidFill>
                  <a:srgbClr val="000000"/>
                </a:solidFill>
                <a:latin typeface="HP001 4 hàng" panose="020B0603050302020204" pitchFamily="34" charset="0"/>
              </a:rPr>
              <a:t>D</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cũng</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gồm</a:t>
            </a:r>
            <a:r>
              <a:rPr lang="en-US" sz="2400" dirty="0">
                <a:solidFill>
                  <a:srgbClr val="000000"/>
                </a:solidFill>
                <a:latin typeface="Arial" panose="020B0604020202020204" pitchFamily="34" charset="0"/>
              </a:rPr>
              <a:t> 4 </a:t>
            </a:r>
            <a:r>
              <a:rPr lang="en-US" sz="2400" dirty="0" err="1">
                <a:solidFill>
                  <a:srgbClr val="000000"/>
                </a:solidFill>
                <a:latin typeface="Arial" panose="020B0604020202020204" pitchFamily="34" charset="0"/>
              </a:rPr>
              <a:t>hình</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lập</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phương</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như</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thế</a:t>
            </a:r>
            <a:r>
              <a:rPr lang="en-US" sz="2400" dirty="0">
                <a:solidFill>
                  <a:srgbClr val="000000"/>
                </a:solidFill>
                <a:latin typeface="Arial" panose="020B0604020202020204" pitchFamily="34" charset="0"/>
              </a:rPr>
              <a:t>.</a:t>
            </a:r>
          </a:p>
        </p:txBody>
      </p:sp>
      <p:sp>
        <p:nvSpPr>
          <p:cNvPr id="26" name="Rectangle: Diagonal Corners Rounded 25">
            <a:extLst>
              <a:ext uri="{FF2B5EF4-FFF2-40B4-BE49-F238E27FC236}">
                <a16:creationId xmlns:a16="http://schemas.microsoft.com/office/drawing/2014/main" id="{BE650D79-0807-4172-B3BC-A6F24FA1A854}"/>
              </a:ext>
            </a:extLst>
          </p:cNvPr>
          <p:cNvSpPr/>
          <p:nvPr/>
        </p:nvSpPr>
        <p:spPr>
          <a:xfrm>
            <a:off x="3256718" y="5180502"/>
            <a:ext cx="5998569" cy="895555"/>
          </a:xfrm>
          <a:custGeom>
            <a:avLst/>
            <a:gdLst>
              <a:gd name="connsiteX0" fmla="*/ 292452 w 5998569"/>
              <a:gd name="connsiteY0" fmla="*/ 0 h 895555"/>
              <a:gd name="connsiteX1" fmla="*/ 869404 w 5998569"/>
              <a:gd name="connsiteY1" fmla="*/ 0 h 895555"/>
              <a:gd name="connsiteX2" fmla="*/ 1560478 w 5998569"/>
              <a:gd name="connsiteY2" fmla="*/ 0 h 895555"/>
              <a:gd name="connsiteX3" fmla="*/ 2251552 w 5998569"/>
              <a:gd name="connsiteY3" fmla="*/ 0 h 895555"/>
              <a:gd name="connsiteX4" fmla="*/ 2828504 w 5998569"/>
              <a:gd name="connsiteY4" fmla="*/ 0 h 895555"/>
              <a:gd name="connsiteX5" fmla="*/ 3348395 w 5998569"/>
              <a:gd name="connsiteY5" fmla="*/ 0 h 895555"/>
              <a:gd name="connsiteX6" fmla="*/ 4096530 w 5998569"/>
              <a:gd name="connsiteY6" fmla="*/ 0 h 895555"/>
              <a:gd name="connsiteX7" fmla="*/ 4787604 w 5998569"/>
              <a:gd name="connsiteY7" fmla="*/ 0 h 895555"/>
              <a:gd name="connsiteX8" fmla="*/ 5421617 w 5998569"/>
              <a:gd name="connsiteY8" fmla="*/ 0 h 895555"/>
              <a:gd name="connsiteX9" fmla="*/ 5998569 w 5998569"/>
              <a:gd name="connsiteY9" fmla="*/ 0 h 895555"/>
              <a:gd name="connsiteX10" fmla="*/ 5998569 w 5998569"/>
              <a:gd name="connsiteY10" fmla="*/ 0 h 895555"/>
              <a:gd name="connsiteX11" fmla="*/ 5998569 w 5998569"/>
              <a:gd name="connsiteY11" fmla="*/ 603103 h 895555"/>
              <a:gd name="connsiteX12" fmla="*/ 5706117 w 5998569"/>
              <a:gd name="connsiteY12" fmla="*/ 895555 h 895555"/>
              <a:gd name="connsiteX13" fmla="*/ 5129165 w 5998569"/>
              <a:gd name="connsiteY13" fmla="*/ 895555 h 895555"/>
              <a:gd name="connsiteX14" fmla="*/ 4438091 w 5998569"/>
              <a:gd name="connsiteY14" fmla="*/ 895555 h 895555"/>
              <a:gd name="connsiteX15" fmla="*/ 3689956 w 5998569"/>
              <a:gd name="connsiteY15" fmla="*/ 895555 h 895555"/>
              <a:gd name="connsiteX16" fmla="*/ 2941820 w 5998569"/>
              <a:gd name="connsiteY16" fmla="*/ 895555 h 895555"/>
              <a:gd name="connsiteX17" fmla="*/ 2421930 w 5998569"/>
              <a:gd name="connsiteY17" fmla="*/ 895555 h 895555"/>
              <a:gd name="connsiteX18" fmla="*/ 1902039 w 5998569"/>
              <a:gd name="connsiteY18" fmla="*/ 895555 h 895555"/>
              <a:gd name="connsiteX19" fmla="*/ 1268026 w 5998569"/>
              <a:gd name="connsiteY19" fmla="*/ 895555 h 895555"/>
              <a:gd name="connsiteX20" fmla="*/ 748135 w 5998569"/>
              <a:gd name="connsiteY20" fmla="*/ 895555 h 895555"/>
              <a:gd name="connsiteX21" fmla="*/ 0 w 5998569"/>
              <a:gd name="connsiteY21" fmla="*/ 895555 h 895555"/>
              <a:gd name="connsiteX22" fmla="*/ 0 w 5998569"/>
              <a:gd name="connsiteY22" fmla="*/ 895555 h 895555"/>
              <a:gd name="connsiteX23" fmla="*/ 0 w 5998569"/>
              <a:gd name="connsiteY23" fmla="*/ 292452 h 895555"/>
              <a:gd name="connsiteX24" fmla="*/ 292452 w 5998569"/>
              <a:gd name="connsiteY24" fmla="*/ 0 h 8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98569" h="895555" fill="none" extrusionOk="0">
                <a:moveTo>
                  <a:pt x="292452" y="0"/>
                </a:moveTo>
                <a:cubicBezTo>
                  <a:pt x="442598" y="829"/>
                  <a:pt x="616984" y="-10798"/>
                  <a:pt x="869404" y="0"/>
                </a:cubicBezTo>
                <a:cubicBezTo>
                  <a:pt x="1121824" y="10798"/>
                  <a:pt x="1407829" y="29232"/>
                  <a:pt x="1560478" y="0"/>
                </a:cubicBezTo>
                <a:cubicBezTo>
                  <a:pt x="1713127" y="-29232"/>
                  <a:pt x="2045023" y="-4857"/>
                  <a:pt x="2251552" y="0"/>
                </a:cubicBezTo>
                <a:cubicBezTo>
                  <a:pt x="2458081" y="4857"/>
                  <a:pt x="2561692" y="-10198"/>
                  <a:pt x="2828504" y="0"/>
                </a:cubicBezTo>
                <a:cubicBezTo>
                  <a:pt x="3095316" y="10198"/>
                  <a:pt x="3150516" y="-12993"/>
                  <a:pt x="3348395" y="0"/>
                </a:cubicBezTo>
                <a:cubicBezTo>
                  <a:pt x="3546274" y="12993"/>
                  <a:pt x="3857462" y="22166"/>
                  <a:pt x="4096530" y="0"/>
                </a:cubicBezTo>
                <a:cubicBezTo>
                  <a:pt x="4335598" y="-22166"/>
                  <a:pt x="4619572" y="24313"/>
                  <a:pt x="4787604" y="0"/>
                </a:cubicBezTo>
                <a:cubicBezTo>
                  <a:pt x="4955636" y="-24313"/>
                  <a:pt x="5182789" y="-31618"/>
                  <a:pt x="5421617" y="0"/>
                </a:cubicBezTo>
                <a:cubicBezTo>
                  <a:pt x="5660445" y="31618"/>
                  <a:pt x="5739113" y="-24130"/>
                  <a:pt x="5998569" y="0"/>
                </a:cubicBezTo>
                <a:lnTo>
                  <a:pt x="5998569" y="0"/>
                </a:lnTo>
                <a:cubicBezTo>
                  <a:pt x="6002018" y="203720"/>
                  <a:pt x="5975052" y="478080"/>
                  <a:pt x="5998569" y="603103"/>
                </a:cubicBezTo>
                <a:cubicBezTo>
                  <a:pt x="6005236" y="775015"/>
                  <a:pt x="5871641" y="862527"/>
                  <a:pt x="5706117" y="895555"/>
                </a:cubicBezTo>
                <a:cubicBezTo>
                  <a:pt x="5469062" y="875348"/>
                  <a:pt x="5357216" y="912320"/>
                  <a:pt x="5129165" y="895555"/>
                </a:cubicBezTo>
                <a:cubicBezTo>
                  <a:pt x="4901114" y="878790"/>
                  <a:pt x="4721003" y="917745"/>
                  <a:pt x="4438091" y="895555"/>
                </a:cubicBezTo>
                <a:cubicBezTo>
                  <a:pt x="4155179" y="873365"/>
                  <a:pt x="3924303" y="891815"/>
                  <a:pt x="3689956" y="895555"/>
                </a:cubicBezTo>
                <a:cubicBezTo>
                  <a:pt x="3455609" y="899295"/>
                  <a:pt x="3137198" y="861485"/>
                  <a:pt x="2941820" y="895555"/>
                </a:cubicBezTo>
                <a:cubicBezTo>
                  <a:pt x="2746442" y="929625"/>
                  <a:pt x="2589615" y="880379"/>
                  <a:pt x="2421930" y="895555"/>
                </a:cubicBezTo>
                <a:cubicBezTo>
                  <a:pt x="2254245" y="910732"/>
                  <a:pt x="2021092" y="911174"/>
                  <a:pt x="1902039" y="895555"/>
                </a:cubicBezTo>
                <a:cubicBezTo>
                  <a:pt x="1782986" y="879936"/>
                  <a:pt x="1398874" y="892548"/>
                  <a:pt x="1268026" y="895555"/>
                </a:cubicBezTo>
                <a:cubicBezTo>
                  <a:pt x="1137178" y="898562"/>
                  <a:pt x="895988" y="882596"/>
                  <a:pt x="748135" y="895555"/>
                </a:cubicBezTo>
                <a:cubicBezTo>
                  <a:pt x="600282" y="908514"/>
                  <a:pt x="278520" y="914148"/>
                  <a:pt x="0" y="895555"/>
                </a:cubicBezTo>
                <a:lnTo>
                  <a:pt x="0" y="895555"/>
                </a:lnTo>
                <a:cubicBezTo>
                  <a:pt x="-7593" y="629306"/>
                  <a:pt x="10735" y="511485"/>
                  <a:pt x="0" y="292452"/>
                </a:cubicBezTo>
                <a:cubicBezTo>
                  <a:pt x="11649" y="114659"/>
                  <a:pt x="121291" y="5512"/>
                  <a:pt x="292452" y="0"/>
                </a:cubicBezTo>
                <a:close/>
              </a:path>
              <a:path w="5998569" h="895555" stroke="0" extrusionOk="0">
                <a:moveTo>
                  <a:pt x="292452" y="0"/>
                </a:moveTo>
                <a:cubicBezTo>
                  <a:pt x="485156" y="25075"/>
                  <a:pt x="728985" y="5811"/>
                  <a:pt x="869404" y="0"/>
                </a:cubicBezTo>
                <a:cubicBezTo>
                  <a:pt x="1009823" y="-5811"/>
                  <a:pt x="1211377" y="10768"/>
                  <a:pt x="1389294" y="0"/>
                </a:cubicBezTo>
                <a:cubicBezTo>
                  <a:pt x="1567211" y="-10768"/>
                  <a:pt x="1781759" y="-29433"/>
                  <a:pt x="2080369" y="0"/>
                </a:cubicBezTo>
                <a:cubicBezTo>
                  <a:pt x="2378979" y="29433"/>
                  <a:pt x="2472486" y="23211"/>
                  <a:pt x="2714382" y="0"/>
                </a:cubicBezTo>
                <a:cubicBezTo>
                  <a:pt x="2956278" y="-23211"/>
                  <a:pt x="3066133" y="-28475"/>
                  <a:pt x="3291333" y="0"/>
                </a:cubicBezTo>
                <a:cubicBezTo>
                  <a:pt x="3516533" y="28475"/>
                  <a:pt x="3750884" y="-19641"/>
                  <a:pt x="3868285" y="0"/>
                </a:cubicBezTo>
                <a:cubicBezTo>
                  <a:pt x="3985686" y="19641"/>
                  <a:pt x="4226358" y="-4314"/>
                  <a:pt x="4502298" y="0"/>
                </a:cubicBezTo>
                <a:cubicBezTo>
                  <a:pt x="4778238" y="4314"/>
                  <a:pt x="4850877" y="4813"/>
                  <a:pt x="5079250" y="0"/>
                </a:cubicBezTo>
                <a:cubicBezTo>
                  <a:pt x="5307623" y="-4813"/>
                  <a:pt x="5549321" y="-33881"/>
                  <a:pt x="5998569" y="0"/>
                </a:cubicBezTo>
                <a:lnTo>
                  <a:pt x="5998569" y="0"/>
                </a:lnTo>
                <a:cubicBezTo>
                  <a:pt x="5979531" y="195994"/>
                  <a:pt x="6018776" y="407065"/>
                  <a:pt x="5998569" y="603103"/>
                </a:cubicBezTo>
                <a:cubicBezTo>
                  <a:pt x="5969390" y="763043"/>
                  <a:pt x="5855722" y="897864"/>
                  <a:pt x="5706117" y="895555"/>
                </a:cubicBezTo>
                <a:cubicBezTo>
                  <a:pt x="5546022" y="869526"/>
                  <a:pt x="5381359" y="915344"/>
                  <a:pt x="5072104" y="895555"/>
                </a:cubicBezTo>
                <a:cubicBezTo>
                  <a:pt x="4762849" y="875766"/>
                  <a:pt x="4772600" y="914607"/>
                  <a:pt x="4609275" y="895555"/>
                </a:cubicBezTo>
                <a:cubicBezTo>
                  <a:pt x="4445950" y="876503"/>
                  <a:pt x="4296936" y="904146"/>
                  <a:pt x="4089384" y="895555"/>
                </a:cubicBezTo>
                <a:cubicBezTo>
                  <a:pt x="3881832" y="886964"/>
                  <a:pt x="3605743" y="869167"/>
                  <a:pt x="3455371" y="895555"/>
                </a:cubicBezTo>
                <a:cubicBezTo>
                  <a:pt x="3304999" y="921943"/>
                  <a:pt x="3015534" y="908612"/>
                  <a:pt x="2821358" y="895555"/>
                </a:cubicBezTo>
                <a:cubicBezTo>
                  <a:pt x="2627182" y="882498"/>
                  <a:pt x="2434326" y="878231"/>
                  <a:pt x="2244406" y="895555"/>
                </a:cubicBezTo>
                <a:cubicBezTo>
                  <a:pt x="2054486" y="912879"/>
                  <a:pt x="1860352" y="922533"/>
                  <a:pt x="1667454" y="895555"/>
                </a:cubicBezTo>
                <a:cubicBezTo>
                  <a:pt x="1474556" y="868577"/>
                  <a:pt x="1247140" y="892060"/>
                  <a:pt x="1090502" y="895555"/>
                </a:cubicBezTo>
                <a:cubicBezTo>
                  <a:pt x="933864" y="899050"/>
                  <a:pt x="810842" y="906892"/>
                  <a:pt x="627673" y="895555"/>
                </a:cubicBezTo>
                <a:cubicBezTo>
                  <a:pt x="444504" y="884218"/>
                  <a:pt x="230444" y="905725"/>
                  <a:pt x="0" y="895555"/>
                </a:cubicBezTo>
                <a:lnTo>
                  <a:pt x="0" y="895555"/>
                </a:lnTo>
                <a:cubicBezTo>
                  <a:pt x="26491" y="659808"/>
                  <a:pt x="-24852" y="523187"/>
                  <a:pt x="0" y="292452"/>
                </a:cubicBezTo>
                <a:cubicBezTo>
                  <a:pt x="3699" y="166322"/>
                  <a:pt x="128244" y="36547"/>
                  <a:pt x="292452" y="0"/>
                </a:cubicBezTo>
                <a:close/>
              </a:path>
            </a:pathLst>
          </a:custGeom>
          <a:solidFill>
            <a:schemeClr val="accent6">
              <a:lumMod val="40000"/>
              <a:lumOff val="60000"/>
              <a:alpha val="84000"/>
            </a:schemeClr>
          </a:solidFill>
          <a:ln w="38100" cmpd="tri">
            <a:noFill/>
            <a:prstDash val="solid"/>
            <a:extLst>
              <a:ext uri="{C807C97D-BFC1-408E-A445-0C87EB9F89A2}">
                <ask:lineSketchStyleProps xmlns:ask="http://schemas.microsoft.com/office/drawing/2018/sketchyshapes" sd="1270496302">
                  <a:prstGeom prst="round2DiagRect">
                    <a:avLst>
                      <a:gd name="adj1" fmla="val 32656"/>
                      <a:gd name="adj2" fmla="val 0"/>
                    </a:avLst>
                  </a:prstGeom>
                  <ask:type>
                    <ask:lineSketchFreehand/>
                  </ask:type>
                </ask:lineSketchStyleProps>
              </a:ext>
            </a:extLst>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6">
                    <a:lumMod val="75000"/>
                  </a:schemeClr>
                </a:solidFill>
                <a:latin typeface="Arial" panose="020B0604020202020204" pitchFamily="34" charset="0"/>
                <a:ea typeface="#9Slide02 Noi dung dai" panose="02000000000000000000" pitchFamily="2" charset="0"/>
              </a:rPr>
              <a:t>Ta </a:t>
            </a:r>
            <a:r>
              <a:rPr lang="en-US" sz="2800" dirty="0" err="1">
                <a:solidFill>
                  <a:schemeClr val="accent6">
                    <a:lumMod val="75000"/>
                  </a:schemeClr>
                </a:solidFill>
                <a:latin typeface="Arial" panose="020B0604020202020204" pitchFamily="34" charset="0"/>
                <a:ea typeface="#9Slide02 Noi dung dai" panose="02000000000000000000" pitchFamily="2" charset="0"/>
              </a:rPr>
              <a:t>nói</a:t>
            </a:r>
            <a:r>
              <a:rPr lang="en-US" sz="2800" dirty="0">
                <a:solidFill>
                  <a:schemeClr val="accent6">
                    <a:lumMod val="75000"/>
                  </a:schemeClr>
                </a:solidFill>
                <a:latin typeface="Arial" panose="020B0604020202020204" pitchFamily="34" charset="0"/>
                <a:ea typeface="#9Slide02 Noi dung dai" panose="02000000000000000000" pitchFamily="2" charset="0"/>
              </a:rPr>
              <a:t>:</a:t>
            </a:r>
          </a:p>
          <a:p>
            <a:pPr algn="ctr"/>
            <a:r>
              <a:rPr lang="en-US" sz="2800" dirty="0" err="1">
                <a:solidFill>
                  <a:srgbClr val="002060"/>
                </a:solidFill>
                <a:latin typeface="Arial" panose="020B0604020202020204" pitchFamily="34" charset="0"/>
                <a:ea typeface="#9Slide02 Noi dung dai" panose="02000000000000000000" pitchFamily="2" charset="0"/>
              </a:rPr>
              <a:t>Thể</a:t>
            </a:r>
            <a:r>
              <a:rPr lang="en-US" sz="2800" dirty="0">
                <a:solidFill>
                  <a:srgbClr val="002060"/>
                </a:solidFill>
                <a:latin typeface="Arial" panose="020B0604020202020204" pitchFamily="34" charset="0"/>
                <a:ea typeface="#9Slide02 Noi dung dai" panose="02000000000000000000" pitchFamily="2" charset="0"/>
              </a:rPr>
              <a:t> </a:t>
            </a:r>
            <a:r>
              <a:rPr lang="en-US" sz="2800" dirty="0" err="1">
                <a:solidFill>
                  <a:srgbClr val="002060"/>
                </a:solidFill>
                <a:latin typeface="Arial" panose="020B0604020202020204" pitchFamily="34" charset="0"/>
                <a:ea typeface="#9Slide02 Noi dung dai" panose="02000000000000000000" pitchFamily="2" charset="0"/>
              </a:rPr>
              <a:t>tích</a:t>
            </a:r>
            <a:r>
              <a:rPr lang="en-US" sz="2800" dirty="0">
                <a:solidFill>
                  <a:srgbClr val="002060"/>
                </a:solidFill>
                <a:latin typeface="Arial" panose="020B0604020202020204" pitchFamily="34" charset="0"/>
                <a:ea typeface="#9Slide02 Noi dung dai" panose="02000000000000000000" pitchFamily="2" charset="0"/>
              </a:rPr>
              <a:t> </a:t>
            </a:r>
            <a:r>
              <a:rPr lang="en-US" sz="2800" dirty="0" err="1">
                <a:solidFill>
                  <a:srgbClr val="002060"/>
                </a:solidFill>
                <a:latin typeface="Arial" panose="020B0604020202020204" pitchFamily="34" charset="0"/>
                <a:ea typeface="#9Slide02 Noi dung dai" panose="02000000000000000000" pitchFamily="2" charset="0"/>
              </a:rPr>
              <a:t>hình</a:t>
            </a:r>
            <a:r>
              <a:rPr lang="en-US" sz="2800" dirty="0">
                <a:solidFill>
                  <a:srgbClr val="002060"/>
                </a:solidFill>
                <a:latin typeface="Arial" panose="020B0604020202020204" pitchFamily="34" charset="0"/>
                <a:ea typeface="#9Slide02 Noi dung dai" panose="02000000000000000000" pitchFamily="2" charset="0"/>
              </a:rPr>
              <a:t> </a:t>
            </a:r>
            <a:r>
              <a:rPr lang="en-US" sz="2400" b="1" dirty="0">
                <a:solidFill>
                  <a:srgbClr val="002060"/>
                </a:solidFill>
                <a:latin typeface="HP001 4 hàng" panose="020B0603050302020204" pitchFamily="34" charset="0"/>
                <a:ea typeface="#9Slide02 Noi dung dai" panose="02000000000000000000" pitchFamily="2" charset="0"/>
              </a:rPr>
              <a:t>C</a:t>
            </a:r>
            <a:r>
              <a:rPr lang="en-US" sz="2800" dirty="0">
                <a:solidFill>
                  <a:srgbClr val="002060"/>
                </a:solidFill>
                <a:latin typeface="Arial" panose="020B0604020202020204" pitchFamily="34" charset="0"/>
                <a:ea typeface="#9Slide02 Noi dung dai" panose="02000000000000000000" pitchFamily="2" charset="0"/>
              </a:rPr>
              <a:t> </a:t>
            </a:r>
            <a:r>
              <a:rPr lang="en-US" sz="2800" dirty="0" err="1">
                <a:solidFill>
                  <a:srgbClr val="002060"/>
                </a:solidFill>
                <a:latin typeface="Arial" panose="020B0604020202020204" pitchFamily="34" charset="0"/>
                <a:ea typeface="#9Slide02 Noi dung dai" panose="02000000000000000000" pitchFamily="2" charset="0"/>
              </a:rPr>
              <a:t>bằng</a:t>
            </a:r>
            <a:r>
              <a:rPr lang="en-US" sz="2800" dirty="0">
                <a:solidFill>
                  <a:srgbClr val="002060"/>
                </a:solidFill>
                <a:latin typeface="Arial" panose="020B0604020202020204" pitchFamily="34" charset="0"/>
                <a:ea typeface="#9Slide02 Noi dung dai" panose="02000000000000000000" pitchFamily="2" charset="0"/>
              </a:rPr>
              <a:t> </a:t>
            </a:r>
            <a:r>
              <a:rPr lang="en-US" sz="2800" dirty="0" err="1">
                <a:solidFill>
                  <a:srgbClr val="002060"/>
                </a:solidFill>
                <a:latin typeface="Arial" panose="020B0604020202020204" pitchFamily="34" charset="0"/>
                <a:ea typeface="#9Slide02 Noi dung dai" panose="02000000000000000000" pitchFamily="2" charset="0"/>
              </a:rPr>
              <a:t>thể</a:t>
            </a:r>
            <a:r>
              <a:rPr lang="en-US" sz="2800" dirty="0">
                <a:solidFill>
                  <a:srgbClr val="002060"/>
                </a:solidFill>
                <a:latin typeface="Arial" panose="020B0604020202020204" pitchFamily="34" charset="0"/>
                <a:ea typeface="#9Slide02 Noi dung dai" panose="02000000000000000000" pitchFamily="2" charset="0"/>
              </a:rPr>
              <a:t> </a:t>
            </a:r>
            <a:r>
              <a:rPr lang="en-US" sz="2800" dirty="0" err="1">
                <a:solidFill>
                  <a:srgbClr val="002060"/>
                </a:solidFill>
                <a:latin typeface="Arial" panose="020B0604020202020204" pitchFamily="34" charset="0"/>
                <a:ea typeface="#9Slide02 Noi dung dai" panose="02000000000000000000" pitchFamily="2" charset="0"/>
              </a:rPr>
              <a:t>tích</a:t>
            </a:r>
            <a:r>
              <a:rPr lang="en-US" sz="2800" dirty="0">
                <a:solidFill>
                  <a:srgbClr val="002060"/>
                </a:solidFill>
                <a:latin typeface="Arial" panose="020B0604020202020204" pitchFamily="34" charset="0"/>
                <a:ea typeface="#9Slide02 Noi dung dai" panose="02000000000000000000" pitchFamily="2" charset="0"/>
              </a:rPr>
              <a:t> </a:t>
            </a:r>
            <a:r>
              <a:rPr lang="en-US" sz="2800" dirty="0" err="1">
                <a:solidFill>
                  <a:srgbClr val="002060"/>
                </a:solidFill>
                <a:latin typeface="Arial" panose="020B0604020202020204" pitchFamily="34" charset="0"/>
                <a:ea typeface="#9Slide02 Noi dung dai" panose="02000000000000000000" pitchFamily="2" charset="0"/>
              </a:rPr>
              <a:t>hình</a:t>
            </a:r>
            <a:r>
              <a:rPr lang="en-US" sz="2800" dirty="0">
                <a:solidFill>
                  <a:srgbClr val="002060"/>
                </a:solidFill>
                <a:latin typeface="Arial" panose="020B0604020202020204" pitchFamily="34" charset="0"/>
                <a:ea typeface="#9Slide02 Noi dung dai" panose="02000000000000000000" pitchFamily="2" charset="0"/>
              </a:rPr>
              <a:t> </a:t>
            </a:r>
            <a:r>
              <a:rPr lang="en-US" sz="2400" b="1" dirty="0">
                <a:solidFill>
                  <a:srgbClr val="002060"/>
                </a:solidFill>
                <a:latin typeface="HP001 4 hàng" panose="020B0603050302020204" pitchFamily="34" charset="0"/>
                <a:ea typeface="#9Slide02 Noi dung dai" panose="02000000000000000000" pitchFamily="2" charset="0"/>
              </a:rPr>
              <a:t>D</a:t>
            </a:r>
            <a:r>
              <a:rPr lang="en-US" sz="2800" dirty="0">
                <a:solidFill>
                  <a:srgbClr val="002060"/>
                </a:solidFill>
                <a:latin typeface="Arial" panose="020B0604020202020204" pitchFamily="34" charset="0"/>
                <a:ea typeface="#9Slide02 Noi dung dai" panose="02000000000000000000" pitchFamily="2" charset="0"/>
              </a:rPr>
              <a:t>.</a:t>
            </a:r>
          </a:p>
        </p:txBody>
      </p:sp>
    </p:spTree>
    <p:extLst>
      <p:ext uri="{BB962C8B-B14F-4D97-AF65-F5344CB8AC3E}">
        <p14:creationId xmlns:p14="http://schemas.microsoft.com/office/powerpoint/2010/main" val="933270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wipe(down)">
                                      <p:cBhvr>
                                        <p:cTn id="26" dur="500"/>
                                        <p:tgtEl>
                                          <p:spTgt spid="48"/>
                                        </p:tgtEl>
                                      </p:cBhvr>
                                    </p:animEffect>
                                  </p:childTnLst>
                                </p:cTn>
                              </p:par>
                            </p:childTnLst>
                          </p:cTn>
                        </p:par>
                        <p:par>
                          <p:cTn id="27" fill="hold">
                            <p:stCondLst>
                              <p:cond delay="500"/>
                            </p:stCondLst>
                            <p:childTnLst>
                              <p:par>
                                <p:cTn id="28" presetID="22" presetClass="entr" presetSubtype="4" fill="hold" grpId="0" nodeType="after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down)">
                                      <p:cBhvr>
                                        <p:cTn id="30" dur="500"/>
                                        <p:tgtEl>
                                          <p:spTgt spid="49"/>
                                        </p:tgtEl>
                                      </p:cBhvr>
                                    </p:animEffect>
                                  </p:childTnLst>
                                </p:cTn>
                              </p:par>
                            </p:childTnLst>
                          </p:cTn>
                        </p:par>
                        <p:par>
                          <p:cTn id="31" fill="hold">
                            <p:stCondLst>
                              <p:cond delay="1000"/>
                            </p:stCondLst>
                            <p:childTnLst>
                              <p:par>
                                <p:cTn id="32" presetID="22" presetClass="entr" presetSubtype="4"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down)">
                                      <p:cBhvr>
                                        <p:cTn id="34" dur="500"/>
                                        <p:tgtEl>
                                          <p:spTgt spid="50"/>
                                        </p:tgtEl>
                                      </p:cBhvr>
                                    </p:animEffect>
                                  </p:childTnLst>
                                </p:cTn>
                              </p:par>
                            </p:childTnLst>
                          </p:cTn>
                        </p:par>
                        <p:par>
                          <p:cTn id="35" fill="hold">
                            <p:stCondLst>
                              <p:cond delay="1500"/>
                            </p:stCondLst>
                            <p:childTnLst>
                              <p:par>
                                <p:cTn id="36" presetID="22" presetClass="entr" presetSubtype="4" fill="hold" grpId="0" nodeType="after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down)">
                                      <p:cBhvr>
                                        <p:cTn id="38" dur="500"/>
                                        <p:tgtEl>
                                          <p:spTgt spid="51"/>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wipe(down)">
                                      <p:cBhvr>
                                        <p:cTn id="47" dur="500"/>
                                        <p:tgtEl>
                                          <p:spTgt spid="5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wipe(down)">
                                      <p:cBhvr>
                                        <p:cTn id="50" dur="500"/>
                                        <p:tgtEl>
                                          <p:spTgt spid="53"/>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ipe(down)">
                                      <p:cBhvr>
                                        <p:cTn id="53" dur="500"/>
                                        <p:tgtEl>
                                          <p:spTgt spid="54"/>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wipe(down)">
                                      <p:cBhvr>
                                        <p:cTn id="56" dur="500"/>
                                        <p:tgtEl>
                                          <p:spTgt spid="55"/>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fade">
                                      <p:cBhvr>
                                        <p:cTn id="60" dur="500"/>
                                        <p:tgtEl>
                                          <p:spTgt spid="57"/>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1" nodeType="clickEffect">
                                  <p:stCondLst>
                                    <p:cond delay="0"/>
                                  </p:stCondLst>
                                  <p:childTnLst>
                                    <p:anim calcmode="lin" valueType="num">
                                      <p:cBhvr additive="base">
                                        <p:cTn id="64" dur="500"/>
                                        <p:tgtEl>
                                          <p:spTgt spid="56"/>
                                        </p:tgtEl>
                                        <p:attrNameLst>
                                          <p:attrName>ppt_x</p:attrName>
                                        </p:attrNameLst>
                                      </p:cBhvr>
                                      <p:tavLst>
                                        <p:tav tm="0">
                                          <p:val>
                                            <p:strVal val="ppt_x"/>
                                          </p:val>
                                        </p:tav>
                                        <p:tav tm="100000">
                                          <p:val>
                                            <p:strVal val="ppt_x"/>
                                          </p:val>
                                        </p:tav>
                                      </p:tavLst>
                                    </p:anim>
                                    <p:anim calcmode="lin" valueType="num">
                                      <p:cBhvr additive="base">
                                        <p:cTn id="65" dur="500"/>
                                        <p:tgtEl>
                                          <p:spTgt spid="56"/>
                                        </p:tgtEl>
                                        <p:attrNameLst>
                                          <p:attrName>ppt_y</p:attrName>
                                        </p:attrNameLst>
                                      </p:cBhvr>
                                      <p:tavLst>
                                        <p:tav tm="0">
                                          <p:val>
                                            <p:strVal val="ppt_y"/>
                                          </p:val>
                                        </p:tav>
                                        <p:tav tm="100000">
                                          <p:val>
                                            <p:strVal val="1+ppt_h/2"/>
                                          </p:val>
                                        </p:tav>
                                      </p:tavLst>
                                    </p:anim>
                                    <p:set>
                                      <p:cBhvr>
                                        <p:cTn id="66" dur="1" fill="hold">
                                          <p:stCondLst>
                                            <p:cond delay="499"/>
                                          </p:stCondLst>
                                        </p:cTn>
                                        <p:tgtEl>
                                          <p:spTgt spid="56"/>
                                        </p:tgtEl>
                                        <p:attrNameLst>
                                          <p:attrName>style.visibility</p:attrName>
                                        </p:attrNameLst>
                                      </p:cBhvr>
                                      <p:to>
                                        <p:strVal val="hidden"/>
                                      </p:to>
                                    </p:set>
                                  </p:childTnLst>
                                </p:cTn>
                              </p:par>
                              <p:par>
                                <p:cTn id="67" presetID="2" presetClass="exit" presetSubtype="4" fill="hold" grpId="1" nodeType="withEffect">
                                  <p:stCondLst>
                                    <p:cond delay="0"/>
                                  </p:stCondLst>
                                  <p:childTnLst>
                                    <p:anim calcmode="lin" valueType="num">
                                      <p:cBhvr additive="base">
                                        <p:cTn id="68" dur="500"/>
                                        <p:tgtEl>
                                          <p:spTgt spid="57"/>
                                        </p:tgtEl>
                                        <p:attrNameLst>
                                          <p:attrName>ppt_x</p:attrName>
                                        </p:attrNameLst>
                                      </p:cBhvr>
                                      <p:tavLst>
                                        <p:tav tm="0">
                                          <p:val>
                                            <p:strVal val="ppt_x"/>
                                          </p:val>
                                        </p:tav>
                                        <p:tav tm="100000">
                                          <p:val>
                                            <p:strVal val="ppt_x"/>
                                          </p:val>
                                        </p:tav>
                                      </p:tavLst>
                                    </p:anim>
                                    <p:anim calcmode="lin" valueType="num">
                                      <p:cBhvr additive="base">
                                        <p:cTn id="69" dur="500"/>
                                        <p:tgtEl>
                                          <p:spTgt spid="57"/>
                                        </p:tgtEl>
                                        <p:attrNameLst>
                                          <p:attrName>ppt_y</p:attrName>
                                        </p:attrNameLst>
                                      </p:cBhvr>
                                      <p:tavLst>
                                        <p:tav tm="0">
                                          <p:val>
                                            <p:strVal val="ppt_y"/>
                                          </p:val>
                                        </p:tav>
                                        <p:tav tm="100000">
                                          <p:val>
                                            <p:strVal val="1+ppt_h/2"/>
                                          </p:val>
                                        </p:tav>
                                      </p:tavLst>
                                    </p:anim>
                                    <p:set>
                                      <p:cBhvr>
                                        <p:cTn id="70" dur="1" fill="hold">
                                          <p:stCondLst>
                                            <p:cond delay="499"/>
                                          </p:stCondLst>
                                        </p:cTn>
                                        <p:tgtEl>
                                          <p:spTgt spid="5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barn(inVertical)">
                                      <p:cBhvr>
                                        <p:cTn id="7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p:bldP spid="48" grpId="0"/>
      <p:bldP spid="49" grpId="0"/>
      <p:bldP spid="50" grpId="0"/>
      <p:bldP spid="51" grpId="0"/>
      <p:bldP spid="52" grpId="0"/>
      <p:bldP spid="53" grpId="0"/>
      <p:bldP spid="54" grpId="0"/>
      <p:bldP spid="55" grpId="0"/>
      <p:bldP spid="56" grpId="0" animBg="1"/>
      <p:bldP spid="56" grpId="1" animBg="1"/>
      <p:bldP spid="57" grpId="0" animBg="1"/>
      <p:bldP spid="57" grpId="1"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C52527-DA9C-4C78-A0D6-3FDC816229D8}"/>
              </a:ext>
            </a:extLst>
          </p:cNvPr>
          <p:cNvSpPr/>
          <p:nvPr/>
        </p:nvSpPr>
        <p:spPr>
          <a:xfrm>
            <a:off x="0" y="0"/>
            <a:ext cx="12192000" cy="6858000"/>
          </a:xfrm>
          <a:prstGeom prst="rect">
            <a:avLst/>
          </a:prstGeom>
          <a:solidFill>
            <a:srgbClr val="FFF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19844053-40C7-4719-B25B-72A8293AEB3C}"/>
              </a:ext>
            </a:extLst>
          </p:cNvPr>
          <p:cNvSpPr txBox="1"/>
          <p:nvPr/>
        </p:nvSpPr>
        <p:spPr>
          <a:xfrm>
            <a:off x="2617941" y="778809"/>
            <a:ext cx="6956118" cy="1446550"/>
          </a:xfrm>
          <a:prstGeom prst="rect">
            <a:avLst/>
          </a:prstGeom>
          <a:noFill/>
        </p:spPr>
        <p:txBody>
          <a:bodyPr wrap="square" rtlCol="0">
            <a:spAutoFit/>
          </a:bodyPr>
          <a:lstStyle/>
          <a:p>
            <a:pPr algn="ctr"/>
            <a:r>
              <a:rPr lang="en-US" sz="4400" b="1" dirty="0">
                <a:ln w="12700">
                  <a:solidFill>
                    <a:schemeClr val="tx1"/>
                  </a:solidFill>
                </a:ln>
                <a:solidFill>
                  <a:schemeClr val="accent4">
                    <a:lumMod val="60000"/>
                    <a:lumOff val="40000"/>
                  </a:schemeClr>
                </a:solidFill>
                <a:latin typeface="Arial" panose="020B0604020202020204" pitchFamily="34" charset="0"/>
              </a:rPr>
              <a:t>2. So </a:t>
            </a:r>
            <a:r>
              <a:rPr lang="en-US" sz="4400" b="1" dirty="0" err="1">
                <a:ln w="12700">
                  <a:solidFill>
                    <a:schemeClr val="tx1"/>
                  </a:solidFill>
                </a:ln>
                <a:solidFill>
                  <a:schemeClr val="accent4">
                    <a:lumMod val="60000"/>
                    <a:lumOff val="40000"/>
                  </a:schemeClr>
                </a:solidFill>
                <a:latin typeface="Arial" panose="020B0604020202020204" pitchFamily="34" charset="0"/>
              </a:rPr>
              <a:t>sánh</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thể</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tích</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của</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các</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hình</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với</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nhau</a:t>
            </a:r>
            <a:endParaRPr lang="vi-VN" sz="4400" b="1" dirty="0">
              <a:ln w="12700">
                <a:solidFill>
                  <a:schemeClr val="tx1"/>
                </a:solidFill>
              </a:ln>
              <a:solidFill>
                <a:schemeClr val="accent4">
                  <a:lumMod val="60000"/>
                  <a:lumOff val="40000"/>
                </a:schemeClr>
              </a:solidFill>
              <a:latin typeface="Arial" panose="020B0604020202020204" pitchFamily="34" charset="0"/>
            </a:endParaRPr>
          </a:p>
        </p:txBody>
      </p:sp>
      <p:sp>
        <p:nvSpPr>
          <p:cNvPr id="15" name="Rectangle 14">
            <a:extLst>
              <a:ext uri="{FF2B5EF4-FFF2-40B4-BE49-F238E27FC236}">
                <a16:creationId xmlns:a16="http://schemas.microsoft.com/office/drawing/2014/main" id="{564865E0-3942-4F04-AB54-1A4BB736EE08}"/>
              </a:ext>
            </a:extLst>
          </p:cNvPr>
          <p:cNvSpPr/>
          <p:nvPr/>
        </p:nvSpPr>
        <p:spPr>
          <a:xfrm>
            <a:off x="1879600" y="431800"/>
            <a:ext cx="10312400" cy="317500"/>
          </a:xfrm>
          <a:prstGeom prst="rect">
            <a:avLst/>
          </a:prstGeom>
          <a:solidFill>
            <a:srgbClr val="AC8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a:extLst>
              <a:ext uri="{FF2B5EF4-FFF2-40B4-BE49-F238E27FC236}">
                <a16:creationId xmlns:a16="http://schemas.microsoft.com/office/drawing/2014/main" id="{965BE614-B3F9-4BDB-BB96-F4C29A79C448}"/>
              </a:ext>
            </a:extLst>
          </p:cNvPr>
          <p:cNvSpPr/>
          <p:nvPr/>
        </p:nvSpPr>
        <p:spPr>
          <a:xfrm>
            <a:off x="0" y="6159500"/>
            <a:ext cx="10312400" cy="317500"/>
          </a:xfrm>
          <a:prstGeom prst="rect">
            <a:avLst/>
          </a:prstGeom>
          <a:solidFill>
            <a:srgbClr val="AC8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49D5D15F-242F-4F60-AB0D-C004643E083E}"/>
              </a:ext>
            </a:extLst>
          </p:cNvPr>
          <p:cNvSpPr txBox="1"/>
          <p:nvPr/>
        </p:nvSpPr>
        <p:spPr>
          <a:xfrm>
            <a:off x="157108" y="1941548"/>
            <a:ext cx="3018773" cy="584775"/>
          </a:xfrm>
          <a:prstGeom prst="rect">
            <a:avLst/>
          </a:prstGeom>
          <a:noFill/>
        </p:spPr>
        <p:txBody>
          <a:bodyPr wrap="square" rtlCol="0">
            <a:spAutoFit/>
          </a:bodyPr>
          <a:lstStyle/>
          <a:p>
            <a:r>
              <a:rPr lang="en-US" sz="3200" dirty="0" err="1">
                <a:solidFill>
                  <a:schemeClr val="accent2">
                    <a:lumMod val="50000"/>
                  </a:schemeClr>
                </a:solidFill>
                <a:latin typeface="Arial" panose="020B0604020202020204" pitchFamily="34" charset="0"/>
              </a:rPr>
              <a:t>Ví</a:t>
            </a:r>
            <a:r>
              <a:rPr lang="en-US" sz="3200" dirty="0">
                <a:solidFill>
                  <a:schemeClr val="accent2">
                    <a:lumMod val="50000"/>
                  </a:schemeClr>
                </a:solidFill>
                <a:latin typeface="Arial" panose="020B0604020202020204" pitchFamily="34" charset="0"/>
              </a:rPr>
              <a:t> </a:t>
            </a:r>
            <a:r>
              <a:rPr lang="en-US" sz="3200" dirty="0" err="1">
                <a:solidFill>
                  <a:schemeClr val="accent2">
                    <a:lumMod val="50000"/>
                  </a:schemeClr>
                </a:solidFill>
                <a:latin typeface="Arial" panose="020B0604020202020204" pitchFamily="34" charset="0"/>
              </a:rPr>
              <a:t>dụ</a:t>
            </a:r>
            <a:r>
              <a:rPr lang="en-US" sz="3200" dirty="0">
                <a:solidFill>
                  <a:schemeClr val="accent2">
                    <a:lumMod val="50000"/>
                  </a:schemeClr>
                </a:solidFill>
                <a:latin typeface="Arial" panose="020B0604020202020204" pitchFamily="34" charset="0"/>
              </a:rPr>
              <a:t> 2: </a:t>
            </a:r>
          </a:p>
        </p:txBody>
      </p:sp>
      <p:grpSp>
        <p:nvGrpSpPr>
          <p:cNvPr id="10" name="Group 9">
            <a:extLst>
              <a:ext uri="{FF2B5EF4-FFF2-40B4-BE49-F238E27FC236}">
                <a16:creationId xmlns:a16="http://schemas.microsoft.com/office/drawing/2014/main" id="{1F0A07C1-96BB-4371-9891-FD08B36547F8}"/>
              </a:ext>
            </a:extLst>
          </p:cNvPr>
          <p:cNvGrpSpPr/>
          <p:nvPr/>
        </p:nvGrpSpPr>
        <p:grpSpPr>
          <a:xfrm>
            <a:off x="3095858" y="1930984"/>
            <a:ext cx="1371218" cy="2963598"/>
            <a:chOff x="1917107" y="1809693"/>
            <a:chExt cx="1371218" cy="2963598"/>
          </a:xfrm>
        </p:grpSpPr>
        <p:sp>
          <p:nvSpPr>
            <p:cNvPr id="4" name="Cube 3">
              <a:extLst>
                <a:ext uri="{FF2B5EF4-FFF2-40B4-BE49-F238E27FC236}">
                  <a16:creationId xmlns:a16="http://schemas.microsoft.com/office/drawing/2014/main" id="{48103F56-10DB-4F3A-B3EC-5AF1869E10D7}"/>
                </a:ext>
              </a:extLst>
            </p:cNvPr>
            <p:cNvSpPr/>
            <p:nvPr/>
          </p:nvSpPr>
          <p:spPr>
            <a:xfrm>
              <a:off x="1918218" y="3858909"/>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3F9ADDC0-393C-4ADF-8B7A-521F8085A664}"/>
                </a:ext>
              </a:extLst>
            </p:cNvPr>
            <p:cNvSpPr/>
            <p:nvPr/>
          </p:nvSpPr>
          <p:spPr>
            <a:xfrm>
              <a:off x="1918218" y="3176032"/>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563507FA-AFFF-4E6E-A013-0C8691717454}"/>
                </a:ext>
              </a:extLst>
            </p:cNvPr>
            <p:cNvSpPr/>
            <p:nvPr/>
          </p:nvSpPr>
          <p:spPr>
            <a:xfrm>
              <a:off x="1917107" y="2491662"/>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A25C62DB-D68B-491C-8296-0FB2459270DB}"/>
                </a:ext>
              </a:extLst>
            </p:cNvPr>
            <p:cNvSpPr/>
            <p:nvPr/>
          </p:nvSpPr>
          <p:spPr>
            <a:xfrm>
              <a:off x="1917240" y="180969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A990F184-FC92-4237-9F3A-D357BF99A44E}"/>
                </a:ext>
              </a:extLst>
            </p:cNvPr>
            <p:cNvSpPr txBox="1"/>
            <p:nvPr/>
          </p:nvSpPr>
          <p:spPr>
            <a:xfrm>
              <a:off x="2090650" y="2028756"/>
              <a:ext cx="1197675" cy="646331"/>
            </a:xfrm>
            <a:prstGeom prst="rect">
              <a:avLst/>
            </a:prstGeom>
            <a:noFill/>
          </p:spPr>
          <p:txBody>
            <a:bodyPr wrap="square" rtlCol="0">
              <a:spAutoFit/>
            </a:bodyPr>
            <a:lstStyle/>
            <a:p>
              <a:r>
                <a:rPr lang="en-US" sz="3600" dirty="0">
                  <a:solidFill>
                    <a:srgbClr val="FFFF00"/>
                  </a:solidFill>
                  <a:latin typeface="Arial" panose="020B0604020202020204" pitchFamily="34" charset="0"/>
                </a:rPr>
                <a:t>1</a:t>
              </a:r>
            </a:p>
          </p:txBody>
        </p:sp>
        <p:sp>
          <p:nvSpPr>
            <p:cNvPr id="49" name="TextBox 48">
              <a:extLst>
                <a:ext uri="{FF2B5EF4-FFF2-40B4-BE49-F238E27FC236}">
                  <a16:creationId xmlns:a16="http://schemas.microsoft.com/office/drawing/2014/main" id="{1BC55981-F3F1-4F4B-B21B-158677503D05}"/>
                </a:ext>
              </a:extLst>
            </p:cNvPr>
            <p:cNvSpPr txBox="1"/>
            <p:nvPr/>
          </p:nvSpPr>
          <p:spPr>
            <a:xfrm>
              <a:off x="2090650" y="2792359"/>
              <a:ext cx="1197675" cy="646331"/>
            </a:xfrm>
            <a:prstGeom prst="rect">
              <a:avLst/>
            </a:prstGeom>
            <a:noFill/>
          </p:spPr>
          <p:txBody>
            <a:bodyPr wrap="square" rtlCol="0">
              <a:spAutoFit/>
            </a:bodyPr>
            <a:lstStyle/>
            <a:p>
              <a:r>
                <a:rPr lang="en-US" sz="3600" dirty="0">
                  <a:solidFill>
                    <a:srgbClr val="92D050"/>
                  </a:solidFill>
                  <a:latin typeface="Arial" panose="020B0604020202020204" pitchFamily="34" charset="0"/>
                </a:rPr>
                <a:t>2</a:t>
              </a:r>
            </a:p>
          </p:txBody>
        </p:sp>
        <p:sp>
          <p:nvSpPr>
            <p:cNvPr id="50" name="TextBox 49">
              <a:extLst>
                <a:ext uri="{FF2B5EF4-FFF2-40B4-BE49-F238E27FC236}">
                  <a16:creationId xmlns:a16="http://schemas.microsoft.com/office/drawing/2014/main" id="{9BBFF1A6-D1DD-43EC-87D3-628A871131C3}"/>
                </a:ext>
              </a:extLst>
            </p:cNvPr>
            <p:cNvSpPr txBox="1"/>
            <p:nvPr/>
          </p:nvSpPr>
          <p:spPr>
            <a:xfrm>
              <a:off x="2090650" y="3470110"/>
              <a:ext cx="1197675" cy="646331"/>
            </a:xfrm>
            <a:prstGeom prst="rect">
              <a:avLst/>
            </a:prstGeom>
            <a:noFill/>
          </p:spPr>
          <p:txBody>
            <a:bodyPr wrap="square" rtlCol="0">
              <a:spAutoFit/>
            </a:bodyPr>
            <a:lstStyle/>
            <a:p>
              <a:r>
                <a:rPr lang="en-US" sz="3600" dirty="0">
                  <a:solidFill>
                    <a:srgbClr val="00B0F0"/>
                  </a:solidFill>
                  <a:latin typeface="Arial" panose="020B0604020202020204" pitchFamily="34" charset="0"/>
                </a:rPr>
                <a:t>3</a:t>
              </a:r>
            </a:p>
          </p:txBody>
        </p:sp>
        <p:sp>
          <p:nvSpPr>
            <p:cNvPr id="51" name="TextBox 50">
              <a:extLst>
                <a:ext uri="{FF2B5EF4-FFF2-40B4-BE49-F238E27FC236}">
                  <a16:creationId xmlns:a16="http://schemas.microsoft.com/office/drawing/2014/main" id="{8559E0D7-7D63-4039-BFC2-CD3B0310B37E}"/>
                </a:ext>
              </a:extLst>
            </p:cNvPr>
            <p:cNvSpPr txBox="1"/>
            <p:nvPr/>
          </p:nvSpPr>
          <p:spPr>
            <a:xfrm>
              <a:off x="2062748" y="4126960"/>
              <a:ext cx="1197675" cy="646331"/>
            </a:xfrm>
            <a:prstGeom prst="rect">
              <a:avLst/>
            </a:prstGeom>
            <a:noFill/>
          </p:spPr>
          <p:txBody>
            <a:bodyPr wrap="square" rtlCol="0">
              <a:spAutoFit/>
            </a:bodyPr>
            <a:lstStyle/>
            <a:p>
              <a:r>
                <a:rPr lang="en-US" sz="3600" dirty="0">
                  <a:solidFill>
                    <a:srgbClr val="9E6E4A"/>
                  </a:solidFill>
                  <a:latin typeface="Arial" panose="020B0604020202020204" pitchFamily="34" charset="0"/>
                </a:rPr>
                <a:t>4</a:t>
              </a:r>
            </a:p>
          </p:txBody>
        </p:sp>
      </p:grpSp>
      <p:grpSp>
        <p:nvGrpSpPr>
          <p:cNvPr id="5" name="Group 4">
            <a:extLst>
              <a:ext uri="{FF2B5EF4-FFF2-40B4-BE49-F238E27FC236}">
                <a16:creationId xmlns:a16="http://schemas.microsoft.com/office/drawing/2014/main" id="{F3840797-1B6D-4223-84C9-AA5EF5046274}"/>
              </a:ext>
            </a:extLst>
          </p:cNvPr>
          <p:cNvGrpSpPr/>
          <p:nvPr/>
        </p:nvGrpSpPr>
        <p:grpSpPr>
          <a:xfrm>
            <a:off x="6948618" y="3230623"/>
            <a:ext cx="2705942" cy="1696242"/>
            <a:chOff x="6767506" y="2611090"/>
            <a:chExt cx="2705942" cy="1696242"/>
          </a:xfrm>
        </p:grpSpPr>
        <p:sp>
          <p:nvSpPr>
            <p:cNvPr id="32" name="Cube 31">
              <a:extLst>
                <a:ext uri="{FF2B5EF4-FFF2-40B4-BE49-F238E27FC236}">
                  <a16:creationId xmlns:a16="http://schemas.microsoft.com/office/drawing/2014/main" id="{356B3228-DBF6-4DBF-8DFD-1F19CC124110}"/>
                </a:ext>
              </a:extLst>
            </p:cNvPr>
            <p:cNvSpPr/>
            <p:nvPr/>
          </p:nvSpPr>
          <p:spPr>
            <a:xfrm>
              <a:off x="6767506" y="3340938"/>
              <a:ext cx="959703" cy="966394"/>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62DF11D8-2EC1-4ED7-A766-8C087AEEB62D}"/>
                </a:ext>
              </a:extLst>
            </p:cNvPr>
            <p:cNvSpPr/>
            <p:nvPr/>
          </p:nvSpPr>
          <p:spPr>
            <a:xfrm>
              <a:off x="7484663" y="3340331"/>
              <a:ext cx="959703" cy="966394"/>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842535D5-AEB6-44AF-87DA-11C35F2CE1BC}"/>
                </a:ext>
              </a:extLst>
            </p:cNvPr>
            <p:cNvSpPr/>
            <p:nvPr/>
          </p:nvSpPr>
          <p:spPr>
            <a:xfrm>
              <a:off x="7484663" y="2611090"/>
              <a:ext cx="959703" cy="966394"/>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B3C47336-ED9C-4805-ADFA-FFB4F512CD68}"/>
                </a:ext>
              </a:extLst>
            </p:cNvPr>
            <p:cNvSpPr/>
            <p:nvPr/>
          </p:nvSpPr>
          <p:spPr>
            <a:xfrm>
              <a:off x="8203006" y="3340330"/>
              <a:ext cx="959703" cy="966394"/>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356C1D80-7FA9-48BA-AAD0-F50DDDD0A7E4}"/>
                </a:ext>
              </a:extLst>
            </p:cNvPr>
            <p:cNvSpPr txBox="1"/>
            <p:nvPr/>
          </p:nvSpPr>
          <p:spPr>
            <a:xfrm>
              <a:off x="6983191" y="3638191"/>
              <a:ext cx="1197675" cy="646331"/>
            </a:xfrm>
            <a:prstGeom prst="rect">
              <a:avLst/>
            </a:prstGeom>
            <a:noFill/>
          </p:spPr>
          <p:txBody>
            <a:bodyPr wrap="square" rtlCol="0">
              <a:spAutoFit/>
            </a:bodyPr>
            <a:lstStyle/>
            <a:p>
              <a:r>
                <a:rPr lang="en-US" sz="3600" dirty="0">
                  <a:solidFill>
                    <a:srgbClr val="00B050"/>
                  </a:solidFill>
                  <a:latin typeface="Arial" panose="020B0604020202020204" pitchFamily="34" charset="0"/>
                </a:rPr>
                <a:t>2</a:t>
              </a:r>
            </a:p>
          </p:txBody>
        </p:sp>
        <p:sp>
          <p:nvSpPr>
            <p:cNvPr id="52" name="TextBox 51">
              <a:extLst>
                <a:ext uri="{FF2B5EF4-FFF2-40B4-BE49-F238E27FC236}">
                  <a16:creationId xmlns:a16="http://schemas.microsoft.com/office/drawing/2014/main" id="{2E6F2E1D-3A15-4154-8697-5DDB9C5F5ADE}"/>
                </a:ext>
              </a:extLst>
            </p:cNvPr>
            <p:cNvSpPr txBox="1"/>
            <p:nvPr/>
          </p:nvSpPr>
          <p:spPr>
            <a:xfrm>
              <a:off x="7703319" y="2984172"/>
              <a:ext cx="1197675" cy="646331"/>
            </a:xfrm>
            <a:prstGeom prst="rect">
              <a:avLst/>
            </a:prstGeom>
            <a:noFill/>
          </p:spPr>
          <p:txBody>
            <a:bodyPr wrap="square" rtlCol="0">
              <a:spAutoFit/>
            </a:bodyPr>
            <a:lstStyle/>
            <a:p>
              <a:r>
                <a:rPr lang="en-US" sz="3600" dirty="0">
                  <a:solidFill>
                    <a:srgbClr val="FFFF00"/>
                  </a:solidFill>
                  <a:latin typeface="Arial" panose="020B0604020202020204" pitchFamily="34" charset="0"/>
                </a:rPr>
                <a:t>1</a:t>
              </a:r>
            </a:p>
          </p:txBody>
        </p:sp>
        <p:sp>
          <p:nvSpPr>
            <p:cNvPr id="54" name="TextBox 53">
              <a:extLst>
                <a:ext uri="{FF2B5EF4-FFF2-40B4-BE49-F238E27FC236}">
                  <a16:creationId xmlns:a16="http://schemas.microsoft.com/office/drawing/2014/main" id="{63D08112-9661-4666-998E-5D60D044CF8D}"/>
                </a:ext>
              </a:extLst>
            </p:cNvPr>
            <p:cNvSpPr txBox="1"/>
            <p:nvPr/>
          </p:nvSpPr>
          <p:spPr>
            <a:xfrm>
              <a:off x="7625382" y="3646175"/>
              <a:ext cx="1197675" cy="646331"/>
            </a:xfrm>
            <a:prstGeom prst="rect">
              <a:avLst/>
            </a:prstGeom>
            <a:noFill/>
          </p:spPr>
          <p:txBody>
            <a:bodyPr wrap="square" rtlCol="0">
              <a:spAutoFit/>
            </a:bodyPr>
            <a:lstStyle/>
            <a:p>
              <a:r>
                <a:rPr lang="en-US" sz="3600" dirty="0">
                  <a:solidFill>
                    <a:srgbClr val="0070C0"/>
                  </a:solidFill>
                  <a:latin typeface="Arial" panose="020B0604020202020204" pitchFamily="34" charset="0"/>
                </a:rPr>
                <a:t>3</a:t>
              </a:r>
            </a:p>
          </p:txBody>
        </p:sp>
        <p:sp>
          <p:nvSpPr>
            <p:cNvPr id="55" name="TextBox 54">
              <a:extLst>
                <a:ext uri="{FF2B5EF4-FFF2-40B4-BE49-F238E27FC236}">
                  <a16:creationId xmlns:a16="http://schemas.microsoft.com/office/drawing/2014/main" id="{F3E4030A-5F61-41D4-9CD8-72ABD46B3439}"/>
                </a:ext>
              </a:extLst>
            </p:cNvPr>
            <p:cNvSpPr txBox="1"/>
            <p:nvPr/>
          </p:nvSpPr>
          <p:spPr>
            <a:xfrm>
              <a:off x="8275773" y="3638191"/>
              <a:ext cx="1197675" cy="646331"/>
            </a:xfrm>
            <a:prstGeom prst="rect">
              <a:avLst/>
            </a:prstGeom>
            <a:noFill/>
          </p:spPr>
          <p:txBody>
            <a:bodyPr wrap="square" rtlCol="0">
              <a:spAutoFit/>
            </a:bodyPr>
            <a:lstStyle/>
            <a:p>
              <a:r>
                <a:rPr lang="en-US" sz="3600" dirty="0">
                  <a:solidFill>
                    <a:srgbClr val="AC8264"/>
                  </a:solidFill>
                  <a:latin typeface="Arial" panose="020B0604020202020204" pitchFamily="34" charset="0"/>
                </a:rPr>
                <a:t>4</a:t>
              </a:r>
            </a:p>
          </p:txBody>
        </p:sp>
      </p:grpSp>
      <p:sp>
        <p:nvSpPr>
          <p:cNvPr id="26" name="Rectangle: Diagonal Corners Rounded 25">
            <a:extLst>
              <a:ext uri="{FF2B5EF4-FFF2-40B4-BE49-F238E27FC236}">
                <a16:creationId xmlns:a16="http://schemas.microsoft.com/office/drawing/2014/main" id="{BE650D79-0807-4172-B3BC-A6F24FA1A854}"/>
              </a:ext>
            </a:extLst>
          </p:cNvPr>
          <p:cNvSpPr/>
          <p:nvPr/>
        </p:nvSpPr>
        <p:spPr>
          <a:xfrm>
            <a:off x="157108" y="5179581"/>
            <a:ext cx="9858429" cy="895555"/>
          </a:xfrm>
          <a:custGeom>
            <a:avLst/>
            <a:gdLst>
              <a:gd name="connsiteX0" fmla="*/ 292452 w 9858429"/>
              <a:gd name="connsiteY0" fmla="*/ 0 h 895555"/>
              <a:gd name="connsiteX1" fmla="*/ 688757 w 9858429"/>
              <a:gd name="connsiteY1" fmla="*/ 0 h 895555"/>
              <a:gd name="connsiteX2" fmla="*/ 1467701 w 9858429"/>
              <a:gd name="connsiteY2" fmla="*/ 0 h 895555"/>
              <a:gd name="connsiteX3" fmla="*/ 2342304 w 9858429"/>
              <a:gd name="connsiteY3" fmla="*/ 0 h 895555"/>
              <a:gd name="connsiteX4" fmla="*/ 2929929 w 9858429"/>
              <a:gd name="connsiteY4" fmla="*/ 0 h 895555"/>
              <a:gd name="connsiteX5" fmla="*/ 3708872 w 9858429"/>
              <a:gd name="connsiteY5" fmla="*/ 0 h 895555"/>
              <a:gd name="connsiteX6" fmla="*/ 4583476 w 9858429"/>
              <a:gd name="connsiteY6" fmla="*/ 0 h 895555"/>
              <a:gd name="connsiteX7" fmla="*/ 4979781 w 9858429"/>
              <a:gd name="connsiteY7" fmla="*/ 0 h 895555"/>
              <a:gd name="connsiteX8" fmla="*/ 5758725 w 9858429"/>
              <a:gd name="connsiteY8" fmla="*/ 0 h 895555"/>
              <a:gd name="connsiteX9" fmla="*/ 6155029 w 9858429"/>
              <a:gd name="connsiteY9" fmla="*/ 0 h 895555"/>
              <a:gd name="connsiteX10" fmla="*/ 7029633 w 9858429"/>
              <a:gd name="connsiteY10" fmla="*/ 0 h 895555"/>
              <a:gd name="connsiteX11" fmla="*/ 7521597 w 9858429"/>
              <a:gd name="connsiteY11" fmla="*/ 0 h 895555"/>
              <a:gd name="connsiteX12" fmla="*/ 8396201 w 9858429"/>
              <a:gd name="connsiteY12" fmla="*/ 0 h 895555"/>
              <a:gd name="connsiteX13" fmla="*/ 8792506 w 9858429"/>
              <a:gd name="connsiteY13" fmla="*/ 0 h 895555"/>
              <a:gd name="connsiteX14" fmla="*/ 9858429 w 9858429"/>
              <a:gd name="connsiteY14" fmla="*/ 0 h 895555"/>
              <a:gd name="connsiteX15" fmla="*/ 9858429 w 9858429"/>
              <a:gd name="connsiteY15" fmla="*/ 0 h 895555"/>
              <a:gd name="connsiteX16" fmla="*/ 9858429 w 9858429"/>
              <a:gd name="connsiteY16" fmla="*/ 603103 h 895555"/>
              <a:gd name="connsiteX17" fmla="*/ 9565977 w 9858429"/>
              <a:gd name="connsiteY17" fmla="*/ 895555 h 895555"/>
              <a:gd name="connsiteX18" fmla="*/ 9074012 w 9858429"/>
              <a:gd name="connsiteY18" fmla="*/ 895555 h 895555"/>
              <a:gd name="connsiteX19" fmla="*/ 8486388 w 9858429"/>
              <a:gd name="connsiteY19" fmla="*/ 895555 h 895555"/>
              <a:gd name="connsiteX20" fmla="*/ 7994424 w 9858429"/>
              <a:gd name="connsiteY20" fmla="*/ 895555 h 895555"/>
              <a:gd name="connsiteX21" fmla="*/ 7311140 w 9858429"/>
              <a:gd name="connsiteY21" fmla="*/ 895555 h 895555"/>
              <a:gd name="connsiteX22" fmla="*/ 6532196 w 9858429"/>
              <a:gd name="connsiteY22" fmla="*/ 895555 h 895555"/>
              <a:gd name="connsiteX23" fmla="*/ 5944571 w 9858429"/>
              <a:gd name="connsiteY23" fmla="*/ 895555 h 895555"/>
              <a:gd name="connsiteX24" fmla="*/ 5165628 w 9858429"/>
              <a:gd name="connsiteY24" fmla="*/ 895555 h 895555"/>
              <a:gd name="connsiteX25" fmla="*/ 4386684 w 9858429"/>
              <a:gd name="connsiteY25" fmla="*/ 895555 h 895555"/>
              <a:gd name="connsiteX26" fmla="*/ 3894719 w 9858429"/>
              <a:gd name="connsiteY26" fmla="*/ 895555 h 895555"/>
              <a:gd name="connsiteX27" fmla="*/ 3211435 w 9858429"/>
              <a:gd name="connsiteY27" fmla="*/ 895555 h 895555"/>
              <a:gd name="connsiteX28" fmla="*/ 2336832 w 9858429"/>
              <a:gd name="connsiteY28" fmla="*/ 895555 h 895555"/>
              <a:gd name="connsiteX29" fmla="*/ 1749207 w 9858429"/>
              <a:gd name="connsiteY29" fmla="*/ 895555 h 895555"/>
              <a:gd name="connsiteX30" fmla="*/ 1352902 w 9858429"/>
              <a:gd name="connsiteY30" fmla="*/ 895555 h 895555"/>
              <a:gd name="connsiteX31" fmla="*/ 956598 w 9858429"/>
              <a:gd name="connsiteY31" fmla="*/ 895555 h 895555"/>
              <a:gd name="connsiteX32" fmla="*/ 0 w 9858429"/>
              <a:gd name="connsiteY32" fmla="*/ 895555 h 895555"/>
              <a:gd name="connsiteX33" fmla="*/ 0 w 9858429"/>
              <a:gd name="connsiteY33" fmla="*/ 895555 h 895555"/>
              <a:gd name="connsiteX34" fmla="*/ 0 w 9858429"/>
              <a:gd name="connsiteY34" fmla="*/ 292452 h 895555"/>
              <a:gd name="connsiteX35" fmla="*/ 292452 w 9858429"/>
              <a:gd name="connsiteY35" fmla="*/ 0 h 8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58429" h="895555" fill="none" extrusionOk="0">
                <a:moveTo>
                  <a:pt x="292452" y="0"/>
                </a:moveTo>
                <a:cubicBezTo>
                  <a:pt x="465632" y="-5827"/>
                  <a:pt x="602550" y="17883"/>
                  <a:pt x="688757" y="0"/>
                </a:cubicBezTo>
                <a:cubicBezTo>
                  <a:pt x="774965" y="-17883"/>
                  <a:pt x="1094951" y="-19062"/>
                  <a:pt x="1467701" y="0"/>
                </a:cubicBezTo>
                <a:cubicBezTo>
                  <a:pt x="1840451" y="19062"/>
                  <a:pt x="1972141" y="-40417"/>
                  <a:pt x="2342304" y="0"/>
                </a:cubicBezTo>
                <a:cubicBezTo>
                  <a:pt x="2712467" y="40417"/>
                  <a:pt x="2811546" y="29068"/>
                  <a:pt x="2929929" y="0"/>
                </a:cubicBezTo>
                <a:cubicBezTo>
                  <a:pt x="3048313" y="-29068"/>
                  <a:pt x="3539166" y="21239"/>
                  <a:pt x="3708872" y="0"/>
                </a:cubicBezTo>
                <a:cubicBezTo>
                  <a:pt x="3878578" y="-21239"/>
                  <a:pt x="4193157" y="-29801"/>
                  <a:pt x="4583476" y="0"/>
                </a:cubicBezTo>
                <a:cubicBezTo>
                  <a:pt x="4973795" y="29801"/>
                  <a:pt x="4861603" y="-16495"/>
                  <a:pt x="4979781" y="0"/>
                </a:cubicBezTo>
                <a:cubicBezTo>
                  <a:pt x="5097959" y="16495"/>
                  <a:pt x="5450471" y="7721"/>
                  <a:pt x="5758725" y="0"/>
                </a:cubicBezTo>
                <a:cubicBezTo>
                  <a:pt x="6066979" y="-7721"/>
                  <a:pt x="6005240" y="-12460"/>
                  <a:pt x="6155029" y="0"/>
                </a:cubicBezTo>
                <a:cubicBezTo>
                  <a:pt x="6304818" y="12460"/>
                  <a:pt x="6790162" y="37920"/>
                  <a:pt x="7029633" y="0"/>
                </a:cubicBezTo>
                <a:cubicBezTo>
                  <a:pt x="7269104" y="-37920"/>
                  <a:pt x="7333117" y="10382"/>
                  <a:pt x="7521597" y="0"/>
                </a:cubicBezTo>
                <a:cubicBezTo>
                  <a:pt x="7710077" y="-10382"/>
                  <a:pt x="7977819" y="-12666"/>
                  <a:pt x="8396201" y="0"/>
                </a:cubicBezTo>
                <a:cubicBezTo>
                  <a:pt x="8814583" y="12666"/>
                  <a:pt x="8602618" y="-14918"/>
                  <a:pt x="8792506" y="0"/>
                </a:cubicBezTo>
                <a:cubicBezTo>
                  <a:pt x="8982394" y="14918"/>
                  <a:pt x="9369264" y="-50830"/>
                  <a:pt x="9858429" y="0"/>
                </a:cubicBezTo>
                <a:lnTo>
                  <a:pt x="9858429" y="0"/>
                </a:lnTo>
                <a:cubicBezTo>
                  <a:pt x="9829361" y="163562"/>
                  <a:pt x="9852238" y="392498"/>
                  <a:pt x="9858429" y="603103"/>
                </a:cubicBezTo>
                <a:cubicBezTo>
                  <a:pt x="9882660" y="771933"/>
                  <a:pt x="9737605" y="879675"/>
                  <a:pt x="9565977" y="895555"/>
                </a:cubicBezTo>
                <a:cubicBezTo>
                  <a:pt x="9395551" y="912672"/>
                  <a:pt x="9236211" y="915146"/>
                  <a:pt x="9074012" y="895555"/>
                </a:cubicBezTo>
                <a:cubicBezTo>
                  <a:pt x="8911814" y="875964"/>
                  <a:pt x="8624270" y="870529"/>
                  <a:pt x="8486388" y="895555"/>
                </a:cubicBezTo>
                <a:cubicBezTo>
                  <a:pt x="8348506" y="920581"/>
                  <a:pt x="8176193" y="896530"/>
                  <a:pt x="7994424" y="895555"/>
                </a:cubicBezTo>
                <a:cubicBezTo>
                  <a:pt x="7812655" y="894580"/>
                  <a:pt x="7520514" y="887150"/>
                  <a:pt x="7311140" y="895555"/>
                </a:cubicBezTo>
                <a:cubicBezTo>
                  <a:pt x="7101766" y="903960"/>
                  <a:pt x="6857910" y="917152"/>
                  <a:pt x="6532196" y="895555"/>
                </a:cubicBezTo>
                <a:cubicBezTo>
                  <a:pt x="6206482" y="873958"/>
                  <a:pt x="6114154" y="907720"/>
                  <a:pt x="5944571" y="895555"/>
                </a:cubicBezTo>
                <a:cubicBezTo>
                  <a:pt x="5774988" y="883390"/>
                  <a:pt x="5392595" y="929444"/>
                  <a:pt x="5165628" y="895555"/>
                </a:cubicBezTo>
                <a:cubicBezTo>
                  <a:pt x="4938661" y="861666"/>
                  <a:pt x="4560865" y="911979"/>
                  <a:pt x="4386684" y="895555"/>
                </a:cubicBezTo>
                <a:cubicBezTo>
                  <a:pt x="4212503" y="879131"/>
                  <a:pt x="4047071" y="893727"/>
                  <a:pt x="3894719" y="895555"/>
                </a:cubicBezTo>
                <a:cubicBezTo>
                  <a:pt x="3742368" y="897383"/>
                  <a:pt x="3401367" y="878819"/>
                  <a:pt x="3211435" y="895555"/>
                </a:cubicBezTo>
                <a:cubicBezTo>
                  <a:pt x="3021503" y="912291"/>
                  <a:pt x="2740676" y="863317"/>
                  <a:pt x="2336832" y="895555"/>
                </a:cubicBezTo>
                <a:cubicBezTo>
                  <a:pt x="1932988" y="927793"/>
                  <a:pt x="2018881" y="875486"/>
                  <a:pt x="1749207" y="895555"/>
                </a:cubicBezTo>
                <a:cubicBezTo>
                  <a:pt x="1479534" y="915624"/>
                  <a:pt x="1450216" y="897758"/>
                  <a:pt x="1352902" y="895555"/>
                </a:cubicBezTo>
                <a:cubicBezTo>
                  <a:pt x="1255589" y="893352"/>
                  <a:pt x="1076485" y="904459"/>
                  <a:pt x="956598" y="895555"/>
                </a:cubicBezTo>
                <a:cubicBezTo>
                  <a:pt x="836711" y="886651"/>
                  <a:pt x="273152" y="876048"/>
                  <a:pt x="0" y="895555"/>
                </a:cubicBezTo>
                <a:lnTo>
                  <a:pt x="0" y="895555"/>
                </a:lnTo>
                <a:cubicBezTo>
                  <a:pt x="18585" y="707280"/>
                  <a:pt x="5321" y="541141"/>
                  <a:pt x="0" y="292452"/>
                </a:cubicBezTo>
                <a:cubicBezTo>
                  <a:pt x="-3120" y="166874"/>
                  <a:pt x="112716" y="-12296"/>
                  <a:pt x="292452" y="0"/>
                </a:cubicBezTo>
                <a:close/>
              </a:path>
              <a:path w="9858429" h="895555" stroke="0" extrusionOk="0">
                <a:moveTo>
                  <a:pt x="292452" y="0"/>
                </a:moveTo>
                <a:cubicBezTo>
                  <a:pt x="528346" y="-4497"/>
                  <a:pt x="637903" y="5808"/>
                  <a:pt x="880076" y="0"/>
                </a:cubicBezTo>
                <a:cubicBezTo>
                  <a:pt x="1122249" y="-5808"/>
                  <a:pt x="1179657" y="-16790"/>
                  <a:pt x="1372041" y="0"/>
                </a:cubicBezTo>
                <a:cubicBezTo>
                  <a:pt x="1564425" y="16790"/>
                  <a:pt x="1899122" y="7340"/>
                  <a:pt x="2150985" y="0"/>
                </a:cubicBezTo>
                <a:cubicBezTo>
                  <a:pt x="2402848" y="-7340"/>
                  <a:pt x="2639159" y="-28223"/>
                  <a:pt x="2834269" y="0"/>
                </a:cubicBezTo>
                <a:cubicBezTo>
                  <a:pt x="3029379" y="28223"/>
                  <a:pt x="3262973" y="14153"/>
                  <a:pt x="3421893" y="0"/>
                </a:cubicBezTo>
                <a:cubicBezTo>
                  <a:pt x="3580813" y="-14153"/>
                  <a:pt x="3864776" y="-4077"/>
                  <a:pt x="4009517" y="0"/>
                </a:cubicBezTo>
                <a:cubicBezTo>
                  <a:pt x="4154258" y="4077"/>
                  <a:pt x="4514872" y="6908"/>
                  <a:pt x="4692801" y="0"/>
                </a:cubicBezTo>
                <a:cubicBezTo>
                  <a:pt x="4870730" y="-6908"/>
                  <a:pt x="5010422" y="28872"/>
                  <a:pt x="5280426" y="0"/>
                </a:cubicBezTo>
                <a:cubicBezTo>
                  <a:pt x="5550430" y="-28872"/>
                  <a:pt x="5843400" y="-22592"/>
                  <a:pt x="6059370" y="0"/>
                </a:cubicBezTo>
                <a:cubicBezTo>
                  <a:pt x="6275340" y="22592"/>
                  <a:pt x="6495403" y="7419"/>
                  <a:pt x="6742654" y="0"/>
                </a:cubicBezTo>
                <a:cubicBezTo>
                  <a:pt x="6989905" y="-7419"/>
                  <a:pt x="7356183" y="16085"/>
                  <a:pt x="7521597" y="0"/>
                </a:cubicBezTo>
                <a:cubicBezTo>
                  <a:pt x="7687011" y="-16085"/>
                  <a:pt x="7994446" y="28645"/>
                  <a:pt x="8396201" y="0"/>
                </a:cubicBezTo>
                <a:cubicBezTo>
                  <a:pt x="8797956" y="-28645"/>
                  <a:pt x="8785095" y="-24095"/>
                  <a:pt x="9079485" y="0"/>
                </a:cubicBezTo>
                <a:cubicBezTo>
                  <a:pt x="9373875" y="24095"/>
                  <a:pt x="9530699" y="6902"/>
                  <a:pt x="9858429" y="0"/>
                </a:cubicBezTo>
                <a:lnTo>
                  <a:pt x="9858429" y="0"/>
                </a:lnTo>
                <a:cubicBezTo>
                  <a:pt x="9866503" y="294019"/>
                  <a:pt x="9858636" y="405193"/>
                  <a:pt x="9858429" y="603103"/>
                </a:cubicBezTo>
                <a:cubicBezTo>
                  <a:pt x="9863752" y="803189"/>
                  <a:pt x="9714964" y="915049"/>
                  <a:pt x="9565977" y="895555"/>
                </a:cubicBezTo>
                <a:cubicBezTo>
                  <a:pt x="9223217" y="885768"/>
                  <a:pt x="9119414" y="921671"/>
                  <a:pt x="8691373" y="895555"/>
                </a:cubicBezTo>
                <a:cubicBezTo>
                  <a:pt x="8263332" y="869439"/>
                  <a:pt x="8354806" y="915166"/>
                  <a:pt x="8103749" y="895555"/>
                </a:cubicBezTo>
                <a:cubicBezTo>
                  <a:pt x="7852692" y="875944"/>
                  <a:pt x="7685090" y="896509"/>
                  <a:pt x="7516125" y="895555"/>
                </a:cubicBezTo>
                <a:cubicBezTo>
                  <a:pt x="7347160" y="894601"/>
                  <a:pt x="7225420" y="886940"/>
                  <a:pt x="7119820" y="895555"/>
                </a:cubicBezTo>
                <a:cubicBezTo>
                  <a:pt x="7014220" y="904170"/>
                  <a:pt x="6659390" y="872983"/>
                  <a:pt x="6245216" y="895555"/>
                </a:cubicBezTo>
                <a:cubicBezTo>
                  <a:pt x="5831042" y="918127"/>
                  <a:pt x="5852890" y="901695"/>
                  <a:pt x="5466273" y="895555"/>
                </a:cubicBezTo>
                <a:cubicBezTo>
                  <a:pt x="5079656" y="889415"/>
                  <a:pt x="5241410" y="885507"/>
                  <a:pt x="5069968" y="895555"/>
                </a:cubicBezTo>
                <a:cubicBezTo>
                  <a:pt x="4898526" y="905603"/>
                  <a:pt x="4472367" y="915736"/>
                  <a:pt x="4291024" y="895555"/>
                </a:cubicBezTo>
                <a:cubicBezTo>
                  <a:pt x="4109681" y="875374"/>
                  <a:pt x="3862393" y="910556"/>
                  <a:pt x="3703400" y="895555"/>
                </a:cubicBezTo>
                <a:cubicBezTo>
                  <a:pt x="3544407" y="880554"/>
                  <a:pt x="3242625" y="919868"/>
                  <a:pt x="3115775" y="895555"/>
                </a:cubicBezTo>
                <a:cubicBezTo>
                  <a:pt x="2988925" y="871242"/>
                  <a:pt x="2819822" y="916651"/>
                  <a:pt x="2528151" y="895555"/>
                </a:cubicBezTo>
                <a:cubicBezTo>
                  <a:pt x="2236480" y="874459"/>
                  <a:pt x="2207268" y="900945"/>
                  <a:pt x="2036187" y="895555"/>
                </a:cubicBezTo>
                <a:cubicBezTo>
                  <a:pt x="1865106" y="890165"/>
                  <a:pt x="1469529" y="869804"/>
                  <a:pt x="1257243" y="895555"/>
                </a:cubicBezTo>
                <a:cubicBezTo>
                  <a:pt x="1044957" y="921306"/>
                  <a:pt x="603291" y="926313"/>
                  <a:pt x="0" y="895555"/>
                </a:cubicBezTo>
                <a:lnTo>
                  <a:pt x="0" y="895555"/>
                </a:lnTo>
                <a:cubicBezTo>
                  <a:pt x="-4261" y="617945"/>
                  <a:pt x="19169" y="454555"/>
                  <a:pt x="0" y="292452"/>
                </a:cubicBezTo>
                <a:cubicBezTo>
                  <a:pt x="-2685" y="105698"/>
                  <a:pt x="111895" y="-4977"/>
                  <a:pt x="292452" y="0"/>
                </a:cubicBezTo>
                <a:close/>
              </a:path>
            </a:pathLst>
          </a:custGeom>
          <a:solidFill>
            <a:schemeClr val="accent6">
              <a:lumMod val="40000"/>
              <a:lumOff val="60000"/>
              <a:alpha val="84000"/>
            </a:schemeClr>
          </a:solidFill>
          <a:ln w="38100" cmpd="tri">
            <a:noFill/>
            <a:prstDash val="solid"/>
            <a:extLst>
              <a:ext uri="{C807C97D-BFC1-408E-A445-0C87EB9F89A2}">
                <ask:lineSketchStyleProps xmlns:ask="http://schemas.microsoft.com/office/drawing/2018/sketchyshapes" sd="1270496302">
                  <a:prstGeom prst="round2DiagRect">
                    <a:avLst>
                      <a:gd name="adj1" fmla="val 32656"/>
                      <a:gd name="adj2" fmla="val 0"/>
                    </a:avLst>
                  </a:prstGeom>
                  <ask:type>
                    <ask:lineSketchFreehand/>
                  </ask:type>
                </ask:lineSketchStyleProps>
              </a:ext>
            </a:extLst>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accent6">
                    <a:lumMod val="75000"/>
                  </a:schemeClr>
                </a:solidFill>
                <a:latin typeface="Arial" panose="020B0604020202020204" pitchFamily="34" charset="0"/>
                <a:ea typeface="#9Slide02 Noi dung dai" panose="02000000000000000000" pitchFamily="2" charset="0"/>
              </a:rPr>
              <a:t>Ngoài</a:t>
            </a:r>
            <a:r>
              <a:rPr lang="en-US" sz="2800" dirty="0">
                <a:solidFill>
                  <a:schemeClr val="accent6">
                    <a:lumMod val="75000"/>
                  </a:schemeClr>
                </a:solidFill>
                <a:latin typeface="Arial" panose="020B0604020202020204" pitchFamily="34" charset="0"/>
                <a:ea typeface="#9Slide02 Noi dung dai" panose="02000000000000000000" pitchFamily="2" charset="0"/>
              </a:rPr>
              <a:t> ra, </a:t>
            </a:r>
            <a:r>
              <a:rPr lang="en-US" sz="2800" dirty="0" err="1">
                <a:solidFill>
                  <a:schemeClr val="accent6">
                    <a:lumMod val="75000"/>
                  </a:schemeClr>
                </a:solidFill>
                <a:latin typeface="Arial" panose="020B0604020202020204" pitchFamily="34" charset="0"/>
                <a:ea typeface="#9Slide02 Noi dung dai" panose="02000000000000000000" pitchFamily="2" charset="0"/>
              </a:rPr>
              <a:t>khi</a:t>
            </a:r>
            <a:r>
              <a:rPr lang="en-US" sz="2800" dirty="0">
                <a:solidFill>
                  <a:schemeClr val="accent6">
                    <a:lumMod val="75000"/>
                  </a:schemeClr>
                </a:solidFill>
                <a:latin typeface="Arial" panose="020B0604020202020204" pitchFamily="34" charset="0"/>
                <a:ea typeface="#9Slide02 Noi dung dai" panose="02000000000000000000" pitchFamily="2" charset="0"/>
              </a:rPr>
              <a:t> </a:t>
            </a:r>
            <a:r>
              <a:rPr lang="en-US" sz="2800" dirty="0" err="1">
                <a:solidFill>
                  <a:schemeClr val="accent6">
                    <a:lumMod val="75000"/>
                  </a:schemeClr>
                </a:solidFill>
                <a:latin typeface="Arial" panose="020B0604020202020204" pitchFamily="34" charset="0"/>
                <a:ea typeface="#9Slide02 Noi dung dai" panose="02000000000000000000" pitchFamily="2" charset="0"/>
              </a:rPr>
              <a:t>chúng</a:t>
            </a:r>
            <a:r>
              <a:rPr lang="en-US" sz="2800" dirty="0">
                <a:solidFill>
                  <a:schemeClr val="accent6">
                    <a:lumMod val="75000"/>
                  </a:schemeClr>
                </a:solidFill>
                <a:latin typeface="Arial" panose="020B0604020202020204" pitchFamily="34" charset="0"/>
                <a:ea typeface="#9Slide02 Noi dung dai" panose="02000000000000000000" pitchFamily="2" charset="0"/>
              </a:rPr>
              <a:t> ta </a:t>
            </a:r>
            <a:r>
              <a:rPr lang="en-US" sz="2800" dirty="0" err="1">
                <a:solidFill>
                  <a:schemeClr val="accent6">
                    <a:lumMod val="75000"/>
                  </a:schemeClr>
                </a:solidFill>
                <a:latin typeface="Arial" panose="020B0604020202020204" pitchFamily="34" charset="0"/>
                <a:ea typeface="#9Slide02 Noi dung dai" panose="02000000000000000000" pitchFamily="2" charset="0"/>
              </a:rPr>
              <a:t>sắp</a:t>
            </a:r>
            <a:r>
              <a:rPr lang="en-US" sz="2800" dirty="0">
                <a:solidFill>
                  <a:schemeClr val="accent6">
                    <a:lumMod val="75000"/>
                  </a:schemeClr>
                </a:solidFill>
                <a:latin typeface="Arial" panose="020B0604020202020204" pitchFamily="34" charset="0"/>
                <a:ea typeface="#9Slide02 Noi dung dai" panose="02000000000000000000" pitchFamily="2" charset="0"/>
              </a:rPr>
              <a:t> </a:t>
            </a:r>
            <a:r>
              <a:rPr lang="en-US" sz="2800" dirty="0" err="1">
                <a:solidFill>
                  <a:schemeClr val="accent6">
                    <a:lumMod val="75000"/>
                  </a:schemeClr>
                </a:solidFill>
                <a:latin typeface="Arial" panose="020B0604020202020204" pitchFamily="34" charset="0"/>
                <a:ea typeface="#9Slide02 Noi dung dai" panose="02000000000000000000" pitchFamily="2" charset="0"/>
              </a:rPr>
              <a:t>xếp</a:t>
            </a:r>
            <a:r>
              <a:rPr lang="en-US" sz="2800" dirty="0">
                <a:solidFill>
                  <a:schemeClr val="accent6">
                    <a:lumMod val="75000"/>
                  </a:schemeClr>
                </a:solidFill>
                <a:latin typeface="Arial" panose="020B0604020202020204" pitchFamily="34" charset="0"/>
                <a:ea typeface="#9Slide02 Noi dung dai" panose="02000000000000000000" pitchFamily="2" charset="0"/>
              </a:rPr>
              <a:t> 4 </a:t>
            </a:r>
            <a:r>
              <a:rPr lang="en-US" sz="2800" dirty="0" err="1">
                <a:solidFill>
                  <a:schemeClr val="accent6">
                    <a:lumMod val="75000"/>
                  </a:schemeClr>
                </a:solidFill>
                <a:latin typeface="Arial" panose="020B0604020202020204" pitchFamily="34" charset="0"/>
                <a:ea typeface="#9Slide02 Noi dung dai" panose="02000000000000000000" pitchFamily="2" charset="0"/>
              </a:rPr>
              <a:t>hình</a:t>
            </a:r>
            <a:r>
              <a:rPr lang="en-US" sz="2800" dirty="0">
                <a:solidFill>
                  <a:schemeClr val="accent6">
                    <a:lumMod val="75000"/>
                  </a:schemeClr>
                </a:solidFill>
                <a:latin typeface="Arial" panose="020B0604020202020204" pitchFamily="34" charset="0"/>
                <a:ea typeface="#9Slide02 Noi dung dai" panose="02000000000000000000" pitchFamily="2" charset="0"/>
              </a:rPr>
              <a:t> </a:t>
            </a:r>
            <a:r>
              <a:rPr lang="en-US" sz="2800" dirty="0" err="1">
                <a:solidFill>
                  <a:schemeClr val="accent6">
                    <a:lumMod val="75000"/>
                  </a:schemeClr>
                </a:solidFill>
                <a:latin typeface="Arial" panose="020B0604020202020204" pitchFamily="34" charset="0"/>
                <a:ea typeface="#9Slide02 Noi dung dai" panose="02000000000000000000" pitchFamily="2" charset="0"/>
              </a:rPr>
              <a:t>lập</a:t>
            </a:r>
            <a:r>
              <a:rPr lang="en-US" sz="2800" dirty="0">
                <a:solidFill>
                  <a:schemeClr val="accent6">
                    <a:lumMod val="75000"/>
                  </a:schemeClr>
                </a:solidFill>
                <a:latin typeface="Arial" panose="020B0604020202020204" pitchFamily="34" charset="0"/>
                <a:ea typeface="#9Slide02 Noi dung dai" panose="02000000000000000000" pitchFamily="2" charset="0"/>
              </a:rPr>
              <a:t> </a:t>
            </a:r>
            <a:r>
              <a:rPr lang="en-US" sz="2800" dirty="0" err="1">
                <a:solidFill>
                  <a:schemeClr val="accent6">
                    <a:lumMod val="75000"/>
                  </a:schemeClr>
                </a:solidFill>
                <a:latin typeface="Arial" panose="020B0604020202020204" pitchFamily="34" charset="0"/>
                <a:ea typeface="#9Slide02 Noi dung dai" panose="02000000000000000000" pitchFamily="2" charset="0"/>
              </a:rPr>
              <a:t>phương</a:t>
            </a:r>
            <a:r>
              <a:rPr lang="en-US" sz="2800" dirty="0">
                <a:solidFill>
                  <a:schemeClr val="accent6">
                    <a:lumMod val="75000"/>
                  </a:schemeClr>
                </a:solidFill>
                <a:latin typeface="Arial" panose="020B0604020202020204" pitchFamily="34" charset="0"/>
                <a:ea typeface="#9Slide02 Noi dung dai" panose="02000000000000000000" pitchFamily="2" charset="0"/>
              </a:rPr>
              <a:t> </a:t>
            </a:r>
            <a:r>
              <a:rPr lang="en-US" sz="2800" dirty="0" err="1">
                <a:solidFill>
                  <a:schemeClr val="accent6">
                    <a:lumMod val="75000"/>
                  </a:schemeClr>
                </a:solidFill>
                <a:latin typeface="Arial" panose="020B0604020202020204" pitchFamily="34" charset="0"/>
                <a:ea typeface="#9Slide02 Noi dung dai" panose="02000000000000000000" pitchFamily="2" charset="0"/>
              </a:rPr>
              <a:t>theo</a:t>
            </a:r>
            <a:r>
              <a:rPr lang="en-US" sz="2800" dirty="0">
                <a:solidFill>
                  <a:schemeClr val="accent6">
                    <a:lumMod val="75000"/>
                  </a:schemeClr>
                </a:solidFill>
                <a:latin typeface="Arial" panose="020B0604020202020204" pitchFamily="34" charset="0"/>
                <a:ea typeface="#9Slide02 Noi dung dai" panose="02000000000000000000" pitchFamily="2" charset="0"/>
              </a:rPr>
              <a:t> </a:t>
            </a:r>
            <a:r>
              <a:rPr lang="en-US" sz="2800" dirty="0" err="1">
                <a:solidFill>
                  <a:schemeClr val="accent6">
                    <a:lumMod val="75000"/>
                  </a:schemeClr>
                </a:solidFill>
                <a:latin typeface="Arial" panose="020B0604020202020204" pitchFamily="34" charset="0"/>
                <a:ea typeface="#9Slide02 Noi dung dai" panose="02000000000000000000" pitchFamily="2" charset="0"/>
              </a:rPr>
              <a:t>những</a:t>
            </a:r>
            <a:r>
              <a:rPr lang="en-US" sz="2800" dirty="0">
                <a:solidFill>
                  <a:schemeClr val="accent6">
                    <a:lumMod val="75000"/>
                  </a:schemeClr>
                </a:solidFill>
                <a:latin typeface="Arial" panose="020B0604020202020204" pitchFamily="34" charset="0"/>
                <a:ea typeface="#9Slide02 Noi dung dai" panose="02000000000000000000" pitchFamily="2" charset="0"/>
              </a:rPr>
              <a:t> </a:t>
            </a:r>
            <a:r>
              <a:rPr lang="en-US" sz="2800" dirty="0" err="1">
                <a:solidFill>
                  <a:schemeClr val="accent6">
                    <a:lumMod val="75000"/>
                  </a:schemeClr>
                </a:solidFill>
                <a:latin typeface="Arial" panose="020B0604020202020204" pitchFamily="34" charset="0"/>
                <a:ea typeface="#9Slide02 Noi dung dai" panose="02000000000000000000" pitchFamily="2" charset="0"/>
              </a:rPr>
              <a:t>cách</a:t>
            </a:r>
            <a:r>
              <a:rPr lang="en-US" sz="2800" dirty="0">
                <a:solidFill>
                  <a:schemeClr val="accent6">
                    <a:lumMod val="75000"/>
                  </a:schemeClr>
                </a:solidFill>
                <a:latin typeface="Arial" panose="020B0604020202020204" pitchFamily="34" charset="0"/>
                <a:ea typeface="#9Slide02 Noi dung dai" panose="02000000000000000000" pitchFamily="2" charset="0"/>
              </a:rPr>
              <a:t> </a:t>
            </a:r>
            <a:r>
              <a:rPr lang="en-US" sz="2800" dirty="0" err="1">
                <a:solidFill>
                  <a:schemeClr val="accent6">
                    <a:lumMod val="75000"/>
                  </a:schemeClr>
                </a:solidFill>
                <a:latin typeface="Arial" panose="020B0604020202020204" pitchFamily="34" charset="0"/>
                <a:ea typeface="#9Slide02 Noi dung dai" panose="02000000000000000000" pitchFamily="2" charset="0"/>
              </a:rPr>
              <a:t>khác</a:t>
            </a:r>
            <a:r>
              <a:rPr lang="en-US" sz="2800" dirty="0">
                <a:solidFill>
                  <a:schemeClr val="accent6">
                    <a:lumMod val="75000"/>
                  </a:schemeClr>
                </a:solidFill>
                <a:latin typeface="Arial" panose="020B0604020202020204" pitchFamily="34" charset="0"/>
                <a:ea typeface="#9Slide02 Noi dung dai" panose="02000000000000000000" pitchFamily="2" charset="0"/>
              </a:rPr>
              <a:t> </a:t>
            </a:r>
            <a:r>
              <a:rPr lang="en-US" sz="2800" dirty="0" err="1">
                <a:solidFill>
                  <a:schemeClr val="accent6">
                    <a:lumMod val="75000"/>
                  </a:schemeClr>
                </a:solidFill>
                <a:latin typeface="Arial" panose="020B0604020202020204" pitchFamily="34" charset="0"/>
                <a:ea typeface="#9Slide02 Noi dung dai" panose="02000000000000000000" pitchFamily="2" charset="0"/>
              </a:rPr>
              <a:t>nhau</a:t>
            </a:r>
            <a:r>
              <a:rPr lang="en-US" sz="2800" dirty="0">
                <a:solidFill>
                  <a:schemeClr val="accent6">
                    <a:lumMod val="75000"/>
                  </a:schemeClr>
                </a:solidFill>
                <a:latin typeface="Arial" panose="020B0604020202020204" pitchFamily="34" charset="0"/>
                <a:ea typeface="#9Slide02 Noi dung dai" panose="02000000000000000000" pitchFamily="2" charset="0"/>
              </a:rPr>
              <a:t> </a:t>
            </a:r>
            <a:r>
              <a:rPr lang="en-US" sz="2800" dirty="0" err="1">
                <a:solidFill>
                  <a:schemeClr val="accent6">
                    <a:lumMod val="75000"/>
                  </a:schemeClr>
                </a:solidFill>
                <a:latin typeface="Arial" panose="020B0604020202020204" pitchFamily="34" charset="0"/>
                <a:ea typeface="#9Slide02 Noi dung dai" panose="02000000000000000000" pitchFamily="2" charset="0"/>
              </a:rPr>
              <a:t>thì</a:t>
            </a:r>
            <a:r>
              <a:rPr lang="en-US" sz="2800" dirty="0">
                <a:solidFill>
                  <a:schemeClr val="accent6">
                    <a:lumMod val="75000"/>
                  </a:schemeClr>
                </a:solidFill>
                <a:latin typeface="Arial" panose="020B0604020202020204" pitchFamily="34" charset="0"/>
                <a:ea typeface="#9Slide02 Noi dung dai" panose="02000000000000000000" pitchFamily="2" charset="0"/>
              </a:rPr>
              <a:t> ta </a:t>
            </a:r>
            <a:r>
              <a:rPr lang="en-US" sz="2800" dirty="0" err="1">
                <a:solidFill>
                  <a:schemeClr val="accent6">
                    <a:lumMod val="75000"/>
                  </a:schemeClr>
                </a:solidFill>
                <a:latin typeface="Arial" panose="020B0604020202020204" pitchFamily="34" charset="0"/>
                <a:ea typeface="#9Slide02 Noi dung dai" panose="02000000000000000000" pitchFamily="2" charset="0"/>
              </a:rPr>
              <a:t>vẫn</a:t>
            </a:r>
            <a:r>
              <a:rPr lang="en-US" sz="2800" dirty="0">
                <a:solidFill>
                  <a:schemeClr val="accent6">
                    <a:lumMod val="75000"/>
                  </a:schemeClr>
                </a:solidFill>
                <a:latin typeface="Arial" panose="020B0604020202020204" pitchFamily="34" charset="0"/>
                <a:ea typeface="#9Slide02 Noi dung dai" panose="02000000000000000000" pitchFamily="2" charset="0"/>
              </a:rPr>
              <a:t> </a:t>
            </a:r>
            <a:r>
              <a:rPr lang="en-US" sz="2800" dirty="0" err="1">
                <a:solidFill>
                  <a:schemeClr val="accent6">
                    <a:lumMod val="75000"/>
                  </a:schemeClr>
                </a:solidFill>
                <a:latin typeface="Arial" panose="020B0604020202020204" pitchFamily="34" charset="0"/>
                <a:ea typeface="#9Slide02 Noi dung dai" panose="02000000000000000000" pitchFamily="2" charset="0"/>
              </a:rPr>
              <a:t>được</a:t>
            </a:r>
            <a:r>
              <a:rPr lang="en-US" sz="2800" dirty="0">
                <a:solidFill>
                  <a:schemeClr val="accent6">
                    <a:lumMod val="75000"/>
                  </a:schemeClr>
                </a:solidFill>
                <a:latin typeface="Arial" panose="020B0604020202020204" pitchFamily="34" charset="0"/>
                <a:ea typeface="#9Slide02 Noi dung dai" panose="02000000000000000000" pitchFamily="2" charset="0"/>
              </a:rPr>
              <a:t> </a:t>
            </a:r>
            <a:r>
              <a:rPr lang="en-US" sz="2800" dirty="0" err="1">
                <a:solidFill>
                  <a:schemeClr val="accent6">
                    <a:lumMod val="75000"/>
                  </a:schemeClr>
                </a:solidFill>
                <a:latin typeface="Arial" panose="020B0604020202020204" pitchFamily="34" charset="0"/>
                <a:ea typeface="#9Slide02 Noi dung dai" panose="02000000000000000000" pitchFamily="2" charset="0"/>
              </a:rPr>
              <a:t>những</a:t>
            </a:r>
            <a:r>
              <a:rPr lang="en-US" sz="2800" dirty="0">
                <a:solidFill>
                  <a:schemeClr val="accent6">
                    <a:lumMod val="75000"/>
                  </a:schemeClr>
                </a:solidFill>
                <a:latin typeface="Arial" panose="020B0604020202020204" pitchFamily="34" charset="0"/>
                <a:ea typeface="#9Slide02 Noi dung dai" panose="02000000000000000000" pitchFamily="2" charset="0"/>
              </a:rPr>
              <a:t> </a:t>
            </a:r>
            <a:r>
              <a:rPr lang="en-US" sz="2800" dirty="0" err="1">
                <a:solidFill>
                  <a:schemeClr val="accent6">
                    <a:lumMod val="75000"/>
                  </a:schemeClr>
                </a:solidFill>
                <a:latin typeface="Arial" panose="020B0604020202020204" pitchFamily="34" charset="0"/>
                <a:ea typeface="#9Slide02 Noi dung dai" panose="02000000000000000000" pitchFamily="2" charset="0"/>
              </a:rPr>
              <a:t>khối</a:t>
            </a:r>
            <a:r>
              <a:rPr lang="en-US" sz="2800" dirty="0">
                <a:solidFill>
                  <a:schemeClr val="accent6">
                    <a:lumMod val="75000"/>
                  </a:schemeClr>
                </a:solidFill>
                <a:latin typeface="Arial" panose="020B0604020202020204" pitchFamily="34" charset="0"/>
                <a:ea typeface="#9Slide02 Noi dung dai" panose="02000000000000000000" pitchFamily="2" charset="0"/>
              </a:rPr>
              <a:t> </a:t>
            </a:r>
            <a:r>
              <a:rPr lang="en-US" sz="2800" dirty="0" err="1">
                <a:solidFill>
                  <a:schemeClr val="accent6">
                    <a:lumMod val="75000"/>
                  </a:schemeClr>
                </a:solidFill>
                <a:latin typeface="Arial" panose="020B0604020202020204" pitchFamily="34" charset="0"/>
                <a:ea typeface="#9Slide02 Noi dung dai" panose="02000000000000000000" pitchFamily="2" charset="0"/>
              </a:rPr>
              <a:t>hình</a:t>
            </a:r>
            <a:r>
              <a:rPr lang="en-US" sz="2800" dirty="0">
                <a:solidFill>
                  <a:schemeClr val="accent6">
                    <a:lumMod val="75000"/>
                  </a:schemeClr>
                </a:solidFill>
                <a:latin typeface="Arial" panose="020B0604020202020204" pitchFamily="34" charset="0"/>
                <a:ea typeface="#9Slide02 Noi dung dai" panose="02000000000000000000" pitchFamily="2" charset="0"/>
              </a:rPr>
              <a:t> </a:t>
            </a:r>
            <a:r>
              <a:rPr lang="en-US" sz="2800" dirty="0" err="1">
                <a:solidFill>
                  <a:schemeClr val="accent6">
                    <a:lumMod val="75000"/>
                  </a:schemeClr>
                </a:solidFill>
                <a:latin typeface="Arial" panose="020B0604020202020204" pitchFamily="34" charset="0"/>
                <a:ea typeface="#9Slide02 Noi dung dai" panose="02000000000000000000" pitchFamily="2" charset="0"/>
              </a:rPr>
              <a:t>có</a:t>
            </a:r>
            <a:r>
              <a:rPr lang="en-US" sz="2800" dirty="0">
                <a:solidFill>
                  <a:schemeClr val="accent6">
                    <a:lumMod val="75000"/>
                  </a:schemeClr>
                </a:solidFill>
                <a:latin typeface="Arial" panose="020B0604020202020204" pitchFamily="34" charset="0"/>
                <a:ea typeface="#9Slide02 Noi dung dai" panose="02000000000000000000" pitchFamily="2" charset="0"/>
              </a:rPr>
              <a:t> </a:t>
            </a:r>
            <a:r>
              <a:rPr lang="en-US" sz="2800" dirty="0" err="1">
                <a:solidFill>
                  <a:schemeClr val="accent6">
                    <a:lumMod val="75000"/>
                  </a:schemeClr>
                </a:solidFill>
                <a:latin typeface="Arial" panose="020B0604020202020204" pitchFamily="34" charset="0"/>
                <a:ea typeface="#9Slide02 Noi dung dai" panose="02000000000000000000" pitchFamily="2" charset="0"/>
              </a:rPr>
              <a:t>thể</a:t>
            </a:r>
            <a:r>
              <a:rPr lang="en-US" sz="2800" dirty="0">
                <a:solidFill>
                  <a:schemeClr val="accent6">
                    <a:lumMod val="75000"/>
                  </a:schemeClr>
                </a:solidFill>
                <a:latin typeface="Arial" panose="020B0604020202020204" pitchFamily="34" charset="0"/>
                <a:ea typeface="#9Slide02 Noi dung dai" panose="02000000000000000000" pitchFamily="2" charset="0"/>
              </a:rPr>
              <a:t> </a:t>
            </a:r>
            <a:r>
              <a:rPr lang="en-US" sz="2800" dirty="0" err="1">
                <a:solidFill>
                  <a:schemeClr val="accent6">
                    <a:lumMod val="75000"/>
                  </a:schemeClr>
                </a:solidFill>
                <a:latin typeface="Arial" panose="020B0604020202020204" pitchFamily="34" charset="0"/>
                <a:ea typeface="#9Slide02 Noi dung dai" panose="02000000000000000000" pitchFamily="2" charset="0"/>
              </a:rPr>
              <a:t>tích</a:t>
            </a:r>
            <a:r>
              <a:rPr lang="en-US" sz="2800" dirty="0">
                <a:solidFill>
                  <a:schemeClr val="accent6">
                    <a:lumMod val="75000"/>
                  </a:schemeClr>
                </a:solidFill>
                <a:latin typeface="Arial" panose="020B0604020202020204" pitchFamily="34" charset="0"/>
                <a:ea typeface="#9Slide02 Noi dung dai" panose="02000000000000000000" pitchFamily="2" charset="0"/>
              </a:rPr>
              <a:t> </a:t>
            </a:r>
            <a:r>
              <a:rPr lang="en-US" sz="2800" dirty="0" err="1">
                <a:solidFill>
                  <a:schemeClr val="accent6">
                    <a:lumMod val="75000"/>
                  </a:schemeClr>
                </a:solidFill>
                <a:latin typeface="Arial" panose="020B0604020202020204" pitchFamily="34" charset="0"/>
                <a:ea typeface="#9Slide02 Noi dung dai" panose="02000000000000000000" pitchFamily="2" charset="0"/>
              </a:rPr>
              <a:t>bằng</a:t>
            </a:r>
            <a:r>
              <a:rPr lang="en-US" sz="2800" dirty="0">
                <a:solidFill>
                  <a:schemeClr val="accent6">
                    <a:lumMod val="75000"/>
                  </a:schemeClr>
                </a:solidFill>
                <a:latin typeface="Arial" panose="020B0604020202020204" pitchFamily="34" charset="0"/>
                <a:ea typeface="#9Slide02 Noi dung dai" panose="02000000000000000000" pitchFamily="2" charset="0"/>
              </a:rPr>
              <a:t> </a:t>
            </a:r>
            <a:r>
              <a:rPr lang="en-US" sz="2800" dirty="0" err="1">
                <a:solidFill>
                  <a:schemeClr val="accent6">
                    <a:lumMod val="75000"/>
                  </a:schemeClr>
                </a:solidFill>
                <a:latin typeface="Arial" panose="020B0604020202020204" pitchFamily="34" charset="0"/>
                <a:ea typeface="#9Slide02 Noi dung dai" panose="02000000000000000000" pitchFamily="2" charset="0"/>
              </a:rPr>
              <a:t>nhau</a:t>
            </a:r>
            <a:r>
              <a:rPr lang="en-US" sz="2800" dirty="0">
                <a:solidFill>
                  <a:schemeClr val="accent6">
                    <a:lumMod val="75000"/>
                  </a:schemeClr>
                </a:solidFill>
                <a:latin typeface="Arial" panose="020B0604020202020204" pitchFamily="34" charset="0"/>
                <a:ea typeface="#9Slide02 Noi dung dai" panose="02000000000000000000" pitchFamily="2" charset="0"/>
              </a:rPr>
              <a:t>.</a:t>
            </a:r>
            <a:endParaRPr lang="en-US" sz="2800" dirty="0">
              <a:solidFill>
                <a:srgbClr val="002060"/>
              </a:solidFill>
              <a:latin typeface="Arial" panose="020B0604020202020204" pitchFamily="34" charset="0"/>
              <a:ea typeface="#9Slide02 Noi dung dai" panose="02000000000000000000" pitchFamily="2" charset="0"/>
            </a:endParaRPr>
          </a:p>
        </p:txBody>
      </p:sp>
      <p:grpSp>
        <p:nvGrpSpPr>
          <p:cNvPr id="7" name="Group 6">
            <a:extLst>
              <a:ext uri="{FF2B5EF4-FFF2-40B4-BE49-F238E27FC236}">
                <a16:creationId xmlns:a16="http://schemas.microsoft.com/office/drawing/2014/main" id="{E0B52C5A-4AF1-4B02-986B-24AD0370E22D}"/>
              </a:ext>
            </a:extLst>
          </p:cNvPr>
          <p:cNvGrpSpPr/>
          <p:nvPr/>
        </p:nvGrpSpPr>
        <p:grpSpPr>
          <a:xfrm>
            <a:off x="4876702" y="2626721"/>
            <a:ext cx="1990614" cy="2279429"/>
            <a:chOff x="3697951" y="2505430"/>
            <a:chExt cx="1990614" cy="2279429"/>
          </a:xfrm>
        </p:grpSpPr>
        <p:sp>
          <p:nvSpPr>
            <p:cNvPr id="36" name="Cube 35">
              <a:extLst>
                <a:ext uri="{FF2B5EF4-FFF2-40B4-BE49-F238E27FC236}">
                  <a16:creationId xmlns:a16="http://schemas.microsoft.com/office/drawing/2014/main" id="{F3D4D636-D241-4F83-A500-31FA0FC312C8}"/>
                </a:ext>
              </a:extLst>
            </p:cNvPr>
            <p:cNvSpPr/>
            <p:nvPr/>
          </p:nvSpPr>
          <p:spPr>
            <a:xfrm>
              <a:off x="3698204" y="3869745"/>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03403EBA-3C5B-4F5D-B363-1E7C119AE6CD}"/>
                </a:ext>
              </a:extLst>
            </p:cNvPr>
            <p:cNvSpPr/>
            <p:nvPr/>
          </p:nvSpPr>
          <p:spPr>
            <a:xfrm>
              <a:off x="4361191" y="3873186"/>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E9C24B90-91E4-4642-91B9-620E49664BAE}"/>
                </a:ext>
              </a:extLst>
            </p:cNvPr>
            <p:cNvSpPr/>
            <p:nvPr/>
          </p:nvSpPr>
          <p:spPr>
            <a:xfrm>
              <a:off x="3697951" y="318875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a:extLst>
                <a:ext uri="{FF2B5EF4-FFF2-40B4-BE49-F238E27FC236}">
                  <a16:creationId xmlns:a16="http://schemas.microsoft.com/office/drawing/2014/main" id="{9F90D3B0-4B56-4D37-BA5C-8961EEC06A27}"/>
                </a:ext>
              </a:extLst>
            </p:cNvPr>
            <p:cNvSpPr/>
            <p:nvPr/>
          </p:nvSpPr>
          <p:spPr>
            <a:xfrm>
              <a:off x="3698054" y="25054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EA42CF43-8D3A-466E-9EA8-06AB6229C4A2}"/>
                </a:ext>
              </a:extLst>
            </p:cNvPr>
            <p:cNvSpPr txBox="1"/>
            <p:nvPr/>
          </p:nvSpPr>
          <p:spPr>
            <a:xfrm>
              <a:off x="4490890" y="4109215"/>
              <a:ext cx="1197675" cy="646331"/>
            </a:xfrm>
            <a:prstGeom prst="rect">
              <a:avLst/>
            </a:prstGeom>
            <a:noFill/>
          </p:spPr>
          <p:txBody>
            <a:bodyPr wrap="square" rtlCol="0">
              <a:spAutoFit/>
            </a:bodyPr>
            <a:lstStyle/>
            <a:p>
              <a:r>
                <a:rPr lang="en-US" sz="3600" dirty="0">
                  <a:solidFill>
                    <a:srgbClr val="9E6E4A"/>
                  </a:solidFill>
                  <a:latin typeface="Arial" panose="020B0604020202020204" pitchFamily="34" charset="0"/>
                </a:rPr>
                <a:t>4</a:t>
              </a:r>
            </a:p>
          </p:txBody>
        </p:sp>
        <p:sp>
          <p:nvSpPr>
            <p:cNvPr id="62" name="TextBox 61">
              <a:extLst>
                <a:ext uri="{FF2B5EF4-FFF2-40B4-BE49-F238E27FC236}">
                  <a16:creationId xmlns:a16="http://schemas.microsoft.com/office/drawing/2014/main" id="{BD8A08CF-8732-4F26-A786-1E7772F1B915}"/>
                </a:ext>
              </a:extLst>
            </p:cNvPr>
            <p:cNvSpPr txBox="1"/>
            <p:nvPr/>
          </p:nvSpPr>
          <p:spPr>
            <a:xfrm>
              <a:off x="3848375" y="2689385"/>
              <a:ext cx="1197675" cy="646331"/>
            </a:xfrm>
            <a:prstGeom prst="rect">
              <a:avLst/>
            </a:prstGeom>
            <a:noFill/>
          </p:spPr>
          <p:txBody>
            <a:bodyPr wrap="square" rtlCol="0">
              <a:spAutoFit/>
            </a:bodyPr>
            <a:lstStyle/>
            <a:p>
              <a:r>
                <a:rPr lang="en-US" sz="3600" dirty="0">
                  <a:solidFill>
                    <a:srgbClr val="FFFF00"/>
                  </a:solidFill>
                  <a:latin typeface="Arial" panose="020B0604020202020204" pitchFamily="34" charset="0"/>
                </a:rPr>
                <a:t>1</a:t>
              </a:r>
            </a:p>
          </p:txBody>
        </p:sp>
        <p:sp>
          <p:nvSpPr>
            <p:cNvPr id="63" name="TextBox 62">
              <a:extLst>
                <a:ext uri="{FF2B5EF4-FFF2-40B4-BE49-F238E27FC236}">
                  <a16:creationId xmlns:a16="http://schemas.microsoft.com/office/drawing/2014/main" id="{F3CA9EF2-660B-4CAD-87BD-89C34B0868F8}"/>
                </a:ext>
              </a:extLst>
            </p:cNvPr>
            <p:cNvSpPr txBox="1"/>
            <p:nvPr/>
          </p:nvSpPr>
          <p:spPr>
            <a:xfrm>
              <a:off x="3821575" y="3426722"/>
              <a:ext cx="1197675" cy="646331"/>
            </a:xfrm>
            <a:prstGeom prst="rect">
              <a:avLst/>
            </a:prstGeom>
            <a:noFill/>
          </p:spPr>
          <p:txBody>
            <a:bodyPr wrap="square" rtlCol="0">
              <a:spAutoFit/>
            </a:bodyPr>
            <a:lstStyle/>
            <a:p>
              <a:r>
                <a:rPr lang="en-US" sz="3600" dirty="0">
                  <a:solidFill>
                    <a:srgbClr val="92D050"/>
                  </a:solidFill>
                  <a:latin typeface="Arial" panose="020B0604020202020204" pitchFamily="34" charset="0"/>
                </a:rPr>
                <a:t>2</a:t>
              </a:r>
            </a:p>
          </p:txBody>
        </p:sp>
        <p:sp>
          <p:nvSpPr>
            <p:cNvPr id="64" name="TextBox 63">
              <a:extLst>
                <a:ext uri="{FF2B5EF4-FFF2-40B4-BE49-F238E27FC236}">
                  <a16:creationId xmlns:a16="http://schemas.microsoft.com/office/drawing/2014/main" id="{262F950D-AD58-4BBA-8F7A-0F80E38C46B0}"/>
                </a:ext>
              </a:extLst>
            </p:cNvPr>
            <p:cNvSpPr txBox="1"/>
            <p:nvPr/>
          </p:nvSpPr>
          <p:spPr>
            <a:xfrm>
              <a:off x="3864188" y="4104070"/>
              <a:ext cx="1197675" cy="646331"/>
            </a:xfrm>
            <a:prstGeom prst="rect">
              <a:avLst/>
            </a:prstGeom>
            <a:noFill/>
          </p:spPr>
          <p:txBody>
            <a:bodyPr wrap="square" rtlCol="0">
              <a:spAutoFit/>
            </a:bodyPr>
            <a:lstStyle/>
            <a:p>
              <a:r>
                <a:rPr lang="en-US" sz="3600" dirty="0">
                  <a:solidFill>
                    <a:srgbClr val="00B0F0"/>
                  </a:solidFill>
                  <a:latin typeface="Arial" panose="020B0604020202020204" pitchFamily="34" charset="0"/>
                </a:rPr>
                <a:t>3</a:t>
              </a:r>
            </a:p>
          </p:txBody>
        </p:sp>
      </p:grpSp>
      <p:pic>
        <p:nvPicPr>
          <p:cNvPr id="1026" name="Picture 2" descr="Gấu Xám | Wikia We Bare Bears Tiếng Việt | Fandom">
            <a:extLst>
              <a:ext uri="{FF2B5EF4-FFF2-40B4-BE49-F238E27FC236}">
                <a16:creationId xmlns:a16="http://schemas.microsoft.com/office/drawing/2014/main" id="{1EFB517B-F53D-4611-BAD9-D6435B85F34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976296" y="4161577"/>
            <a:ext cx="2227005" cy="2696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871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ounded Rectangle 13"/>
          <p:cNvSpPr/>
          <p:nvPr/>
        </p:nvSpPr>
        <p:spPr>
          <a:xfrm>
            <a:off x="333772" y="3173461"/>
            <a:ext cx="11505851" cy="1691914"/>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Arial" panose="020B0604020202020204" pitchFamily="34" charset="0"/>
                <a:ea typeface="#9Slide02 Noi dung dai" panose="02000000000000000000" pitchFamily="2" charset="0"/>
              </a:rPr>
              <a:t>Thể</a:t>
            </a:r>
            <a:r>
              <a:rPr lang="en-US" sz="2400" dirty="0">
                <a:solidFill>
                  <a:srgbClr val="002060"/>
                </a:solidFill>
                <a:latin typeface="Arial" panose="020B0604020202020204" pitchFamily="34" charset="0"/>
                <a:ea typeface="#9Slide02 Noi dung dai" panose="02000000000000000000" pitchFamily="2" charset="0"/>
              </a:rPr>
              <a:t> </a:t>
            </a:r>
            <a:r>
              <a:rPr lang="en-US" sz="2400" dirty="0" err="1">
                <a:solidFill>
                  <a:srgbClr val="002060"/>
                </a:solidFill>
                <a:latin typeface="Arial" panose="020B0604020202020204" pitchFamily="34" charset="0"/>
                <a:ea typeface="#9Slide02 Noi dung dai" panose="02000000000000000000" pitchFamily="2" charset="0"/>
              </a:rPr>
              <a:t>tích</a:t>
            </a:r>
            <a:r>
              <a:rPr lang="en-US" sz="2400" dirty="0">
                <a:solidFill>
                  <a:srgbClr val="002060"/>
                </a:solidFill>
                <a:latin typeface="Arial" panose="020B0604020202020204" pitchFamily="34" charset="0"/>
                <a:ea typeface="#9Slide02 Noi dung dai" panose="02000000000000000000" pitchFamily="2" charset="0"/>
              </a:rPr>
              <a:t> </a:t>
            </a:r>
            <a:r>
              <a:rPr lang="en-US" sz="2400" dirty="0" err="1">
                <a:solidFill>
                  <a:srgbClr val="002060"/>
                </a:solidFill>
                <a:latin typeface="Arial" panose="020B0604020202020204" pitchFamily="34" charset="0"/>
                <a:ea typeface="#9Slide02 Noi dung dai" panose="02000000000000000000" pitchFamily="2" charset="0"/>
              </a:rPr>
              <a:t>hình</a:t>
            </a:r>
            <a:r>
              <a:rPr lang="en-US" sz="2400" dirty="0">
                <a:solidFill>
                  <a:srgbClr val="002060"/>
                </a:solidFill>
                <a:latin typeface="Arial" panose="020B0604020202020204" pitchFamily="34" charset="0"/>
                <a:ea typeface="#9Slide02 Noi dung dai" panose="02000000000000000000" pitchFamily="2" charset="0"/>
              </a:rPr>
              <a:t> </a:t>
            </a:r>
            <a:r>
              <a:rPr lang="en-US" sz="2400" b="1" dirty="0">
                <a:solidFill>
                  <a:srgbClr val="002060"/>
                </a:solidFill>
                <a:latin typeface="HP001 4 hàng" panose="020B0603050302020204" pitchFamily="34" charset="0"/>
                <a:ea typeface="#9Slide02 Noi dung dai" panose="02000000000000000000" pitchFamily="2" charset="0"/>
              </a:rPr>
              <a:t>C</a:t>
            </a:r>
            <a:r>
              <a:rPr lang="en-US" sz="2400" dirty="0">
                <a:solidFill>
                  <a:srgbClr val="002060"/>
                </a:solidFill>
                <a:latin typeface="Arial" panose="020B0604020202020204" pitchFamily="34" charset="0"/>
                <a:ea typeface="#9Slide02 Noi dung dai" panose="02000000000000000000" pitchFamily="2" charset="0"/>
              </a:rPr>
              <a:t> </a:t>
            </a:r>
            <a:r>
              <a:rPr lang="en-US" sz="2400" dirty="0" err="1">
                <a:solidFill>
                  <a:srgbClr val="002060"/>
                </a:solidFill>
                <a:latin typeface="Arial" panose="020B0604020202020204" pitchFamily="34" charset="0"/>
                <a:ea typeface="#9Slide02 Noi dung dai" panose="02000000000000000000" pitchFamily="2" charset="0"/>
              </a:rPr>
              <a:t>bằng</a:t>
            </a:r>
            <a:r>
              <a:rPr lang="en-US" sz="2400" dirty="0">
                <a:solidFill>
                  <a:srgbClr val="002060"/>
                </a:solidFill>
                <a:latin typeface="Arial" panose="020B0604020202020204" pitchFamily="34" charset="0"/>
                <a:ea typeface="#9Slide02 Noi dung dai" panose="02000000000000000000" pitchFamily="2" charset="0"/>
              </a:rPr>
              <a:t> </a:t>
            </a:r>
            <a:r>
              <a:rPr lang="en-US" sz="2400" dirty="0" err="1">
                <a:solidFill>
                  <a:srgbClr val="002060"/>
                </a:solidFill>
                <a:latin typeface="Arial" panose="020B0604020202020204" pitchFamily="34" charset="0"/>
                <a:ea typeface="#9Slide02 Noi dung dai" panose="02000000000000000000" pitchFamily="2" charset="0"/>
              </a:rPr>
              <a:t>thể</a:t>
            </a:r>
            <a:r>
              <a:rPr lang="en-US" sz="2400" dirty="0">
                <a:solidFill>
                  <a:srgbClr val="002060"/>
                </a:solidFill>
                <a:latin typeface="Arial" panose="020B0604020202020204" pitchFamily="34" charset="0"/>
                <a:ea typeface="#9Slide02 Noi dung dai" panose="02000000000000000000" pitchFamily="2" charset="0"/>
              </a:rPr>
              <a:t> </a:t>
            </a:r>
            <a:r>
              <a:rPr lang="en-US" sz="2400" dirty="0" err="1">
                <a:solidFill>
                  <a:srgbClr val="002060"/>
                </a:solidFill>
                <a:latin typeface="Arial" panose="020B0604020202020204" pitchFamily="34" charset="0"/>
                <a:ea typeface="#9Slide02 Noi dung dai" panose="02000000000000000000" pitchFamily="2" charset="0"/>
              </a:rPr>
              <a:t>tích</a:t>
            </a:r>
            <a:r>
              <a:rPr lang="en-US" sz="2400" dirty="0">
                <a:solidFill>
                  <a:srgbClr val="002060"/>
                </a:solidFill>
                <a:latin typeface="Arial" panose="020B0604020202020204" pitchFamily="34" charset="0"/>
                <a:ea typeface="#9Slide02 Noi dung dai" panose="02000000000000000000" pitchFamily="2" charset="0"/>
              </a:rPr>
              <a:t> </a:t>
            </a:r>
            <a:r>
              <a:rPr lang="en-US" sz="2400" dirty="0" err="1">
                <a:solidFill>
                  <a:srgbClr val="002060"/>
                </a:solidFill>
                <a:latin typeface="Arial" panose="020B0604020202020204" pitchFamily="34" charset="0"/>
                <a:ea typeface="#9Slide02 Noi dung dai" panose="02000000000000000000" pitchFamily="2" charset="0"/>
              </a:rPr>
              <a:t>hình</a:t>
            </a:r>
            <a:r>
              <a:rPr lang="en-US" sz="2400" dirty="0">
                <a:solidFill>
                  <a:srgbClr val="002060"/>
                </a:solidFill>
                <a:latin typeface="Arial" panose="020B0604020202020204" pitchFamily="34" charset="0"/>
                <a:ea typeface="#9Slide02 Noi dung dai" panose="02000000000000000000" pitchFamily="2" charset="0"/>
              </a:rPr>
              <a:t> </a:t>
            </a:r>
            <a:r>
              <a:rPr lang="en-US" sz="2400" b="1" dirty="0">
                <a:solidFill>
                  <a:srgbClr val="002060"/>
                </a:solidFill>
                <a:latin typeface="HP001 4 hàng" panose="020B0603050302020204" pitchFamily="34" charset="0"/>
                <a:ea typeface="#9Slide02 Noi dung dai" panose="02000000000000000000" pitchFamily="2" charset="0"/>
              </a:rPr>
              <a:t>D</a:t>
            </a:r>
            <a:r>
              <a:rPr lang="en-US" sz="2400" dirty="0">
                <a:solidFill>
                  <a:srgbClr val="002060"/>
                </a:solidFill>
                <a:latin typeface="Arial" panose="020B0604020202020204" pitchFamily="34" charset="0"/>
                <a:ea typeface="#9Slide02 Noi dung dai" panose="02000000000000000000" pitchFamily="2" charset="0"/>
              </a:rPr>
              <a:t>.</a:t>
            </a:r>
          </a:p>
        </p:txBody>
      </p:sp>
      <p:sp>
        <p:nvSpPr>
          <p:cNvPr id="13" name="Rounded Rectangle 12"/>
          <p:cNvSpPr/>
          <p:nvPr/>
        </p:nvSpPr>
        <p:spPr>
          <a:xfrm>
            <a:off x="333772" y="1225797"/>
            <a:ext cx="11505851" cy="1691914"/>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2">
                    <a:lumMod val="50000"/>
                  </a:schemeClr>
                </a:solidFill>
                <a:latin typeface="Arial" panose="020B0604020202020204" pitchFamily="34" charset="0"/>
                <a:ea typeface="#9Slide02 Noi dung dai" panose="02000000000000000000" pitchFamily="2" charset="0"/>
              </a:rPr>
              <a:t>Thể</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tích</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hình</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lập</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phương</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6"/>
                </a:solidFill>
                <a:latin typeface="Arial" panose="020B0604020202020204" pitchFamily="34" charset="0"/>
                <a:ea typeface="#9Slide02 Noi dung dai" panose="02000000000000000000" pitchFamily="2" charset="0"/>
              </a:rPr>
              <a:t>bé</a:t>
            </a:r>
            <a:r>
              <a:rPr lang="en-US" sz="2400" dirty="0">
                <a:solidFill>
                  <a:schemeClr val="accent6"/>
                </a:solidFill>
                <a:latin typeface="Arial" panose="020B0604020202020204" pitchFamily="34" charset="0"/>
                <a:ea typeface="#9Slide02 Noi dung dai" panose="02000000000000000000" pitchFamily="2" charset="0"/>
              </a:rPr>
              <a:t> </a:t>
            </a:r>
            <a:r>
              <a:rPr lang="en-US" sz="2400" dirty="0" err="1">
                <a:solidFill>
                  <a:schemeClr val="accent6"/>
                </a:solidFill>
                <a:latin typeface="Arial" panose="020B0604020202020204" pitchFamily="34" charset="0"/>
                <a:ea typeface="#9Slide02 Noi dung dai" panose="02000000000000000000" pitchFamily="2" charset="0"/>
              </a:rPr>
              <a:t>hơn</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thể</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tích</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hình</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hộp</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chữ</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nhật</a:t>
            </a:r>
            <a:endParaRPr lang="en-US" sz="2400" dirty="0">
              <a:solidFill>
                <a:schemeClr val="accent2">
                  <a:lumMod val="50000"/>
                </a:schemeClr>
              </a:solidFill>
              <a:latin typeface="Arial" panose="020B0604020202020204" pitchFamily="34" charset="0"/>
              <a:ea typeface="#9Slide02 Noi dung dai" panose="02000000000000000000" pitchFamily="2" charset="0"/>
            </a:endParaRPr>
          </a:p>
          <a:p>
            <a:pPr algn="ctr"/>
            <a:r>
              <a:rPr lang="en-US" sz="2400" dirty="0">
                <a:solidFill>
                  <a:schemeClr val="accent2">
                    <a:lumMod val="50000"/>
                  </a:schemeClr>
                </a:solidFill>
                <a:latin typeface="Arial" panose="020B0604020202020204" pitchFamily="34" charset="0"/>
                <a:ea typeface="#9Slide02 Noi dung dai" panose="02000000000000000000" pitchFamily="2" charset="0"/>
              </a:rPr>
              <a:t>hay </a:t>
            </a:r>
            <a:r>
              <a:rPr lang="en-US" sz="2400" dirty="0" err="1">
                <a:solidFill>
                  <a:schemeClr val="accent2">
                    <a:lumMod val="50000"/>
                  </a:schemeClr>
                </a:solidFill>
                <a:latin typeface="Arial" panose="020B0604020202020204" pitchFamily="34" charset="0"/>
                <a:ea typeface="#9Slide02 Noi dung dai" panose="02000000000000000000" pitchFamily="2" charset="0"/>
              </a:rPr>
              <a:t>thể</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tích</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hình</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hộp</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chữ</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nhật</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rgbClr val="0070C0"/>
                </a:solidFill>
                <a:latin typeface="Arial" panose="020B0604020202020204" pitchFamily="34" charset="0"/>
                <a:ea typeface="#9Slide02 Noi dung dai" panose="02000000000000000000" pitchFamily="2" charset="0"/>
              </a:rPr>
              <a:t>lớn</a:t>
            </a:r>
            <a:r>
              <a:rPr lang="en-US" sz="2400" dirty="0">
                <a:solidFill>
                  <a:srgbClr val="0070C0"/>
                </a:solidFill>
                <a:latin typeface="Arial" panose="020B0604020202020204" pitchFamily="34" charset="0"/>
                <a:ea typeface="#9Slide02 Noi dung dai" panose="02000000000000000000" pitchFamily="2" charset="0"/>
              </a:rPr>
              <a:t> </a:t>
            </a:r>
            <a:r>
              <a:rPr lang="en-US" sz="2400" dirty="0" err="1">
                <a:solidFill>
                  <a:srgbClr val="0070C0"/>
                </a:solidFill>
                <a:latin typeface="Arial" panose="020B0604020202020204" pitchFamily="34" charset="0"/>
                <a:ea typeface="#9Slide02 Noi dung dai" panose="02000000000000000000" pitchFamily="2" charset="0"/>
              </a:rPr>
              <a:t>hơn</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thể</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tích</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hình</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lập</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phương</a:t>
            </a:r>
            <a:r>
              <a:rPr lang="en-US" sz="2400" dirty="0">
                <a:solidFill>
                  <a:schemeClr val="accent2">
                    <a:lumMod val="50000"/>
                  </a:schemeClr>
                </a:solidFill>
                <a:latin typeface="Arial" panose="020B0604020202020204" pitchFamily="34" charset="0"/>
                <a:ea typeface="#9Slide02 Noi dung dai" panose="02000000000000000000" pitchFamily="2" charset="0"/>
              </a:rPr>
              <a:t>.</a:t>
            </a:r>
          </a:p>
        </p:txBody>
      </p:sp>
      <p:sp>
        <p:nvSpPr>
          <p:cNvPr id="9" name="Oval 8"/>
          <p:cNvSpPr/>
          <p:nvPr/>
        </p:nvSpPr>
        <p:spPr>
          <a:xfrm>
            <a:off x="182081" y="3224705"/>
            <a:ext cx="1882727" cy="1569720"/>
          </a:xfrm>
          <a:prstGeom prst="ellipse">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 2</a:t>
            </a:r>
          </a:p>
        </p:txBody>
      </p:sp>
      <p:sp>
        <p:nvSpPr>
          <p:cNvPr id="10" name="Oval 9"/>
          <p:cNvSpPr/>
          <p:nvPr/>
        </p:nvSpPr>
        <p:spPr>
          <a:xfrm>
            <a:off x="182081" y="1277041"/>
            <a:ext cx="1882727" cy="1569720"/>
          </a:xfrm>
          <a:prstGeom prst="ellipse">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DỤ1</a:t>
            </a:r>
          </a:p>
        </p:txBody>
      </p:sp>
      <p:sp>
        <p:nvSpPr>
          <p:cNvPr id="16" name="TextBox 15">
            <a:extLst>
              <a:ext uri="{FF2B5EF4-FFF2-40B4-BE49-F238E27FC236}">
                <a16:creationId xmlns:a16="http://schemas.microsoft.com/office/drawing/2014/main" id="{4F3A8D98-F7A3-47B6-9C95-C704688963AD}"/>
              </a:ext>
            </a:extLst>
          </p:cNvPr>
          <p:cNvSpPr txBox="1">
            <a:spLocks noChangeAspect="1"/>
          </p:cNvSpPr>
          <p:nvPr>
            <p:custDataLst>
              <p:tags r:id="rId1"/>
            </p:custDataLst>
          </p:nvPr>
        </p:nvSpPr>
        <p:spPr>
          <a:xfrm>
            <a:off x="3563492" y="146292"/>
            <a:ext cx="5644938" cy="940815"/>
          </a:xfrm>
          <a:custGeom>
            <a:avLst/>
            <a:gdLst>
              <a:gd name="connsiteX0" fmla="*/ 4965069 w 6888907"/>
              <a:gd name="connsiteY0" fmla="*/ 64 h 1148141"/>
              <a:gd name="connsiteX1" fmla="*/ 5055193 w 6888907"/>
              <a:gd name="connsiteY1" fmla="*/ 5499 h 1148141"/>
              <a:gd name="connsiteX2" fmla="*/ 5121333 w 6888907"/>
              <a:gd name="connsiteY2" fmla="*/ 13864 h 1148141"/>
              <a:gd name="connsiteX3" fmla="*/ 5198380 w 6888907"/>
              <a:gd name="connsiteY3" fmla="*/ 11432 h 1148141"/>
              <a:gd name="connsiteX4" fmla="*/ 5366014 w 6888907"/>
              <a:gd name="connsiteY4" fmla="*/ 19727 h 1148141"/>
              <a:gd name="connsiteX5" fmla="*/ 5465176 w 6888907"/>
              <a:gd name="connsiteY5" fmla="*/ 25955 h 1148141"/>
              <a:gd name="connsiteX6" fmla="*/ 5477982 w 6888907"/>
              <a:gd name="connsiteY6" fmla="*/ 24044 h 1148141"/>
              <a:gd name="connsiteX7" fmla="*/ 5761248 w 6888907"/>
              <a:gd name="connsiteY7" fmla="*/ 8347 h 1148141"/>
              <a:gd name="connsiteX8" fmla="*/ 5829124 w 6888907"/>
              <a:gd name="connsiteY8" fmla="*/ 16496 h 1148141"/>
              <a:gd name="connsiteX9" fmla="*/ 5875276 w 6888907"/>
              <a:gd name="connsiteY9" fmla="*/ 19289 h 1148141"/>
              <a:gd name="connsiteX10" fmla="*/ 5937454 w 6888907"/>
              <a:gd name="connsiteY10" fmla="*/ 25249 h 1148141"/>
              <a:gd name="connsiteX11" fmla="*/ 5980902 w 6888907"/>
              <a:gd name="connsiteY11" fmla="*/ 24044 h 1148141"/>
              <a:gd name="connsiteX12" fmla="*/ 6082246 w 6888907"/>
              <a:gd name="connsiteY12" fmla="*/ 23557 h 1148141"/>
              <a:gd name="connsiteX13" fmla="*/ 6118015 w 6888907"/>
              <a:gd name="connsiteY13" fmla="*/ 23025 h 1148141"/>
              <a:gd name="connsiteX14" fmla="*/ 6200608 w 6888907"/>
              <a:gd name="connsiteY14" fmla="*/ 28929 h 1148141"/>
              <a:gd name="connsiteX15" fmla="*/ 6279140 w 6888907"/>
              <a:gd name="connsiteY15" fmla="*/ 36557 h 1148141"/>
              <a:gd name="connsiteX16" fmla="*/ 6311150 w 6888907"/>
              <a:gd name="connsiteY16" fmla="*/ 33702 h 1148141"/>
              <a:gd name="connsiteX17" fmla="*/ 6346662 w 6888907"/>
              <a:gd name="connsiteY17" fmla="*/ 24044 h 1148141"/>
              <a:gd name="connsiteX18" fmla="*/ 6872442 w 6888907"/>
              <a:gd name="connsiteY18" fmla="*/ 24044 h 1148141"/>
              <a:gd name="connsiteX19" fmla="*/ 6872442 w 6888907"/>
              <a:gd name="connsiteY19" fmla="*/ 539766 h 1148141"/>
              <a:gd name="connsiteX20" fmla="*/ 6878437 w 6888907"/>
              <a:gd name="connsiteY20" fmla="*/ 595095 h 1148141"/>
              <a:gd name="connsiteX21" fmla="*/ 6885474 w 6888907"/>
              <a:gd name="connsiteY21" fmla="*/ 634283 h 1148141"/>
              <a:gd name="connsiteX22" fmla="*/ 6878684 w 6888907"/>
              <a:gd name="connsiteY22" fmla="*/ 825581 h 1148141"/>
              <a:gd name="connsiteX23" fmla="*/ 6874982 w 6888907"/>
              <a:gd name="connsiteY23" fmla="*/ 862484 h 1148141"/>
              <a:gd name="connsiteX24" fmla="*/ 6873386 w 6888907"/>
              <a:gd name="connsiteY24" fmla="*/ 882992 h 1148141"/>
              <a:gd name="connsiteX25" fmla="*/ 6872442 w 6888907"/>
              <a:gd name="connsiteY25" fmla="*/ 1121324 h 1148141"/>
              <a:gd name="connsiteX26" fmla="*/ 6637988 w 6888907"/>
              <a:gd name="connsiteY26" fmla="*/ 1126649 h 1148141"/>
              <a:gd name="connsiteX27" fmla="*/ 6529461 w 6888907"/>
              <a:gd name="connsiteY27" fmla="*/ 1120580 h 1148141"/>
              <a:gd name="connsiteX28" fmla="*/ 6506682 w 6888907"/>
              <a:gd name="connsiteY28" fmla="*/ 1121324 h 1148141"/>
              <a:gd name="connsiteX29" fmla="*/ 6465847 w 6888907"/>
              <a:gd name="connsiteY29" fmla="*/ 1121524 h 1148141"/>
              <a:gd name="connsiteX30" fmla="*/ 6460986 w 6888907"/>
              <a:gd name="connsiteY30" fmla="*/ 1121093 h 1148141"/>
              <a:gd name="connsiteX31" fmla="*/ 6438102 w 6888907"/>
              <a:gd name="connsiteY31" fmla="*/ 1121324 h 1148141"/>
              <a:gd name="connsiteX32" fmla="*/ 6003762 w 6888907"/>
              <a:gd name="connsiteY32" fmla="*/ 1121324 h 1148141"/>
              <a:gd name="connsiteX33" fmla="*/ 5929252 w 6888907"/>
              <a:gd name="connsiteY33" fmla="*/ 1122890 h 1148141"/>
              <a:gd name="connsiteX34" fmla="*/ 5866718 w 6888907"/>
              <a:gd name="connsiteY34" fmla="*/ 1139404 h 1148141"/>
              <a:gd name="connsiteX35" fmla="*/ 5432262 w 6888907"/>
              <a:gd name="connsiteY35" fmla="*/ 1121324 h 1148141"/>
              <a:gd name="connsiteX36" fmla="*/ 4997922 w 6888907"/>
              <a:gd name="connsiteY36" fmla="*/ 1121324 h 1148141"/>
              <a:gd name="connsiteX37" fmla="*/ 4538569 w 6888907"/>
              <a:gd name="connsiteY37" fmla="*/ 1126411 h 1148141"/>
              <a:gd name="connsiteX38" fmla="*/ 4508571 w 6888907"/>
              <a:gd name="connsiteY38" fmla="*/ 1123681 h 1148141"/>
              <a:gd name="connsiteX39" fmla="*/ 4485195 w 6888907"/>
              <a:gd name="connsiteY39" fmla="*/ 1123108 h 1148141"/>
              <a:gd name="connsiteX40" fmla="*/ 4455044 w 6888907"/>
              <a:gd name="connsiteY40" fmla="*/ 1121280 h 1148141"/>
              <a:gd name="connsiteX41" fmla="*/ 4426422 w 6888907"/>
              <a:gd name="connsiteY41" fmla="*/ 1121324 h 1148141"/>
              <a:gd name="connsiteX42" fmla="*/ 4332053 w 6888907"/>
              <a:gd name="connsiteY42" fmla="*/ 1119520 h 1148141"/>
              <a:gd name="connsiteX43" fmla="*/ 4260590 w 6888907"/>
              <a:gd name="connsiteY43" fmla="*/ 1110149 h 1148141"/>
              <a:gd name="connsiteX44" fmla="*/ 4155878 w 6888907"/>
              <a:gd name="connsiteY44" fmla="*/ 1106575 h 1148141"/>
              <a:gd name="connsiteX45" fmla="*/ 4120846 w 6888907"/>
              <a:gd name="connsiteY45" fmla="*/ 1109796 h 1148141"/>
              <a:gd name="connsiteX46" fmla="*/ 4060662 w 6888907"/>
              <a:gd name="connsiteY46" fmla="*/ 1121324 h 1148141"/>
              <a:gd name="connsiteX47" fmla="*/ 3844211 w 6888907"/>
              <a:gd name="connsiteY47" fmla="*/ 1132954 h 1148141"/>
              <a:gd name="connsiteX48" fmla="*/ 3837307 w 6888907"/>
              <a:gd name="connsiteY48" fmla="*/ 1132077 h 1148141"/>
              <a:gd name="connsiteX49" fmla="*/ 3767201 w 6888907"/>
              <a:gd name="connsiteY49" fmla="*/ 1131698 h 1148141"/>
              <a:gd name="connsiteX50" fmla="*/ 3629629 w 6888907"/>
              <a:gd name="connsiteY50" fmla="*/ 1118997 h 1148141"/>
              <a:gd name="connsiteX51" fmla="*/ 3615723 w 6888907"/>
              <a:gd name="connsiteY51" fmla="*/ 1118501 h 1148141"/>
              <a:gd name="connsiteX52" fmla="*/ 3588899 w 6888907"/>
              <a:gd name="connsiteY52" fmla="*/ 1115237 h 1148141"/>
              <a:gd name="connsiteX53" fmla="*/ 3567532 w 6888907"/>
              <a:gd name="connsiteY53" fmla="*/ 1113264 h 1148141"/>
              <a:gd name="connsiteX54" fmla="*/ 3474461 w 6888907"/>
              <a:gd name="connsiteY54" fmla="*/ 1104385 h 1148141"/>
              <a:gd name="connsiteX55" fmla="*/ 3391613 w 6888907"/>
              <a:gd name="connsiteY55" fmla="*/ 1101035 h 1148141"/>
              <a:gd name="connsiteX56" fmla="*/ 3260562 w 6888907"/>
              <a:gd name="connsiteY56" fmla="*/ 1121324 h 1148141"/>
              <a:gd name="connsiteX57" fmla="*/ 3199077 w 6888907"/>
              <a:gd name="connsiteY57" fmla="*/ 1134154 h 1148141"/>
              <a:gd name="connsiteX58" fmla="*/ 3168927 w 6888907"/>
              <a:gd name="connsiteY58" fmla="*/ 1135376 h 1148141"/>
              <a:gd name="connsiteX59" fmla="*/ 3156841 w 6888907"/>
              <a:gd name="connsiteY59" fmla="*/ 1139074 h 1148141"/>
              <a:gd name="connsiteX60" fmla="*/ 2918431 w 6888907"/>
              <a:gd name="connsiteY60" fmla="*/ 1117086 h 1148141"/>
              <a:gd name="connsiteX61" fmla="*/ 2879138 w 6888907"/>
              <a:gd name="connsiteY61" fmla="*/ 1112484 h 1148141"/>
              <a:gd name="connsiteX62" fmla="*/ 2826222 w 6888907"/>
              <a:gd name="connsiteY62" fmla="*/ 1121324 h 1148141"/>
              <a:gd name="connsiteX63" fmla="*/ 2668230 w 6888907"/>
              <a:gd name="connsiteY63" fmla="*/ 1135359 h 1148141"/>
              <a:gd name="connsiteX64" fmla="*/ 2647977 w 6888907"/>
              <a:gd name="connsiteY64" fmla="*/ 1133694 h 1148141"/>
              <a:gd name="connsiteX65" fmla="*/ 2640301 w 6888907"/>
              <a:gd name="connsiteY65" fmla="*/ 1135178 h 1148141"/>
              <a:gd name="connsiteX66" fmla="*/ 2311240 w 6888907"/>
              <a:gd name="connsiteY66" fmla="*/ 1120050 h 1148141"/>
              <a:gd name="connsiteX67" fmla="*/ 2267228 w 6888907"/>
              <a:gd name="connsiteY67" fmla="*/ 1118733 h 1148141"/>
              <a:gd name="connsiteX68" fmla="*/ 2254722 w 6888907"/>
              <a:gd name="connsiteY68" fmla="*/ 1121324 h 1148141"/>
              <a:gd name="connsiteX69" fmla="*/ 2069753 w 6888907"/>
              <a:gd name="connsiteY69" fmla="*/ 1125032 h 1148141"/>
              <a:gd name="connsiteX70" fmla="*/ 2054772 w 6888907"/>
              <a:gd name="connsiteY70" fmla="*/ 1123346 h 1148141"/>
              <a:gd name="connsiteX71" fmla="*/ 1974298 w 6888907"/>
              <a:gd name="connsiteY71" fmla="*/ 1125246 h 1148141"/>
              <a:gd name="connsiteX72" fmla="*/ 1857583 w 6888907"/>
              <a:gd name="connsiteY72" fmla="*/ 1117210 h 1148141"/>
              <a:gd name="connsiteX73" fmla="*/ 1820382 w 6888907"/>
              <a:gd name="connsiteY73" fmla="*/ 1121324 h 1148141"/>
              <a:gd name="connsiteX74" fmla="*/ 1673436 w 6888907"/>
              <a:gd name="connsiteY74" fmla="*/ 1127712 h 1148141"/>
              <a:gd name="connsiteX75" fmla="*/ 1628827 w 6888907"/>
              <a:gd name="connsiteY75" fmla="*/ 1122321 h 1148141"/>
              <a:gd name="connsiteX76" fmla="*/ 1522691 w 6888907"/>
              <a:gd name="connsiteY76" fmla="*/ 1134518 h 1148141"/>
              <a:gd name="connsiteX77" fmla="*/ 1282541 w 6888907"/>
              <a:gd name="connsiteY77" fmla="*/ 1124581 h 1148141"/>
              <a:gd name="connsiteX78" fmla="*/ 1236351 w 6888907"/>
              <a:gd name="connsiteY78" fmla="*/ 1123564 h 1148141"/>
              <a:gd name="connsiteX79" fmla="*/ 1161049 w 6888907"/>
              <a:gd name="connsiteY79" fmla="*/ 1137024 h 1148141"/>
              <a:gd name="connsiteX80" fmla="*/ 897548 w 6888907"/>
              <a:gd name="connsiteY80" fmla="*/ 1128311 h 1148141"/>
              <a:gd name="connsiteX81" fmla="*/ 797144 w 6888907"/>
              <a:gd name="connsiteY81" fmla="*/ 1119138 h 1148141"/>
              <a:gd name="connsiteX82" fmla="*/ 768822 w 6888907"/>
              <a:gd name="connsiteY82" fmla="*/ 1121324 h 1148141"/>
              <a:gd name="connsiteX83" fmla="*/ 650650 w 6888907"/>
              <a:gd name="connsiteY83" fmla="*/ 1120779 h 1148141"/>
              <a:gd name="connsiteX84" fmla="*/ 586587 w 6888907"/>
              <a:gd name="connsiteY84" fmla="*/ 1116410 h 1148141"/>
              <a:gd name="connsiteX85" fmla="*/ 540222 w 6888907"/>
              <a:gd name="connsiteY85" fmla="*/ 1121324 h 1148141"/>
              <a:gd name="connsiteX86" fmla="*/ 133186 w 6888907"/>
              <a:gd name="connsiteY86" fmla="*/ 1109134 h 1148141"/>
              <a:gd name="connsiteX87" fmla="*/ 129555 w 6888907"/>
              <a:gd name="connsiteY87" fmla="*/ 1109234 h 1148141"/>
              <a:gd name="connsiteX88" fmla="*/ 14442 w 6888907"/>
              <a:gd name="connsiteY88" fmla="*/ 1121324 h 1148141"/>
              <a:gd name="connsiteX89" fmla="*/ 14442 w 6888907"/>
              <a:gd name="connsiteY89" fmla="*/ 594630 h 1148141"/>
              <a:gd name="connsiteX90" fmla="*/ 14427 w 6888907"/>
              <a:gd name="connsiteY90" fmla="*/ 572611 h 1148141"/>
              <a:gd name="connsiteX91" fmla="*/ 3241 w 6888907"/>
              <a:gd name="connsiteY91" fmla="*/ 519120 h 1148141"/>
              <a:gd name="connsiteX92" fmla="*/ 7881 w 6888907"/>
              <a:gd name="connsiteY92" fmla="*/ 318804 h 1148141"/>
              <a:gd name="connsiteX93" fmla="*/ 14885 w 6888907"/>
              <a:gd name="connsiteY93" fmla="*/ 225171 h 1148141"/>
              <a:gd name="connsiteX94" fmla="*/ 15044 w 6888907"/>
              <a:gd name="connsiteY94" fmla="*/ 142971 h 1148141"/>
              <a:gd name="connsiteX95" fmla="*/ 14442 w 6888907"/>
              <a:gd name="connsiteY95" fmla="*/ 24044 h 1148141"/>
              <a:gd name="connsiteX96" fmla="*/ 76937 w 6888907"/>
              <a:gd name="connsiteY96" fmla="*/ 17517 h 1148141"/>
              <a:gd name="connsiteX97" fmla="*/ 77872 w 6888907"/>
              <a:gd name="connsiteY97" fmla="*/ 17508 h 1148141"/>
              <a:gd name="connsiteX98" fmla="*/ 87525 w 6888907"/>
              <a:gd name="connsiteY98" fmla="*/ 16514 h 1148141"/>
              <a:gd name="connsiteX99" fmla="*/ 122344 w 6888907"/>
              <a:gd name="connsiteY99" fmla="*/ 17120 h 1148141"/>
              <a:gd name="connsiteX100" fmla="*/ 136750 w 6888907"/>
              <a:gd name="connsiteY100" fmla="*/ 16994 h 1148141"/>
              <a:gd name="connsiteX101" fmla="*/ 143027 w 6888907"/>
              <a:gd name="connsiteY101" fmla="*/ 17480 h 1148141"/>
              <a:gd name="connsiteX102" fmla="*/ 151848 w 6888907"/>
              <a:gd name="connsiteY102" fmla="*/ 17633 h 1148141"/>
              <a:gd name="connsiteX103" fmla="*/ 161335 w 6888907"/>
              <a:gd name="connsiteY103" fmla="*/ 18897 h 1148141"/>
              <a:gd name="connsiteX104" fmla="*/ 249007 w 6888907"/>
              <a:gd name="connsiteY104" fmla="*/ 25684 h 1148141"/>
              <a:gd name="connsiteX105" fmla="*/ 448783 w 6888907"/>
              <a:gd name="connsiteY105" fmla="*/ 24044 h 1148141"/>
              <a:gd name="connsiteX106" fmla="*/ 534018 w 6888907"/>
              <a:gd name="connsiteY106" fmla="*/ 15170 h 1148141"/>
              <a:gd name="connsiteX107" fmla="*/ 551656 w 6888907"/>
              <a:gd name="connsiteY107" fmla="*/ 17149 h 1148141"/>
              <a:gd name="connsiteX108" fmla="*/ 589052 w 6888907"/>
              <a:gd name="connsiteY108" fmla="*/ 9631 h 1148141"/>
              <a:gd name="connsiteX109" fmla="*/ 756071 w 6888907"/>
              <a:gd name="connsiteY109" fmla="*/ 22589 h 1148141"/>
              <a:gd name="connsiteX110" fmla="*/ 784744 w 6888907"/>
              <a:gd name="connsiteY110" fmla="*/ 27924 h 1148141"/>
              <a:gd name="connsiteX111" fmla="*/ 814542 w 6888907"/>
              <a:gd name="connsiteY111" fmla="*/ 24044 h 1148141"/>
              <a:gd name="connsiteX112" fmla="*/ 1049409 w 6888907"/>
              <a:gd name="connsiteY112" fmla="*/ 12679 h 1148141"/>
              <a:gd name="connsiteX113" fmla="*/ 1071299 w 6888907"/>
              <a:gd name="connsiteY113" fmla="*/ 14023 h 1148141"/>
              <a:gd name="connsiteX114" fmla="*/ 1099036 w 6888907"/>
              <a:gd name="connsiteY114" fmla="*/ 8575 h 1148141"/>
              <a:gd name="connsiteX115" fmla="*/ 1386042 w 6888907"/>
              <a:gd name="connsiteY115" fmla="*/ 24044 h 1148141"/>
              <a:gd name="connsiteX116" fmla="*/ 1751802 w 6888907"/>
              <a:gd name="connsiteY116" fmla="*/ 24044 h 1148141"/>
              <a:gd name="connsiteX117" fmla="*/ 1947461 w 6888907"/>
              <a:gd name="connsiteY117" fmla="*/ 27218 h 1148141"/>
              <a:gd name="connsiteX118" fmla="*/ 1979539 w 6888907"/>
              <a:gd name="connsiteY118" fmla="*/ 27480 h 1148141"/>
              <a:gd name="connsiteX119" fmla="*/ 2026122 w 6888907"/>
              <a:gd name="connsiteY119" fmla="*/ 24044 h 1148141"/>
              <a:gd name="connsiteX120" fmla="*/ 2529042 w 6888907"/>
              <a:gd name="connsiteY120" fmla="*/ 24044 h 1148141"/>
              <a:gd name="connsiteX121" fmla="*/ 2644663 w 6888907"/>
              <a:gd name="connsiteY121" fmla="*/ 22190 h 1148141"/>
              <a:gd name="connsiteX122" fmla="*/ 2679032 w 6888907"/>
              <a:gd name="connsiteY122" fmla="*/ 25505 h 1148141"/>
              <a:gd name="connsiteX123" fmla="*/ 2689062 w 6888907"/>
              <a:gd name="connsiteY123" fmla="*/ 24044 h 1148141"/>
              <a:gd name="connsiteX124" fmla="*/ 2996370 w 6888907"/>
              <a:gd name="connsiteY124" fmla="*/ 9558 h 1148141"/>
              <a:gd name="connsiteX125" fmla="*/ 3069000 w 6888907"/>
              <a:gd name="connsiteY125" fmla="*/ 14225 h 1148141"/>
              <a:gd name="connsiteX126" fmla="*/ 3080167 w 6888907"/>
              <a:gd name="connsiteY126" fmla="*/ 11264 h 1148141"/>
              <a:gd name="connsiteX127" fmla="*/ 3131833 w 6888907"/>
              <a:gd name="connsiteY127" fmla="*/ 9645 h 1148141"/>
              <a:gd name="connsiteX128" fmla="*/ 3219573 w 6888907"/>
              <a:gd name="connsiteY128" fmla="*/ 21244 h 1148141"/>
              <a:gd name="connsiteX129" fmla="*/ 3329142 w 6888907"/>
              <a:gd name="connsiteY129" fmla="*/ 24044 h 1148141"/>
              <a:gd name="connsiteX130" fmla="*/ 3482551 w 6888907"/>
              <a:gd name="connsiteY130" fmla="*/ 26745 h 1148141"/>
              <a:gd name="connsiteX131" fmla="*/ 3507616 w 6888907"/>
              <a:gd name="connsiteY131" fmla="*/ 28642 h 1148141"/>
              <a:gd name="connsiteX132" fmla="*/ 3534882 w 6888907"/>
              <a:gd name="connsiteY132" fmla="*/ 24044 h 1148141"/>
              <a:gd name="connsiteX133" fmla="*/ 3723338 w 6888907"/>
              <a:gd name="connsiteY133" fmla="*/ 13047 h 1148141"/>
              <a:gd name="connsiteX134" fmla="*/ 3748270 w 6888907"/>
              <a:gd name="connsiteY134" fmla="*/ 17922 h 1148141"/>
              <a:gd name="connsiteX135" fmla="*/ 3783783 w 6888907"/>
              <a:gd name="connsiteY135" fmla="*/ 18473 h 1148141"/>
              <a:gd name="connsiteX136" fmla="*/ 3894361 w 6888907"/>
              <a:gd name="connsiteY136" fmla="*/ 30626 h 1148141"/>
              <a:gd name="connsiteX137" fmla="*/ 3924637 w 6888907"/>
              <a:gd name="connsiteY137" fmla="*/ 32873 h 1148141"/>
              <a:gd name="connsiteX138" fmla="*/ 3969222 w 6888907"/>
              <a:gd name="connsiteY138" fmla="*/ 24044 h 1148141"/>
              <a:gd name="connsiteX139" fmla="*/ 4472142 w 6888907"/>
              <a:gd name="connsiteY139" fmla="*/ 24044 h 1148141"/>
              <a:gd name="connsiteX140" fmla="*/ 4724618 w 6888907"/>
              <a:gd name="connsiteY140" fmla="*/ 29967 h 1148141"/>
              <a:gd name="connsiteX141" fmla="*/ 4736160 w 6888907"/>
              <a:gd name="connsiteY141" fmla="*/ 30482 h 1148141"/>
              <a:gd name="connsiteX142" fmla="*/ 4769322 w 6888907"/>
              <a:gd name="connsiteY142" fmla="*/ 24044 h 1148141"/>
              <a:gd name="connsiteX143" fmla="*/ 4965069 w 6888907"/>
              <a:gd name="connsiteY143" fmla="*/ 64 h 114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888907" h="1148141">
                <a:moveTo>
                  <a:pt x="4965069" y="64"/>
                </a:moveTo>
                <a:cubicBezTo>
                  <a:pt x="4995834" y="448"/>
                  <a:pt x="5025806" y="2513"/>
                  <a:pt x="5055193" y="5499"/>
                </a:cubicBezTo>
                <a:lnTo>
                  <a:pt x="5121333" y="13864"/>
                </a:lnTo>
                <a:lnTo>
                  <a:pt x="5198380" y="11432"/>
                </a:lnTo>
                <a:cubicBezTo>
                  <a:pt x="5252890" y="11754"/>
                  <a:pt x="5309550" y="15561"/>
                  <a:pt x="5366014" y="19727"/>
                </a:cubicBezTo>
                <a:lnTo>
                  <a:pt x="5465176" y="25955"/>
                </a:lnTo>
                <a:lnTo>
                  <a:pt x="5477982" y="24044"/>
                </a:lnTo>
                <a:cubicBezTo>
                  <a:pt x="5592818" y="-3405"/>
                  <a:pt x="5682334" y="-145"/>
                  <a:pt x="5761248" y="8347"/>
                </a:cubicBezTo>
                <a:lnTo>
                  <a:pt x="5829124" y="16496"/>
                </a:lnTo>
                <a:lnTo>
                  <a:pt x="5875276" y="19289"/>
                </a:lnTo>
                <a:lnTo>
                  <a:pt x="5937454" y="25249"/>
                </a:lnTo>
                <a:lnTo>
                  <a:pt x="5980902" y="24044"/>
                </a:lnTo>
                <a:lnTo>
                  <a:pt x="6082246" y="23557"/>
                </a:lnTo>
                <a:lnTo>
                  <a:pt x="6118015" y="23025"/>
                </a:lnTo>
                <a:cubicBezTo>
                  <a:pt x="6143320" y="24023"/>
                  <a:pt x="6170970" y="26176"/>
                  <a:pt x="6200608" y="28929"/>
                </a:cubicBezTo>
                <a:lnTo>
                  <a:pt x="6279140" y="36557"/>
                </a:lnTo>
                <a:lnTo>
                  <a:pt x="6311150" y="33702"/>
                </a:lnTo>
                <a:cubicBezTo>
                  <a:pt x="6323601" y="31606"/>
                  <a:pt x="6335456" y="28482"/>
                  <a:pt x="6346662" y="24044"/>
                </a:cubicBezTo>
                <a:cubicBezTo>
                  <a:pt x="6436304" y="-11458"/>
                  <a:pt x="6649193" y="28415"/>
                  <a:pt x="6872442" y="24044"/>
                </a:cubicBezTo>
                <a:cubicBezTo>
                  <a:pt x="6914922" y="189348"/>
                  <a:pt x="6838773" y="301801"/>
                  <a:pt x="6872442" y="539766"/>
                </a:cubicBezTo>
                <a:lnTo>
                  <a:pt x="6878437" y="595095"/>
                </a:lnTo>
                <a:lnTo>
                  <a:pt x="6885474" y="634283"/>
                </a:lnTo>
                <a:cubicBezTo>
                  <a:pt x="6893210" y="703284"/>
                  <a:pt x="6886532" y="762938"/>
                  <a:pt x="6878684" y="825581"/>
                </a:cubicBezTo>
                <a:lnTo>
                  <a:pt x="6874982" y="862484"/>
                </a:lnTo>
                <a:lnTo>
                  <a:pt x="6873386" y="882992"/>
                </a:lnTo>
                <a:cubicBezTo>
                  <a:pt x="6868715" y="948133"/>
                  <a:pt x="6865672" y="1021426"/>
                  <a:pt x="6872442" y="1121324"/>
                </a:cubicBezTo>
                <a:cubicBezTo>
                  <a:pt x="6800917" y="1133565"/>
                  <a:pt x="6716572" y="1130995"/>
                  <a:pt x="6637988" y="1126649"/>
                </a:cubicBezTo>
                <a:lnTo>
                  <a:pt x="6529461" y="1120580"/>
                </a:lnTo>
                <a:lnTo>
                  <a:pt x="6506682" y="1121324"/>
                </a:lnTo>
                <a:cubicBezTo>
                  <a:pt x="6496394" y="1122575"/>
                  <a:pt x="6482550" y="1122495"/>
                  <a:pt x="6465847" y="1121524"/>
                </a:cubicBezTo>
                <a:lnTo>
                  <a:pt x="6460986" y="1121093"/>
                </a:lnTo>
                <a:lnTo>
                  <a:pt x="6438102" y="1121324"/>
                </a:lnTo>
                <a:cubicBezTo>
                  <a:pt x="6341144" y="1131606"/>
                  <a:pt x="6139036" y="1112130"/>
                  <a:pt x="6003762" y="1121324"/>
                </a:cubicBezTo>
                <a:lnTo>
                  <a:pt x="5929252" y="1122890"/>
                </a:lnTo>
                <a:lnTo>
                  <a:pt x="5866718" y="1139404"/>
                </a:lnTo>
                <a:cubicBezTo>
                  <a:pt x="5704638" y="1167838"/>
                  <a:pt x="5530446" y="1107727"/>
                  <a:pt x="5432262" y="1121324"/>
                </a:cubicBezTo>
                <a:cubicBezTo>
                  <a:pt x="5320052" y="1136864"/>
                  <a:pt x="5095714" y="1114530"/>
                  <a:pt x="4997922" y="1121324"/>
                </a:cubicBezTo>
                <a:cubicBezTo>
                  <a:pt x="4789393" y="1169972"/>
                  <a:pt x="4654787" y="1140268"/>
                  <a:pt x="4538569" y="1126411"/>
                </a:cubicBezTo>
                <a:lnTo>
                  <a:pt x="4508571" y="1123681"/>
                </a:lnTo>
                <a:lnTo>
                  <a:pt x="4485195" y="1123108"/>
                </a:lnTo>
                <a:lnTo>
                  <a:pt x="4455044" y="1121280"/>
                </a:lnTo>
                <a:lnTo>
                  <a:pt x="4426422" y="1121324"/>
                </a:lnTo>
                <a:cubicBezTo>
                  <a:pt x="4389712" y="1123715"/>
                  <a:pt x="4359488" y="1122316"/>
                  <a:pt x="4332053" y="1119520"/>
                </a:cubicBezTo>
                <a:lnTo>
                  <a:pt x="4260590" y="1110149"/>
                </a:lnTo>
                <a:lnTo>
                  <a:pt x="4155878" y="1106575"/>
                </a:lnTo>
                <a:lnTo>
                  <a:pt x="4120846" y="1109796"/>
                </a:lnTo>
                <a:cubicBezTo>
                  <a:pt x="4102552" y="1112391"/>
                  <a:pt x="4082644" y="1116134"/>
                  <a:pt x="4060662" y="1121324"/>
                </a:cubicBezTo>
                <a:cubicBezTo>
                  <a:pt x="3972733" y="1142084"/>
                  <a:pt x="3902877" y="1139457"/>
                  <a:pt x="3844211" y="1132954"/>
                </a:cubicBezTo>
                <a:lnTo>
                  <a:pt x="3837307" y="1132077"/>
                </a:lnTo>
                <a:lnTo>
                  <a:pt x="3767201" y="1131698"/>
                </a:lnTo>
                <a:lnTo>
                  <a:pt x="3629629" y="1118997"/>
                </a:lnTo>
                <a:lnTo>
                  <a:pt x="3615723" y="1118501"/>
                </a:lnTo>
                <a:lnTo>
                  <a:pt x="3588899" y="1115237"/>
                </a:lnTo>
                <a:lnTo>
                  <a:pt x="3567532" y="1113264"/>
                </a:lnTo>
                <a:lnTo>
                  <a:pt x="3474461" y="1104385"/>
                </a:lnTo>
                <a:lnTo>
                  <a:pt x="3391613" y="1101035"/>
                </a:lnTo>
                <a:cubicBezTo>
                  <a:pt x="3349269" y="1102632"/>
                  <a:pt x="3305200" y="1108425"/>
                  <a:pt x="3260562" y="1121324"/>
                </a:cubicBezTo>
                <a:cubicBezTo>
                  <a:pt x="3238243" y="1127774"/>
                  <a:pt x="3217934" y="1131855"/>
                  <a:pt x="3199077" y="1134154"/>
                </a:cubicBezTo>
                <a:lnTo>
                  <a:pt x="3168927" y="1135376"/>
                </a:lnTo>
                <a:lnTo>
                  <a:pt x="3156841" y="1139074"/>
                </a:lnTo>
                <a:cubicBezTo>
                  <a:pt x="3079746" y="1152784"/>
                  <a:pt x="3002939" y="1130424"/>
                  <a:pt x="2918431" y="1117086"/>
                </a:cubicBezTo>
                <a:lnTo>
                  <a:pt x="2879138" y="1112484"/>
                </a:lnTo>
                <a:lnTo>
                  <a:pt x="2826222" y="1121324"/>
                </a:lnTo>
                <a:cubicBezTo>
                  <a:pt x="2774768" y="1133413"/>
                  <a:pt x="2721381" y="1136628"/>
                  <a:pt x="2668230" y="1135359"/>
                </a:cubicBezTo>
                <a:lnTo>
                  <a:pt x="2647977" y="1133694"/>
                </a:lnTo>
                <a:lnTo>
                  <a:pt x="2640301" y="1135178"/>
                </a:lnTo>
                <a:cubicBezTo>
                  <a:pt x="2526471" y="1150104"/>
                  <a:pt x="2436407" y="1127684"/>
                  <a:pt x="2311240" y="1120050"/>
                </a:cubicBezTo>
                <a:lnTo>
                  <a:pt x="2267228" y="1118733"/>
                </a:lnTo>
                <a:lnTo>
                  <a:pt x="2254722" y="1121324"/>
                </a:lnTo>
                <a:cubicBezTo>
                  <a:pt x="2190247" y="1143954"/>
                  <a:pt x="2135367" y="1135111"/>
                  <a:pt x="2069753" y="1125032"/>
                </a:cubicBezTo>
                <a:lnTo>
                  <a:pt x="2054772" y="1123346"/>
                </a:lnTo>
                <a:lnTo>
                  <a:pt x="1974298" y="1125246"/>
                </a:lnTo>
                <a:lnTo>
                  <a:pt x="1857583" y="1117210"/>
                </a:lnTo>
                <a:lnTo>
                  <a:pt x="1820382" y="1121324"/>
                </a:lnTo>
                <a:cubicBezTo>
                  <a:pt x="1766677" y="1130167"/>
                  <a:pt x="1718763" y="1130796"/>
                  <a:pt x="1673436" y="1127712"/>
                </a:cubicBezTo>
                <a:lnTo>
                  <a:pt x="1628827" y="1122321"/>
                </a:lnTo>
                <a:lnTo>
                  <a:pt x="1522691" y="1134518"/>
                </a:lnTo>
                <a:cubicBezTo>
                  <a:pt x="1447494" y="1137070"/>
                  <a:pt x="1372471" y="1129341"/>
                  <a:pt x="1282541" y="1124581"/>
                </a:cubicBezTo>
                <a:lnTo>
                  <a:pt x="1236351" y="1123564"/>
                </a:lnTo>
                <a:lnTo>
                  <a:pt x="1161049" y="1137024"/>
                </a:lnTo>
                <a:cubicBezTo>
                  <a:pt x="1073295" y="1146267"/>
                  <a:pt x="985702" y="1137944"/>
                  <a:pt x="897548" y="1128311"/>
                </a:cubicBezTo>
                <a:lnTo>
                  <a:pt x="797144" y="1119138"/>
                </a:lnTo>
                <a:lnTo>
                  <a:pt x="768822" y="1121324"/>
                </a:lnTo>
                <a:cubicBezTo>
                  <a:pt x="740395" y="1124989"/>
                  <a:pt x="700220" y="1123830"/>
                  <a:pt x="650650" y="1120779"/>
                </a:cubicBezTo>
                <a:lnTo>
                  <a:pt x="586587" y="1116410"/>
                </a:lnTo>
                <a:lnTo>
                  <a:pt x="540222" y="1121324"/>
                </a:lnTo>
                <a:cubicBezTo>
                  <a:pt x="358351" y="1152868"/>
                  <a:pt x="247790" y="1112956"/>
                  <a:pt x="133186" y="1109134"/>
                </a:cubicBezTo>
                <a:lnTo>
                  <a:pt x="129555" y="1109234"/>
                </a:lnTo>
                <a:lnTo>
                  <a:pt x="14442" y="1121324"/>
                </a:lnTo>
                <a:cubicBezTo>
                  <a:pt x="6223" y="938972"/>
                  <a:pt x="15267" y="799627"/>
                  <a:pt x="14442" y="594630"/>
                </a:cubicBezTo>
                <a:lnTo>
                  <a:pt x="14427" y="572611"/>
                </a:lnTo>
                <a:lnTo>
                  <a:pt x="3241" y="519120"/>
                </a:lnTo>
                <a:cubicBezTo>
                  <a:pt x="-3584" y="461386"/>
                  <a:pt x="1533" y="392011"/>
                  <a:pt x="7881" y="318804"/>
                </a:cubicBezTo>
                <a:lnTo>
                  <a:pt x="14885" y="225171"/>
                </a:lnTo>
                <a:lnTo>
                  <a:pt x="15044" y="142971"/>
                </a:lnTo>
                <a:cubicBezTo>
                  <a:pt x="15028" y="98983"/>
                  <a:pt x="14867" y="58770"/>
                  <a:pt x="14442" y="24044"/>
                </a:cubicBezTo>
                <a:cubicBezTo>
                  <a:pt x="35740" y="20637"/>
                  <a:pt x="56562" y="18577"/>
                  <a:pt x="76937" y="17517"/>
                </a:cubicBezTo>
                <a:lnTo>
                  <a:pt x="77872" y="17508"/>
                </a:lnTo>
                <a:lnTo>
                  <a:pt x="87525" y="16514"/>
                </a:lnTo>
                <a:lnTo>
                  <a:pt x="122344" y="17120"/>
                </a:lnTo>
                <a:lnTo>
                  <a:pt x="136750" y="16994"/>
                </a:lnTo>
                <a:lnTo>
                  <a:pt x="143027" y="17480"/>
                </a:lnTo>
                <a:lnTo>
                  <a:pt x="151848" y="17633"/>
                </a:lnTo>
                <a:lnTo>
                  <a:pt x="161335" y="18897"/>
                </a:lnTo>
                <a:lnTo>
                  <a:pt x="249007" y="25684"/>
                </a:lnTo>
                <a:cubicBezTo>
                  <a:pt x="320795" y="33043"/>
                  <a:pt x="386785" y="39857"/>
                  <a:pt x="448783" y="24044"/>
                </a:cubicBezTo>
                <a:cubicBezTo>
                  <a:pt x="479781" y="16138"/>
                  <a:pt x="507374" y="14170"/>
                  <a:pt x="534018" y="15170"/>
                </a:cubicBezTo>
                <a:lnTo>
                  <a:pt x="551656" y="17149"/>
                </a:lnTo>
                <a:lnTo>
                  <a:pt x="589052" y="9631"/>
                </a:lnTo>
                <a:cubicBezTo>
                  <a:pt x="654679" y="1870"/>
                  <a:pt x="704179" y="12093"/>
                  <a:pt x="756071" y="22589"/>
                </a:cubicBezTo>
                <a:lnTo>
                  <a:pt x="784744" y="27924"/>
                </a:lnTo>
                <a:lnTo>
                  <a:pt x="814542" y="24044"/>
                </a:lnTo>
                <a:cubicBezTo>
                  <a:pt x="900672" y="8160"/>
                  <a:pt x="972275" y="8525"/>
                  <a:pt x="1049409" y="12679"/>
                </a:cubicBezTo>
                <a:lnTo>
                  <a:pt x="1071299" y="14023"/>
                </a:lnTo>
                <a:lnTo>
                  <a:pt x="1099036" y="8575"/>
                </a:lnTo>
                <a:cubicBezTo>
                  <a:pt x="1256032" y="-17083"/>
                  <a:pt x="1241433" y="25028"/>
                  <a:pt x="1386042" y="24044"/>
                </a:cubicBezTo>
                <a:cubicBezTo>
                  <a:pt x="1551310" y="22919"/>
                  <a:pt x="1629022" y="25877"/>
                  <a:pt x="1751802" y="24044"/>
                </a:cubicBezTo>
                <a:cubicBezTo>
                  <a:pt x="1813192" y="23127"/>
                  <a:pt x="1876742" y="25702"/>
                  <a:pt x="1947461" y="27218"/>
                </a:cubicBezTo>
                <a:lnTo>
                  <a:pt x="1979539" y="27480"/>
                </a:lnTo>
                <a:lnTo>
                  <a:pt x="2026122" y="24044"/>
                </a:lnTo>
                <a:cubicBezTo>
                  <a:pt x="2306499" y="-11155"/>
                  <a:pt x="2399826" y="45871"/>
                  <a:pt x="2529042" y="24044"/>
                </a:cubicBezTo>
                <a:cubicBezTo>
                  <a:pt x="2561346" y="18587"/>
                  <a:pt x="2601165" y="19128"/>
                  <a:pt x="2644663" y="22190"/>
                </a:cubicBezTo>
                <a:lnTo>
                  <a:pt x="2679032" y="25505"/>
                </a:lnTo>
                <a:lnTo>
                  <a:pt x="2689062" y="24044"/>
                </a:lnTo>
                <a:cubicBezTo>
                  <a:pt x="2802560" y="3167"/>
                  <a:pt x="2897343" y="3948"/>
                  <a:pt x="2996370" y="9558"/>
                </a:cubicBezTo>
                <a:lnTo>
                  <a:pt x="3069000" y="14225"/>
                </a:lnTo>
                <a:lnTo>
                  <a:pt x="3080167" y="11264"/>
                </a:lnTo>
                <a:cubicBezTo>
                  <a:pt x="3096792" y="9073"/>
                  <a:pt x="3113994" y="8742"/>
                  <a:pt x="3131833" y="9645"/>
                </a:cubicBezTo>
                <a:lnTo>
                  <a:pt x="3219573" y="21244"/>
                </a:lnTo>
                <a:lnTo>
                  <a:pt x="3329142" y="24044"/>
                </a:lnTo>
                <a:cubicBezTo>
                  <a:pt x="3394379" y="23263"/>
                  <a:pt x="3443711" y="24658"/>
                  <a:pt x="3482551" y="26745"/>
                </a:cubicBezTo>
                <a:lnTo>
                  <a:pt x="3507616" y="28642"/>
                </a:lnTo>
                <a:lnTo>
                  <a:pt x="3534882" y="24044"/>
                </a:lnTo>
                <a:cubicBezTo>
                  <a:pt x="3617897" y="3605"/>
                  <a:pt x="3675060" y="5405"/>
                  <a:pt x="3723338" y="13047"/>
                </a:cubicBezTo>
                <a:lnTo>
                  <a:pt x="3748270" y="17922"/>
                </a:lnTo>
                <a:lnTo>
                  <a:pt x="3783783" y="18473"/>
                </a:lnTo>
                <a:cubicBezTo>
                  <a:pt x="3817739" y="20737"/>
                  <a:pt x="3855312" y="25956"/>
                  <a:pt x="3894361" y="30626"/>
                </a:cubicBezTo>
                <a:lnTo>
                  <a:pt x="3924637" y="32873"/>
                </a:lnTo>
                <a:lnTo>
                  <a:pt x="3969222" y="24044"/>
                </a:lnTo>
                <a:cubicBezTo>
                  <a:pt x="4144650" y="-25089"/>
                  <a:pt x="4369402" y="47337"/>
                  <a:pt x="4472142" y="24044"/>
                </a:cubicBezTo>
                <a:cubicBezTo>
                  <a:pt x="4523512" y="12397"/>
                  <a:pt x="4618519" y="22169"/>
                  <a:pt x="4724618" y="29967"/>
                </a:cubicBezTo>
                <a:lnTo>
                  <a:pt x="4736160" y="30482"/>
                </a:lnTo>
                <a:lnTo>
                  <a:pt x="4769322" y="24044"/>
                </a:lnTo>
                <a:cubicBezTo>
                  <a:pt x="4838843" y="5259"/>
                  <a:pt x="4903540" y="-702"/>
                  <a:pt x="4965069" y="64"/>
                </a:cubicBezTo>
                <a:close/>
              </a:path>
            </a:pathLst>
          </a:custGeom>
          <a:solidFill>
            <a:srgbClr val="FFFFDB"/>
          </a:solidFill>
          <a:ln w="76200">
            <a:solidFill>
              <a:srgbClr val="869A81"/>
            </a:solidFill>
          </a:ln>
          <a:effectLst>
            <a:glow rad="228600">
              <a:schemeClr val="accent6">
                <a:satMod val="175000"/>
                <a:alpha val="40000"/>
              </a:schemeClr>
            </a:glow>
          </a:effectLst>
        </p:spPr>
        <p:txBody>
          <a:bodyPr wrap="square" rtlCol="0" anchor="ctr">
            <a:noAutofit/>
          </a:bodyPr>
          <a:lstStyle/>
          <a:p>
            <a:pPr algn="ctr"/>
            <a:r>
              <a:rPr lang="en-US" sz="4400" dirty="0" err="1">
                <a:ln>
                  <a:solidFill>
                    <a:schemeClr val="tx1">
                      <a:lumMod val="75000"/>
                      <a:lumOff val="25000"/>
                    </a:schemeClr>
                  </a:solidFill>
                </a:ln>
                <a:solidFill>
                  <a:srgbClr val="E05F47"/>
                </a:solidFill>
                <a:latin typeface="Arial" panose="020B0604020202020204" pitchFamily="34" charset="0"/>
              </a:rPr>
              <a:t>Kết</a:t>
            </a:r>
            <a:r>
              <a:rPr lang="en-US" sz="4400" dirty="0">
                <a:ln>
                  <a:solidFill>
                    <a:schemeClr val="tx1">
                      <a:lumMod val="75000"/>
                      <a:lumOff val="25000"/>
                    </a:schemeClr>
                  </a:solidFill>
                </a:ln>
                <a:solidFill>
                  <a:srgbClr val="E05F47"/>
                </a:solidFill>
                <a:latin typeface="Arial" panose="020B0604020202020204" pitchFamily="34" charset="0"/>
              </a:rPr>
              <a:t> </a:t>
            </a:r>
            <a:r>
              <a:rPr lang="en-US" sz="4400" dirty="0" err="1">
                <a:ln>
                  <a:solidFill>
                    <a:schemeClr val="tx1">
                      <a:lumMod val="75000"/>
                      <a:lumOff val="25000"/>
                    </a:schemeClr>
                  </a:solidFill>
                </a:ln>
                <a:solidFill>
                  <a:srgbClr val="EFEEDE"/>
                </a:solidFill>
                <a:latin typeface="Arial" panose="020B0604020202020204" pitchFamily="34" charset="0"/>
              </a:rPr>
              <a:t>Luận</a:t>
            </a:r>
            <a:endParaRPr lang="en-US" sz="4400" dirty="0">
              <a:ln>
                <a:solidFill>
                  <a:schemeClr val="tx1">
                    <a:lumMod val="75000"/>
                    <a:lumOff val="25000"/>
                  </a:schemeClr>
                </a:solidFill>
              </a:ln>
              <a:solidFill>
                <a:srgbClr val="EFEEDE"/>
              </a:solidFill>
              <a:latin typeface="Arial" panose="020B0604020202020204" pitchFamily="34" charset="0"/>
            </a:endParaRPr>
          </a:p>
        </p:txBody>
      </p:sp>
      <p:grpSp>
        <p:nvGrpSpPr>
          <p:cNvPr id="24" name="Group 23">
            <a:extLst>
              <a:ext uri="{FF2B5EF4-FFF2-40B4-BE49-F238E27FC236}">
                <a16:creationId xmlns:a16="http://schemas.microsoft.com/office/drawing/2014/main" id="{E4CE8CD9-AC1A-41D0-9DF2-04C099D568E9}"/>
              </a:ext>
            </a:extLst>
          </p:cNvPr>
          <p:cNvGrpSpPr/>
          <p:nvPr/>
        </p:nvGrpSpPr>
        <p:grpSpPr>
          <a:xfrm>
            <a:off x="9995716" y="1543818"/>
            <a:ext cx="1577977" cy="1049672"/>
            <a:chOff x="1245617" y="3167735"/>
            <a:chExt cx="4483782" cy="2546576"/>
          </a:xfrm>
        </p:grpSpPr>
        <p:grpSp>
          <p:nvGrpSpPr>
            <p:cNvPr id="25" name="Group 24">
              <a:extLst>
                <a:ext uri="{FF2B5EF4-FFF2-40B4-BE49-F238E27FC236}">
                  <a16:creationId xmlns:a16="http://schemas.microsoft.com/office/drawing/2014/main" id="{799CD15E-4392-4DDB-9DD5-328E3759E6FB}"/>
                </a:ext>
              </a:extLst>
            </p:cNvPr>
            <p:cNvGrpSpPr/>
            <p:nvPr/>
          </p:nvGrpSpPr>
          <p:grpSpPr>
            <a:xfrm>
              <a:off x="1245617" y="3167735"/>
              <a:ext cx="4483782" cy="2546576"/>
              <a:chOff x="3693830" y="2527592"/>
              <a:chExt cx="4483782" cy="2546576"/>
            </a:xfrm>
          </p:grpSpPr>
          <p:sp>
            <p:nvSpPr>
              <p:cNvPr id="27" name="Cube 26">
                <a:extLst>
                  <a:ext uri="{FF2B5EF4-FFF2-40B4-BE49-F238E27FC236}">
                    <a16:creationId xmlns:a16="http://schemas.microsoft.com/office/drawing/2014/main" id="{135506E6-BA59-4854-8AE7-8A631D1ECC31}"/>
                  </a:ext>
                </a:extLst>
              </p:cNvPr>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F6A32DF7-826C-4605-8C6F-65E8A368D470}"/>
                  </a:ext>
                </a:extLst>
              </p:cNvPr>
              <p:cNvCxnSpPr>
                <a:cxnSpLocks/>
              </p:cNvCxnSpPr>
              <p:nvPr/>
            </p:nvCxnSpPr>
            <p:spPr>
              <a:xfrm>
                <a:off x="4432775" y="2534356"/>
                <a:ext cx="0" cy="1890887"/>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48105C-E929-4B7F-A426-7624122D0D34}"/>
                  </a:ext>
                </a:extLst>
              </p:cNvPr>
              <p:cNvCxnSpPr>
                <a:cxnSpLocks/>
              </p:cNvCxnSpPr>
              <p:nvPr/>
            </p:nvCxnSpPr>
            <p:spPr>
              <a:xfrm flipH="1">
                <a:off x="4505071" y="4425243"/>
                <a:ext cx="3672541"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2C86445-2002-4345-B0A3-0854370411DB}"/>
                  </a:ext>
                </a:extLst>
              </p:cNvPr>
              <p:cNvCxnSpPr>
                <a:cxnSpLocks/>
              </p:cNvCxnSpPr>
              <p:nvPr/>
            </p:nvCxnSpPr>
            <p:spPr>
              <a:xfrm flipV="1">
                <a:off x="3702474" y="4425243"/>
                <a:ext cx="802597" cy="648925"/>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26" name="Cube 25">
              <a:extLst>
                <a:ext uri="{FF2B5EF4-FFF2-40B4-BE49-F238E27FC236}">
                  <a16:creationId xmlns:a16="http://schemas.microsoft.com/office/drawing/2014/main" id="{273C3B9F-F5E5-4142-A386-AB85049F049C}"/>
                </a:ext>
              </a:extLst>
            </p:cNvPr>
            <p:cNvSpPr/>
            <p:nvPr/>
          </p:nvSpPr>
          <p:spPr>
            <a:xfrm>
              <a:off x="2787160" y="4433776"/>
              <a:ext cx="1229199" cy="1120028"/>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CA100E52-C03F-48D6-8FE9-20A633BD317B}"/>
              </a:ext>
            </a:extLst>
          </p:cNvPr>
          <p:cNvGrpSpPr/>
          <p:nvPr/>
        </p:nvGrpSpPr>
        <p:grpSpPr>
          <a:xfrm>
            <a:off x="9208431" y="3220331"/>
            <a:ext cx="2470952" cy="1886939"/>
            <a:chOff x="5854916" y="6731920"/>
            <a:chExt cx="3938819" cy="2687961"/>
          </a:xfrm>
        </p:grpSpPr>
        <p:grpSp>
          <p:nvGrpSpPr>
            <p:cNvPr id="31" name="Group 30">
              <a:extLst>
                <a:ext uri="{FF2B5EF4-FFF2-40B4-BE49-F238E27FC236}">
                  <a16:creationId xmlns:a16="http://schemas.microsoft.com/office/drawing/2014/main" id="{EB3C1D48-5700-4548-BDFF-11F6765D451F}"/>
                </a:ext>
              </a:extLst>
            </p:cNvPr>
            <p:cNvGrpSpPr/>
            <p:nvPr/>
          </p:nvGrpSpPr>
          <p:grpSpPr>
            <a:xfrm>
              <a:off x="5854916" y="6731920"/>
              <a:ext cx="1125512" cy="1796439"/>
              <a:chOff x="1581374" y="2851117"/>
              <a:chExt cx="1125512" cy="1796439"/>
            </a:xfrm>
          </p:grpSpPr>
          <p:sp>
            <p:nvSpPr>
              <p:cNvPr id="39" name="Cube 38">
                <a:extLst>
                  <a:ext uri="{FF2B5EF4-FFF2-40B4-BE49-F238E27FC236}">
                    <a16:creationId xmlns:a16="http://schemas.microsoft.com/office/drawing/2014/main" id="{CCF9B402-1099-416A-9652-CFE3BA4B14EC}"/>
                  </a:ext>
                </a:extLst>
              </p:cNvPr>
              <p:cNvSpPr/>
              <p:nvPr/>
            </p:nvSpPr>
            <p:spPr>
              <a:xfrm>
                <a:off x="1795213" y="3533586"/>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a:extLst>
                  <a:ext uri="{FF2B5EF4-FFF2-40B4-BE49-F238E27FC236}">
                    <a16:creationId xmlns:a16="http://schemas.microsoft.com/office/drawing/2014/main" id="{8D68CDD6-1F5F-4758-8D0A-0E2134D4D561}"/>
                  </a:ext>
                </a:extLst>
              </p:cNvPr>
              <p:cNvSpPr/>
              <p:nvPr/>
            </p:nvSpPr>
            <p:spPr>
              <a:xfrm>
                <a:off x="1581374" y="373588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a:extLst>
                  <a:ext uri="{FF2B5EF4-FFF2-40B4-BE49-F238E27FC236}">
                    <a16:creationId xmlns:a16="http://schemas.microsoft.com/office/drawing/2014/main" id="{EAC28D74-6C99-4488-83BE-BC6EFA231B8B}"/>
                  </a:ext>
                </a:extLst>
              </p:cNvPr>
              <p:cNvSpPr/>
              <p:nvPr/>
            </p:nvSpPr>
            <p:spPr>
              <a:xfrm>
                <a:off x="1795213" y="2851117"/>
                <a:ext cx="911672"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a:extLst>
                  <a:ext uri="{FF2B5EF4-FFF2-40B4-BE49-F238E27FC236}">
                    <a16:creationId xmlns:a16="http://schemas.microsoft.com/office/drawing/2014/main" id="{F2859B60-4463-4E93-A042-2EC279F5DAD0}"/>
                  </a:ext>
                </a:extLst>
              </p:cNvPr>
              <p:cNvSpPr/>
              <p:nvPr/>
            </p:nvSpPr>
            <p:spPr>
              <a:xfrm>
                <a:off x="1581374" y="30498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D25AD9FC-0953-498B-9281-AA5B873CB9CB}"/>
                </a:ext>
              </a:extLst>
            </p:cNvPr>
            <p:cNvGrpSpPr/>
            <p:nvPr/>
          </p:nvGrpSpPr>
          <p:grpSpPr>
            <a:xfrm>
              <a:off x="7226541" y="6930633"/>
              <a:ext cx="2275335" cy="1584076"/>
              <a:chOff x="4215287" y="3061739"/>
              <a:chExt cx="2275335" cy="1584076"/>
            </a:xfrm>
          </p:grpSpPr>
          <p:sp>
            <p:nvSpPr>
              <p:cNvPr id="35" name="Cube 34">
                <a:extLst>
                  <a:ext uri="{FF2B5EF4-FFF2-40B4-BE49-F238E27FC236}">
                    <a16:creationId xmlns:a16="http://schemas.microsoft.com/office/drawing/2014/main" id="{3BEC6F07-6DE3-4058-A07A-1FBF36E63110}"/>
                  </a:ext>
                </a:extLst>
              </p:cNvPr>
              <p:cNvSpPr/>
              <p:nvPr/>
            </p:nvSpPr>
            <p:spPr>
              <a:xfrm>
                <a:off x="4215287" y="3734142"/>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a:extLst>
                  <a:ext uri="{FF2B5EF4-FFF2-40B4-BE49-F238E27FC236}">
                    <a16:creationId xmlns:a16="http://schemas.microsoft.com/office/drawing/2014/main" id="{8A74227B-1731-4B37-B21C-D7B396F487A5}"/>
                  </a:ext>
                </a:extLst>
              </p:cNvPr>
              <p:cNvSpPr/>
              <p:nvPr/>
            </p:nvSpPr>
            <p:spPr>
              <a:xfrm>
                <a:off x="4215287" y="3061739"/>
                <a:ext cx="911673" cy="910506"/>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23F7A0BC-C3F7-4038-AC62-58E5F212C368}"/>
                  </a:ext>
                </a:extLst>
              </p:cNvPr>
              <p:cNvSpPr/>
              <p:nvPr/>
            </p:nvSpPr>
            <p:spPr>
              <a:xfrm>
                <a:off x="4897117" y="3747793"/>
                <a:ext cx="911673" cy="897450"/>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C904030A-7D55-4D74-B351-30739A59DE85}"/>
                  </a:ext>
                </a:extLst>
              </p:cNvPr>
              <p:cNvSpPr/>
              <p:nvPr/>
            </p:nvSpPr>
            <p:spPr>
              <a:xfrm>
                <a:off x="5586910" y="3747791"/>
                <a:ext cx="903712" cy="897449"/>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5F21D4AE-B1B2-4EDD-AB6B-7A34A83614C7}"/>
                </a:ext>
              </a:extLst>
            </p:cNvPr>
            <p:cNvSpPr txBox="1"/>
            <p:nvPr/>
          </p:nvSpPr>
          <p:spPr>
            <a:xfrm>
              <a:off x="5854916" y="8674536"/>
              <a:ext cx="1689315" cy="745345"/>
            </a:xfrm>
            <a:prstGeom prst="rect">
              <a:avLst/>
            </a:prstGeom>
            <a:noFill/>
          </p:spPr>
          <p:txBody>
            <a:bodyPr wrap="square" rtlCol="0">
              <a:spAutoFit/>
            </a:bodyPr>
            <a:lstStyle/>
            <a:p>
              <a:r>
                <a:rPr lang="en-US" sz="2400" b="1">
                  <a:latin typeface="HP001 4 hàng" panose="020B0603050302020204" pitchFamily="34" charset="0"/>
                </a:rPr>
                <a:t>C</a:t>
              </a:r>
            </a:p>
          </p:txBody>
        </p:sp>
        <p:sp>
          <p:nvSpPr>
            <p:cNvPr id="34" name="TextBox 33">
              <a:extLst>
                <a:ext uri="{FF2B5EF4-FFF2-40B4-BE49-F238E27FC236}">
                  <a16:creationId xmlns:a16="http://schemas.microsoft.com/office/drawing/2014/main" id="{2C3650AE-4700-4FC7-A9B5-D7035CCE33B3}"/>
                </a:ext>
              </a:extLst>
            </p:cNvPr>
            <p:cNvSpPr txBox="1"/>
            <p:nvPr/>
          </p:nvSpPr>
          <p:spPr>
            <a:xfrm>
              <a:off x="8104420" y="8674536"/>
              <a:ext cx="1689315" cy="745345"/>
            </a:xfrm>
            <a:prstGeom prst="rect">
              <a:avLst/>
            </a:prstGeom>
            <a:noFill/>
          </p:spPr>
          <p:txBody>
            <a:bodyPr wrap="square" rtlCol="0">
              <a:spAutoFit/>
            </a:bodyPr>
            <a:lstStyle/>
            <a:p>
              <a:r>
                <a:rPr lang="en-US" sz="2400" b="1">
                  <a:latin typeface="HP001 4 hàng" panose="020B0603050302020204" pitchFamily="34" charset="0"/>
                </a:rPr>
                <a:t>D</a:t>
              </a:r>
            </a:p>
          </p:txBody>
        </p:sp>
      </p:grpSp>
    </p:spTree>
    <p:extLst>
      <p:ext uri="{BB962C8B-B14F-4D97-AF65-F5344CB8AC3E}">
        <p14:creationId xmlns:p14="http://schemas.microsoft.com/office/powerpoint/2010/main" val="562507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C52527-DA9C-4C78-A0D6-3FDC816229D8}"/>
              </a:ext>
            </a:extLst>
          </p:cNvPr>
          <p:cNvSpPr/>
          <p:nvPr/>
        </p:nvSpPr>
        <p:spPr>
          <a:xfrm>
            <a:off x="-18288" y="0"/>
            <a:ext cx="12192000" cy="6858000"/>
          </a:xfrm>
          <a:prstGeom prst="rect">
            <a:avLst/>
          </a:prstGeom>
          <a:solidFill>
            <a:srgbClr val="869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19844053-40C7-4719-B25B-72A8293AEB3C}"/>
              </a:ext>
            </a:extLst>
          </p:cNvPr>
          <p:cNvSpPr txBox="1"/>
          <p:nvPr/>
        </p:nvSpPr>
        <p:spPr>
          <a:xfrm>
            <a:off x="2617941" y="778809"/>
            <a:ext cx="6956118" cy="1446550"/>
          </a:xfrm>
          <a:prstGeom prst="rect">
            <a:avLst/>
          </a:prstGeom>
          <a:noFill/>
        </p:spPr>
        <p:txBody>
          <a:bodyPr wrap="square" rtlCol="0">
            <a:spAutoFit/>
          </a:bodyPr>
          <a:lstStyle/>
          <a:p>
            <a:pPr algn="ctr"/>
            <a:r>
              <a:rPr lang="en-US" sz="4400" b="1" dirty="0">
                <a:ln w="12700">
                  <a:solidFill>
                    <a:schemeClr val="tx1"/>
                  </a:solidFill>
                </a:ln>
                <a:solidFill>
                  <a:schemeClr val="accent4">
                    <a:lumMod val="60000"/>
                    <a:lumOff val="40000"/>
                  </a:schemeClr>
                </a:solidFill>
                <a:latin typeface="Arial" panose="020B0604020202020204" pitchFamily="34" charset="0"/>
              </a:rPr>
              <a:t>2. So </a:t>
            </a:r>
            <a:r>
              <a:rPr lang="en-US" sz="4400" b="1" dirty="0" err="1">
                <a:ln w="12700">
                  <a:solidFill>
                    <a:schemeClr val="tx1"/>
                  </a:solidFill>
                </a:ln>
                <a:solidFill>
                  <a:schemeClr val="accent4">
                    <a:lumMod val="60000"/>
                    <a:lumOff val="40000"/>
                  </a:schemeClr>
                </a:solidFill>
                <a:latin typeface="Arial" panose="020B0604020202020204" pitchFamily="34" charset="0"/>
              </a:rPr>
              <a:t>sánh</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thể</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tích</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của</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các</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hình</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với</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nhau</a:t>
            </a:r>
            <a:endParaRPr lang="vi-VN" sz="4400" b="1" dirty="0">
              <a:ln w="12700">
                <a:solidFill>
                  <a:schemeClr val="tx1"/>
                </a:solidFill>
              </a:ln>
              <a:solidFill>
                <a:schemeClr val="accent4">
                  <a:lumMod val="60000"/>
                  <a:lumOff val="40000"/>
                </a:schemeClr>
              </a:solidFill>
              <a:latin typeface="Arial" panose="020B0604020202020204" pitchFamily="34" charset="0"/>
            </a:endParaRPr>
          </a:p>
        </p:txBody>
      </p:sp>
      <p:sp>
        <p:nvSpPr>
          <p:cNvPr id="15" name="Rectangle 14">
            <a:extLst>
              <a:ext uri="{FF2B5EF4-FFF2-40B4-BE49-F238E27FC236}">
                <a16:creationId xmlns:a16="http://schemas.microsoft.com/office/drawing/2014/main" id="{564865E0-3942-4F04-AB54-1A4BB736EE08}"/>
              </a:ext>
            </a:extLst>
          </p:cNvPr>
          <p:cNvSpPr/>
          <p:nvPr/>
        </p:nvSpPr>
        <p:spPr>
          <a:xfrm>
            <a:off x="1879600" y="431800"/>
            <a:ext cx="10312400" cy="3175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a:extLst>
              <a:ext uri="{FF2B5EF4-FFF2-40B4-BE49-F238E27FC236}">
                <a16:creationId xmlns:a16="http://schemas.microsoft.com/office/drawing/2014/main" id="{965BE614-B3F9-4BDB-BB96-F4C29A79C448}"/>
              </a:ext>
            </a:extLst>
          </p:cNvPr>
          <p:cNvSpPr/>
          <p:nvPr/>
        </p:nvSpPr>
        <p:spPr>
          <a:xfrm>
            <a:off x="0" y="6159500"/>
            <a:ext cx="10312400" cy="3175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0" name="Picture 19">
            <a:extLst>
              <a:ext uri="{FF2B5EF4-FFF2-40B4-BE49-F238E27FC236}">
                <a16:creationId xmlns:a16="http://schemas.microsoft.com/office/drawing/2014/main" id="{57511B52-F50B-4471-B5A6-B69BD98ACD6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96" b="90576" l="7614" r="94091">
                        <a14:foregroundMark x1="43295" y1="7167" x2="63068" y2="9086"/>
                        <a14:foregroundMark x1="85795" y1="46275" x2="87273" y2="65801"/>
                        <a14:foregroundMark x1="68523" y1="35497" x2="65341" y2="82280"/>
                        <a14:foregroundMark x1="58750" y1="46670" x2="66023" y2="56433"/>
                        <a14:foregroundMark x1="66023" y1="56433" x2="67045" y2="65801"/>
                        <a14:foregroundMark x1="59886" y1="43510" x2="69886" y2="73081"/>
                        <a14:foregroundMark x1="64545" y1="41591" x2="73068" y2="67664"/>
                        <a14:foregroundMark x1="7727" y1="56095" x2="8182" y2="65914"/>
                        <a14:foregroundMark x1="25227" y1="68736" x2="40909" y2="82675"/>
                        <a14:foregroundMark x1="33523" y1="83521" x2="60909" y2="84876"/>
                        <a14:foregroundMark x1="52614" y1="90519" x2="59432" y2="90068"/>
                        <a14:foregroundMark x1="47273" y1="88600" x2="53068" y2="89334"/>
                        <a14:foregroundMark x1="69659" y1="6546" x2="71364" y2="8860"/>
                        <a14:foregroundMark x1="22045" y1="14052" x2="37727" y2="19018"/>
                        <a14:foregroundMark x1="50455" y1="3894" x2="51818" y2="5926"/>
                        <a14:foregroundMark x1="81932" y1="31659" x2="87500" y2="40745"/>
                        <a14:foregroundMark x1="73864" y1="11174" x2="73864" y2="11174"/>
                        <a14:foregroundMark x1="84091" y1="26411" x2="84091" y2="26411"/>
                        <a14:foregroundMark x1="87500" y1="31377" x2="87500" y2="31377"/>
                        <a14:foregroundMark x1="82614" y1="22912" x2="82614" y2="22912"/>
                        <a14:foregroundMark x1="32614" y1="27991" x2="46023" y2="60497"/>
                        <a14:foregroundMark x1="33295" y1="11400" x2="33864" y2="12980"/>
                        <a14:foregroundMark x1="15795" y1="35045" x2="15795" y2="35045"/>
                        <a14:foregroundMark x1="17955" y1="32788" x2="17955" y2="32788"/>
                        <a14:foregroundMark x1="19432" y1="31208" x2="19432" y2="31208"/>
                        <a14:foregroundMark x1="20909" y1="29458" x2="20909" y2="29458"/>
                        <a14:foregroundMark x1="21705" y1="28612" x2="21705" y2="28612"/>
                        <a14:foregroundMark x1="19886" y1="30418" x2="20114" y2="30418"/>
                        <a14:foregroundMark x1="13068" y1="38713" x2="13068" y2="38713"/>
                        <a14:foregroundMark x1="13409" y1="37641" x2="13409" y2="37641"/>
                        <a14:foregroundMark x1="10909" y1="41422" x2="10909" y2="41422"/>
                        <a14:foregroundMark x1="17273" y1="72856" x2="17273" y2="72856"/>
                        <a14:foregroundMark x1="13636" y1="70542" x2="13636" y2="70542"/>
                        <a14:foregroundMark x1="9773" y1="67664" x2="9773" y2="67664"/>
                        <a14:foregroundMark x1="17727" y1="76298" x2="17727" y2="76298"/>
                        <a14:foregroundMark x1="22727" y1="82731" x2="22727" y2="82731"/>
                        <a14:foregroundMark x1="17386" y1="74549" x2="17386" y2="74549"/>
                        <a14:foregroundMark x1="21250" y1="81151" x2="21250" y2="81151"/>
                        <a14:foregroundMark x1="19318" y1="79289" x2="19318" y2="79289"/>
                        <a14:foregroundMark x1="20341" y1="80135" x2="20341" y2="80135"/>
                        <a14:foregroundMark x1="22159" y1="81998" x2="22159" y2="81998"/>
                        <a14:foregroundMark x1="35114" y1="87698" x2="35114" y2="87698"/>
                        <a14:foregroundMark x1="20568" y1="86569" x2="20568" y2="86569"/>
                        <a14:foregroundMark x1="60114" y1="90632" x2="60114" y2="90632"/>
                        <a14:foregroundMark x1="65455" y1="90632" x2="65455" y2="90632"/>
                        <a14:foregroundMark x1="71932" y1="89898" x2="71932" y2="89898"/>
                        <a14:foregroundMark x1="77386" y1="88318" x2="77386" y2="88318"/>
                        <a14:foregroundMark x1="76932" y1="84255" x2="76932" y2="84255"/>
                        <a14:foregroundMark x1="76477" y1="78217" x2="76477" y2="78217"/>
                        <a14:foregroundMark x1="78409" y1="75847" x2="78409" y2="75847"/>
                        <a14:foregroundMark x1="85682" y1="72009" x2="85682" y2="72009"/>
                        <a14:foregroundMark x1="87386" y1="70260" x2="87386" y2="70260"/>
                        <a14:foregroundMark x1="89886" y1="67833" x2="89886" y2="67833"/>
                        <a14:foregroundMark x1="88182" y1="31828" x2="88182" y2="31828"/>
                        <a14:foregroundMark x1="86705" y1="29402" x2="86705" y2="29402"/>
                        <a14:foregroundMark x1="78182" y1="16591" x2="78182" y2="16591"/>
                        <a14:foregroundMark x1="76250" y1="14052" x2="76250" y2="14052"/>
                        <a14:foregroundMark x1="81136" y1="20655" x2="81136" y2="20655"/>
                        <a14:foregroundMark x1="85568" y1="27201" x2="85568" y2="27201"/>
                        <a14:foregroundMark x1="72273" y1="9086" x2="72273" y2="9086"/>
                        <a14:foregroundMark x1="68295" y1="5587" x2="68295" y2="5587"/>
                        <a14:foregroundMark x1="66705" y1="6659" x2="66705" y2="6659"/>
                        <a14:foregroundMark x1="57614" y1="4740" x2="57614" y2="4740"/>
                        <a14:foregroundMark x1="60568" y1="5023" x2="60568" y2="5023"/>
                        <a14:foregroundMark x1="42159" y1="5700" x2="42159" y2="5700"/>
                        <a14:foregroundMark x1="36818" y1="7844" x2="36818" y2="7844"/>
                        <a14:foregroundMark x1="44091" y1="5643" x2="44091" y2="5643"/>
                        <a14:foregroundMark x1="39432" y1="6603" x2="39432" y2="6603"/>
                        <a14:foregroundMark x1="33977" y1="9029" x2="33977" y2="9029"/>
                        <a14:foregroundMark x1="31818" y1="11005" x2="31818" y2="11005"/>
                        <a14:foregroundMark x1="33068" y1="9989" x2="33068" y2="9989"/>
                        <a14:foregroundMark x1="17045" y1="13600" x2="17273" y2="13600"/>
                        <a14:foregroundMark x1="20341" y1="12472" x2="19886" y2="12585"/>
                        <a14:foregroundMark x1="15795" y1="14616" x2="14886" y2="16253"/>
                        <a14:foregroundMark x1="50000" y1="2596" x2="50000" y2="2596"/>
                        <a14:foregroundMark x1="74659" y1="6828" x2="74659" y2="6828"/>
                        <a14:foregroundMark x1="91932" y1="39729" x2="91932" y2="39729"/>
                        <a14:foregroundMark x1="94091" y1="60102" x2="94091" y2="60102"/>
                      </a14:backgroundRemoval>
                    </a14:imgEffect>
                  </a14:imgLayer>
                </a14:imgProps>
              </a:ext>
              <a:ext uri="{28A0092B-C50C-407E-A947-70E740481C1C}">
                <a14:useLocalDpi xmlns:a14="http://schemas.microsoft.com/office/drawing/2010/main" val="0"/>
              </a:ext>
            </a:extLst>
          </a:blip>
          <a:stretch>
            <a:fillRect/>
          </a:stretch>
        </p:blipFill>
        <p:spPr>
          <a:xfrm>
            <a:off x="10371581" y="3455747"/>
            <a:ext cx="1829062" cy="3683065"/>
          </a:xfrm>
          <a:prstGeom prst="rect">
            <a:avLst/>
          </a:prstGeom>
        </p:spPr>
      </p:pic>
      <p:sp>
        <p:nvSpPr>
          <p:cNvPr id="2" name="TextBox 1">
            <a:extLst>
              <a:ext uri="{FF2B5EF4-FFF2-40B4-BE49-F238E27FC236}">
                <a16:creationId xmlns:a16="http://schemas.microsoft.com/office/drawing/2014/main" id="{49D5D15F-242F-4F60-AB0D-C004643E083E}"/>
              </a:ext>
            </a:extLst>
          </p:cNvPr>
          <p:cNvSpPr txBox="1"/>
          <p:nvPr/>
        </p:nvSpPr>
        <p:spPr>
          <a:xfrm>
            <a:off x="567706" y="2225359"/>
            <a:ext cx="3018773" cy="584775"/>
          </a:xfrm>
          <a:prstGeom prst="rect">
            <a:avLst/>
          </a:prstGeom>
          <a:noFill/>
        </p:spPr>
        <p:txBody>
          <a:bodyPr wrap="square" rtlCol="0">
            <a:spAutoFit/>
          </a:bodyPr>
          <a:lstStyle/>
          <a:p>
            <a:r>
              <a:rPr lang="en-US" sz="3200" dirty="0" err="1">
                <a:solidFill>
                  <a:schemeClr val="bg1"/>
                </a:solidFill>
                <a:latin typeface="Arial" panose="020B0604020202020204" pitchFamily="34" charset="0"/>
              </a:rPr>
              <a:t>Ví</a:t>
            </a:r>
            <a:r>
              <a:rPr lang="en-US" sz="3200" dirty="0">
                <a:solidFill>
                  <a:schemeClr val="bg1"/>
                </a:solidFill>
                <a:latin typeface="Arial" panose="020B0604020202020204" pitchFamily="34" charset="0"/>
              </a:rPr>
              <a:t> </a:t>
            </a:r>
            <a:r>
              <a:rPr lang="en-US" sz="3200" dirty="0" err="1">
                <a:solidFill>
                  <a:schemeClr val="bg1"/>
                </a:solidFill>
                <a:latin typeface="Arial" panose="020B0604020202020204" pitchFamily="34" charset="0"/>
              </a:rPr>
              <a:t>dụ</a:t>
            </a:r>
            <a:r>
              <a:rPr lang="en-US" sz="3200" dirty="0">
                <a:solidFill>
                  <a:schemeClr val="bg1"/>
                </a:solidFill>
                <a:latin typeface="Arial" panose="020B0604020202020204" pitchFamily="34" charset="0"/>
              </a:rPr>
              <a:t> 3: </a:t>
            </a:r>
          </a:p>
        </p:txBody>
      </p:sp>
      <p:sp>
        <p:nvSpPr>
          <p:cNvPr id="10" name="TextBox 9">
            <a:extLst>
              <a:ext uri="{FF2B5EF4-FFF2-40B4-BE49-F238E27FC236}">
                <a16:creationId xmlns:a16="http://schemas.microsoft.com/office/drawing/2014/main" id="{C11D52B2-4AA4-4343-AD09-0A468D409FAF}"/>
              </a:ext>
            </a:extLst>
          </p:cNvPr>
          <p:cNvSpPr txBox="1"/>
          <p:nvPr/>
        </p:nvSpPr>
        <p:spPr>
          <a:xfrm>
            <a:off x="0" y="5460109"/>
            <a:ext cx="10344649" cy="1384995"/>
          </a:xfrm>
          <a:custGeom>
            <a:avLst/>
            <a:gdLst>
              <a:gd name="connsiteX0" fmla="*/ 0 w 10344649"/>
              <a:gd name="connsiteY0" fmla="*/ 0 h 1384995"/>
              <a:gd name="connsiteX1" fmla="*/ 689643 w 10344649"/>
              <a:gd name="connsiteY1" fmla="*/ 0 h 1384995"/>
              <a:gd name="connsiteX2" fmla="*/ 1172394 w 10344649"/>
              <a:gd name="connsiteY2" fmla="*/ 0 h 1384995"/>
              <a:gd name="connsiteX3" fmla="*/ 1655144 w 10344649"/>
              <a:gd name="connsiteY3" fmla="*/ 0 h 1384995"/>
              <a:gd name="connsiteX4" fmla="*/ 2137894 w 10344649"/>
              <a:gd name="connsiteY4" fmla="*/ 0 h 1384995"/>
              <a:gd name="connsiteX5" fmla="*/ 2517198 w 10344649"/>
              <a:gd name="connsiteY5" fmla="*/ 0 h 1384995"/>
              <a:gd name="connsiteX6" fmla="*/ 3103395 w 10344649"/>
              <a:gd name="connsiteY6" fmla="*/ 0 h 1384995"/>
              <a:gd name="connsiteX7" fmla="*/ 3586145 w 10344649"/>
              <a:gd name="connsiteY7" fmla="*/ 0 h 1384995"/>
              <a:gd name="connsiteX8" fmla="*/ 4172342 w 10344649"/>
              <a:gd name="connsiteY8" fmla="*/ 0 h 1384995"/>
              <a:gd name="connsiteX9" fmla="*/ 5068878 w 10344649"/>
              <a:gd name="connsiteY9" fmla="*/ 0 h 1384995"/>
              <a:gd name="connsiteX10" fmla="*/ 5448182 w 10344649"/>
              <a:gd name="connsiteY10" fmla="*/ 0 h 1384995"/>
              <a:gd name="connsiteX11" fmla="*/ 6241272 w 10344649"/>
              <a:gd name="connsiteY11" fmla="*/ 0 h 1384995"/>
              <a:gd name="connsiteX12" fmla="*/ 7034361 w 10344649"/>
              <a:gd name="connsiteY12" fmla="*/ 0 h 1384995"/>
              <a:gd name="connsiteX13" fmla="*/ 7724005 w 10344649"/>
              <a:gd name="connsiteY13" fmla="*/ 0 h 1384995"/>
              <a:gd name="connsiteX14" fmla="*/ 8517094 w 10344649"/>
              <a:gd name="connsiteY14" fmla="*/ 0 h 1384995"/>
              <a:gd name="connsiteX15" fmla="*/ 9413631 w 10344649"/>
              <a:gd name="connsiteY15" fmla="*/ 0 h 1384995"/>
              <a:gd name="connsiteX16" fmla="*/ 10344649 w 10344649"/>
              <a:gd name="connsiteY16" fmla="*/ 0 h 1384995"/>
              <a:gd name="connsiteX17" fmla="*/ 10344649 w 10344649"/>
              <a:gd name="connsiteY17" fmla="*/ 664798 h 1384995"/>
              <a:gd name="connsiteX18" fmla="*/ 10344649 w 10344649"/>
              <a:gd name="connsiteY18" fmla="*/ 1384995 h 1384995"/>
              <a:gd name="connsiteX19" fmla="*/ 9551559 w 10344649"/>
              <a:gd name="connsiteY19" fmla="*/ 1384995 h 1384995"/>
              <a:gd name="connsiteX20" fmla="*/ 8861916 w 10344649"/>
              <a:gd name="connsiteY20" fmla="*/ 1384995 h 1384995"/>
              <a:gd name="connsiteX21" fmla="*/ 7965380 w 10344649"/>
              <a:gd name="connsiteY21" fmla="*/ 1384995 h 1384995"/>
              <a:gd name="connsiteX22" fmla="*/ 7482629 w 10344649"/>
              <a:gd name="connsiteY22" fmla="*/ 1384995 h 1384995"/>
              <a:gd name="connsiteX23" fmla="*/ 7103326 w 10344649"/>
              <a:gd name="connsiteY23" fmla="*/ 1384995 h 1384995"/>
              <a:gd name="connsiteX24" fmla="*/ 6206789 w 10344649"/>
              <a:gd name="connsiteY24" fmla="*/ 1384995 h 1384995"/>
              <a:gd name="connsiteX25" fmla="*/ 5310253 w 10344649"/>
              <a:gd name="connsiteY25" fmla="*/ 1384995 h 1384995"/>
              <a:gd name="connsiteX26" fmla="*/ 4827503 w 10344649"/>
              <a:gd name="connsiteY26" fmla="*/ 1384995 h 1384995"/>
              <a:gd name="connsiteX27" fmla="*/ 4241306 w 10344649"/>
              <a:gd name="connsiteY27" fmla="*/ 1384995 h 1384995"/>
              <a:gd name="connsiteX28" fmla="*/ 3344770 w 10344649"/>
              <a:gd name="connsiteY28" fmla="*/ 1384995 h 1384995"/>
              <a:gd name="connsiteX29" fmla="*/ 2862020 w 10344649"/>
              <a:gd name="connsiteY29" fmla="*/ 1384995 h 1384995"/>
              <a:gd name="connsiteX30" fmla="*/ 2068930 w 10344649"/>
              <a:gd name="connsiteY30" fmla="*/ 1384995 h 1384995"/>
              <a:gd name="connsiteX31" fmla="*/ 1482733 w 10344649"/>
              <a:gd name="connsiteY31" fmla="*/ 1384995 h 1384995"/>
              <a:gd name="connsiteX32" fmla="*/ 793090 w 10344649"/>
              <a:gd name="connsiteY32" fmla="*/ 1384995 h 1384995"/>
              <a:gd name="connsiteX33" fmla="*/ 0 w 10344649"/>
              <a:gd name="connsiteY33" fmla="*/ 1384995 h 1384995"/>
              <a:gd name="connsiteX34" fmla="*/ 0 w 10344649"/>
              <a:gd name="connsiteY34" fmla="*/ 734047 h 1384995"/>
              <a:gd name="connsiteX35" fmla="*/ 0 w 10344649"/>
              <a:gd name="connsiteY35"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344649" h="1384995" fill="none" extrusionOk="0">
                <a:moveTo>
                  <a:pt x="0" y="0"/>
                </a:moveTo>
                <a:cubicBezTo>
                  <a:pt x="276051" y="-4377"/>
                  <a:pt x="359183" y="-11368"/>
                  <a:pt x="689643" y="0"/>
                </a:cubicBezTo>
                <a:cubicBezTo>
                  <a:pt x="1020103" y="11368"/>
                  <a:pt x="1061816" y="-5050"/>
                  <a:pt x="1172394" y="0"/>
                </a:cubicBezTo>
                <a:cubicBezTo>
                  <a:pt x="1282972" y="5050"/>
                  <a:pt x="1424880" y="14599"/>
                  <a:pt x="1655144" y="0"/>
                </a:cubicBezTo>
                <a:cubicBezTo>
                  <a:pt x="1885408" y="-14599"/>
                  <a:pt x="1997632" y="9540"/>
                  <a:pt x="2137894" y="0"/>
                </a:cubicBezTo>
                <a:cubicBezTo>
                  <a:pt x="2278156" y="-9540"/>
                  <a:pt x="2355464" y="-4901"/>
                  <a:pt x="2517198" y="0"/>
                </a:cubicBezTo>
                <a:cubicBezTo>
                  <a:pt x="2678932" y="4901"/>
                  <a:pt x="2937588" y="24259"/>
                  <a:pt x="3103395" y="0"/>
                </a:cubicBezTo>
                <a:cubicBezTo>
                  <a:pt x="3269202" y="-24259"/>
                  <a:pt x="3419170" y="-18381"/>
                  <a:pt x="3586145" y="0"/>
                </a:cubicBezTo>
                <a:cubicBezTo>
                  <a:pt x="3753120" y="18381"/>
                  <a:pt x="3947951" y="8652"/>
                  <a:pt x="4172342" y="0"/>
                </a:cubicBezTo>
                <a:cubicBezTo>
                  <a:pt x="4396733" y="-8652"/>
                  <a:pt x="4684058" y="-40794"/>
                  <a:pt x="5068878" y="0"/>
                </a:cubicBezTo>
                <a:cubicBezTo>
                  <a:pt x="5453698" y="40794"/>
                  <a:pt x="5312279" y="1355"/>
                  <a:pt x="5448182" y="0"/>
                </a:cubicBezTo>
                <a:cubicBezTo>
                  <a:pt x="5584085" y="-1355"/>
                  <a:pt x="6022130" y="-27381"/>
                  <a:pt x="6241272" y="0"/>
                </a:cubicBezTo>
                <a:cubicBezTo>
                  <a:pt x="6460414" y="27381"/>
                  <a:pt x="6710593" y="-2398"/>
                  <a:pt x="7034361" y="0"/>
                </a:cubicBezTo>
                <a:cubicBezTo>
                  <a:pt x="7358129" y="2398"/>
                  <a:pt x="7382083" y="10091"/>
                  <a:pt x="7724005" y="0"/>
                </a:cubicBezTo>
                <a:cubicBezTo>
                  <a:pt x="8065927" y="-10091"/>
                  <a:pt x="8266881" y="6988"/>
                  <a:pt x="8517094" y="0"/>
                </a:cubicBezTo>
                <a:cubicBezTo>
                  <a:pt x="8767307" y="-6988"/>
                  <a:pt x="9208324" y="19119"/>
                  <a:pt x="9413631" y="0"/>
                </a:cubicBezTo>
                <a:cubicBezTo>
                  <a:pt x="9618938" y="-19119"/>
                  <a:pt x="9947794" y="29123"/>
                  <a:pt x="10344649" y="0"/>
                </a:cubicBezTo>
                <a:cubicBezTo>
                  <a:pt x="10357843" y="201910"/>
                  <a:pt x="10335554" y="502468"/>
                  <a:pt x="10344649" y="664798"/>
                </a:cubicBezTo>
                <a:cubicBezTo>
                  <a:pt x="10353744" y="827128"/>
                  <a:pt x="10366419" y="1112735"/>
                  <a:pt x="10344649" y="1384995"/>
                </a:cubicBezTo>
                <a:cubicBezTo>
                  <a:pt x="10067046" y="1361759"/>
                  <a:pt x="9782879" y="1405212"/>
                  <a:pt x="9551559" y="1384995"/>
                </a:cubicBezTo>
                <a:cubicBezTo>
                  <a:pt x="9320239" y="1364779"/>
                  <a:pt x="9138615" y="1377915"/>
                  <a:pt x="8861916" y="1384995"/>
                </a:cubicBezTo>
                <a:cubicBezTo>
                  <a:pt x="8585217" y="1392075"/>
                  <a:pt x="8289545" y="1341937"/>
                  <a:pt x="7965380" y="1384995"/>
                </a:cubicBezTo>
                <a:cubicBezTo>
                  <a:pt x="7641215" y="1428053"/>
                  <a:pt x="7702295" y="1365185"/>
                  <a:pt x="7482629" y="1384995"/>
                </a:cubicBezTo>
                <a:cubicBezTo>
                  <a:pt x="7262963" y="1404805"/>
                  <a:pt x="7256448" y="1378944"/>
                  <a:pt x="7103326" y="1384995"/>
                </a:cubicBezTo>
                <a:cubicBezTo>
                  <a:pt x="6950204" y="1391046"/>
                  <a:pt x="6584065" y="1409748"/>
                  <a:pt x="6206789" y="1384995"/>
                </a:cubicBezTo>
                <a:cubicBezTo>
                  <a:pt x="5829513" y="1360242"/>
                  <a:pt x="5545011" y="1416175"/>
                  <a:pt x="5310253" y="1384995"/>
                </a:cubicBezTo>
                <a:cubicBezTo>
                  <a:pt x="5075495" y="1353815"/>
                  <a:pt x="5058666" y="1367013"/>
                  <a:pt x="4827503" y="1384995"/>
                </a:cubicBezTo>
                <a:cubicBezTo>
                  <a:pt x="4596340" y="1402978"/>
                  <a:pt x="4517152" y="1412125"/>
                  <a:pt x="4241306" y="1384995"/>
                </a:cubicBezTo>
                <a:cubicBezTo>
                  <a:pt x="3965460" y="1357865"/>
                  <a:pt x="3626096" y="1416203"/>
                  <a:pt x="3344770" y="1384995"/>
                </a:cubicBezTo>
                <a:cubicBezTo>
                  <a:pt x="3063444" y="1353787"/>
                  <a:pt x="3023931" y="1364417"/>
                  <a:pt x="2862020" y="1384995"/>
                </a:cubicBezTo>
                <a:cubicBezTo>
                  <a:pt x="2700109" y="1405574"/>
                  <a:pt x="2460045" y="1405885"/>
                  <a:pt x="2068930" y="1384995"/>
                </a:cubicBezTo>
                <a:cubicBezTo>
                  <a:pt x="1677815" y="1364106"/>
                  <a:pt x="1657594" y="1371561"/>
                  <a:pt x="1482733" y="1384995"/>
                </a:cubicBezTo>
                <a:cubicBezTo>
                  <a:pt x="1307872" y="1398429"/>
                  <a:pt x="1101832" y="1393463"/>
                  <a:pt x="793090" y="1384995"/>
                </a:cubicBezTo>
                <a:cubicBezTo>
                  <a:pt x="484348" y="1376527"/>
                  <a:pt x="319224" y="1418953"/>
                  <a:pt x="0" y="1384995"/>
                </a:cubicBezTo>
                <a:cubicBezTo>
                  <a:pt x="31113" y="1079859"/>
                  <a:pt x="13933" y="869408"/>
                  <a:pt x="0" y="734047"/>
                </a:cubicBezTo>
                <a:cubicBezTo>
                  <a:pt x="-13933" y="598686"/>
                  <a:pt x="12092" y="319046"/>
                  <a:pt x="0" y="0"/>
                </a:cubicBezTo>
                <a:close/>
              </a:path>
              <a:path w="10344649" h="1384995" stroke="0" extrusionOk="0">
                <a:moveTo>
                  <a:pt x="0" y="0"/>
                </a:moveTo>
                <a:cubicBezTo>
                  <a:pt x="217562" y="-324"/>
                  <a:pt x="514273" y="27068"/>
                  <a:pt x="793090" y="0"/>
                </a:cubicBezTo>
                <a:cubicBezTo>
                  <a:pt x="1071907" y="-27068"/>
                  <a:pt x="1390241" y="16841"/>
                  <a:pt x="1689626" y="0"/>
                </a:cubicBezTo>
                <a:cubicBezTo>
                  <a:pt x="1989011" y="-16841"/>
                  <a:pt x="2037782" y="8213"/>
                  <a:pt x="2172376" y="0"/>
                </a:cubicBezTo>
                <a:cubicBezTo>
                  <a:pt x="2306970" y="-8213"/>
                  <a:pt x="2576364" y="-17444"/>
                  <a:pt x="2758573" y="0"/>
                </a:cubicBezTo>
                <a:cubicBezTo>
                  <a:pt x="2940782" y="17444"/>
                  <a:pt x="3230624" y="9487"/>
                  <a:pt x="3551663" y="0"/>
                </a:cubicBezTo>
                <a:cubicBezTo>
                  <a:pt x="3872702" y="-9487"/>
                  <a:pt x="4104416" y="-31390"/>
                  <a:pt x="4448199" y="0"/>
                </a:cubicBezTo>
                <a:cubicBezTo>
                  <a:pt x="4791982" y="31390"/>
                  <a:pt x="4915929" y="22626"/>
                  <a:pt x="5137842" y="0"/>
                </a:cubicBezTo>
                <a:cubicBezTo>
                  <a:pt x="5359755" y="-22626"/>
                  <a:pt x="5767332" y="19994"/>
                  <a:pt x="6034379" y="0"/>
                </a:cubicBezTo>
                <a:cubicBezTo>
                  <a:pt x="6301426" y="-19994"/>
                  <a:pt x="6428312" y="17918"/>
                  <a:pt x="6620575" y="0"/>
                </a:cubicBezTo>
                <a:cubicBezTo>
                  <a:pt x="6812838" y="-17918"/>
                  <a:pt x="6921737" y="13529"/>
                  <a:pt x="6999879" y="0"/>
                </a:cubicBezTo>
                <a:cubicBezTo>
                  <a:pt x="7078021" y="-13529"/>
                  <a:pt x="7317710" y="5232"/>
                  <a:pt x="7482629" y="0"/>
                </a:cubicBezTo>
                <a:cubicBezTo>
                  <a:pt x="7647548" y="-5232"/>
                  <a:pt x="7877491" y="-1279"/>
                  <a:pt x="8068826" y="0"/>
                </a:cubicBezTo>
                <a:cubicBezTo>
                  <a:pt x="8260161" y="1279"/>
                  <a:pt x="8350022" y="-12908"/>
                  <a:pt x="8551577" y="0"/>
                </a:cubicBezTo>
                <a:cubicBezTo>
                  <a:pt x="8753132" y="12908"/>
                  <a:pt x="9143673" y="40033"/>
                  <a:pt x="9448113" y="0"/>
                </a:cubicBezTo>
                <a:cubicBezTo>
                  <a:pt x="9752553" y="-40033"/>
                  <a:pt x="9968983" y="-32484"/>
                  <a:pt x="10344649" y="0"/>
                </a:cubicBezTo>
                <a:cubicBezTo>
                  <a:pt x="10319669" y="174816"/>
                  <a:pt x="10314458" y="425124"/>
                  <a:pt x="10344649" y="720197"/>
                </a:cubicBezTo>
                <a:cubicBezTo>
                  <a:pt x="10374840" y="1015270"/>
                  <a:pt x="10339199" y="1110632"/>
                  <a:pt x="10344649" y="1384995"/>
                </a:cubicBezTo>
                <a:cubicBezTo>
                  <a:pt x="10175509" y="1393531"/>
                  <a:pt x="9997482" y="1367005"/>
                  <a:pt x="9861899" y="1384995"/>
                </a:cubicBezTo>
                <a:cubicBezTo>
                  <a:pt x="9726316" y="1402986"/>
                  <a:pt x="9404014" y="1406778"/>
                  <a:pt x="9275702" y="1384995"/>
                </a:cubicBezTo>
                <a:cubicBezTo>
                  <a:pt x="9147390" y="1363212"/>
                  <a:pt x="9045875" y="1389906"/>
                  <a:pt x="8896398" y="1384995"/>
                </a:cubicBezTo>
                <a:cubicBezTo>
                  <a:pt x="8746921" y="1380084"/>
                  <a:pt x="8612089" y="1383553"/>
                  <a:pt x="8413648" y="1384995"/>
                </a:cubicBezTo>
                <a:cubicBezTo>
                  <a:pt x="8215207" y="1386438"/>
                  <a:pt x="7979425" y="1385585"/>
                  <a:pt x="7827451" y="1384995"/>
                </a:cubicBezTo>
                <a:cubicBezTo>
                  <a:pt x="7675477" y="1384405"/>
                  <a:pt x="7189582" y="1429562"/>
                  <a:pt x="6930915" y="1384995"/>
                </a:cubicBezTo>
                <a:cubicBezTo>
                  <a:pt x="6672248" y="1340428"/>
                  <a:pt x="6479422" y="1388253"/>
                  <a:pt x="6344718" y="1384995"/>
                </a:cubicBezTo>
                <a:cubicBezTo>
                  <a:pt x="6210014" y="1381737"/>
                  <a:pt x="5907661" y="1394603"/>
                  <a:pt x="5655075" y="1384995"/>
                </a:cubicBezTo>
                <a:cubicBezTo>
                  <a:pt x="5402489" y="1375387"/>
                  <a:pt x="5354614" y="1378229"/>
                  <a:pt x="5068878" y="1384995"/>
                </a:cubicBezTo>
                <a:cubicBezTo>
                  <a:pt x="4783142" y="1391761"/>
                  <a:pt x="4784183" y="1398633"/>
                  <a:pt x="4689574" y="1384995"/>
                </a:cubicBezTo>
                <a:cubicBezTo>
                  <a:pt x="4594965" y="1371357"/>
                  <a:pt x="4380838" y="1386490"/>
                  <a:pt x="4206824" y="1384995"/>
                </a:cubicBezTo>
                <a:cubicBezTo>
                  <a:pt x="4032810" y="1383501"/>
                  <a:pt x="3496857" y="1427860"/>
                  <a:pt x="3310288" y="1384995"/>
                </a:cubicBezTo>
                <a:cubicBezTo>
                  <a:pt x="3123719" y="1342130"/>
                  <a:pt x="3104629" y="1385046"/>
                  <a:pt x="2930984" y="1384995"/>
                </a:cubicBezTo>
                <a:cubicBezTo>
                  <a:pt x="2757339" y="1384944"/>
                  <a:pt x="2600839" y="1374078"/>
                  <a:pt x="2448234" y="1384995"/>
                </a:cubicBezTo>
                <a:cubicBezTo>
                  <a:pt x="2295629" y="1395913"/>
                  <a:pt x="2007829" y="1403565"/>
                  <a:pt x="1862037" y="1384995"/>
                </a:cubicBezTo>
                <a:cubicBezTo>
                  <a:pt x="1716245" y="1366425"/>
                  <a:pt x="1418734" y="1394222"/>
                  <a:pt x="1275840" y="1384995"/>
                </a:cubicBezTo>
                <a:cubicBezTo>
                  <a:pt x="1132946" y="1375768"/>
                  <a:pt x="1027828" y="1390038"/>
                  <a:pt x="896536" y="1384995"/>
                </a:cubicBezTo>
                <a:cubicBezTo>
                  <a:pt x="765244" y="1379952"/>
                  <a:pt x="309196" y="1425273"/>
                  <a:pt x="0" y="1384995"/>
                </a:cubicBezTo>
                <a:cubicBezTo>
                  <a:pt x="-5603" y="1222747"/>
                  <a:pt x="-6403" y="830535"/>
                  <a:pt x="0" y="678648"/>
                </a:cubicBezTo>
                <a:cubicBezTo>
                  <a:pt x="6403" y="526761"/>
                  <a:pt x="-5718" y="316409"/>
                  <a:pt x="0" y="0"/>
                </a:cubicBezTo>
                <a:close/>
              </a:path>
            </a:pathLst>
          </a:custGeom>
          <a:solidFill>
            <a:srgbClr val="FFFFDB"/>
          </a:solidFill>
          <a:ln w="57150">
            <a:solidFill>
              <a:srgbClr val="AC8264"/>
            </a:solidFill>
            <a:extLst>
              <a:ext uri="{C807C97D-BFC1-408E-A445-0C87EB9F89A2}">
                <ask:lineSketchStyleProps xmlns:ask="http://schemas.microsoft.com/office/drawing/2018/sketchyshapes" sd="617059921">
                  <a:prstGeom prst="rect">
                    <a:avLst/>
                  </a:prstGeom>
                  <ask:type>
                    <ask:lineSketchFreehand/>
                  </ask:type>
                </ask:lineSketchStyleProps>
              </a:ext>
            </a:extLst>
          </a:ln>
        </p:spPr>
        <p:txBody>
          <a:bodyPr wrap="square" rtlCol="0">
            <a:spAutoFit/>
          </a:bodyPr>
          <a:lstStyle/>
          <a:p>
            <a:pPr marL="234950" algn="just" defTabSz="895350">
              <a:tabLst>
                <a:tab pos="9940925" algn="l"/>
              </a:tabLst>
            </a:pPr>
            <a:r>
              <a:rPr lang="en-US" sz="2800" dirty="0" err="1">
                <a:latin typeface="Arial" panose="020B0604020202020204" pitchFamily="34" charset="0"/>
              </a:rPr>
              <a:t>Nhận</a:t>
            </a:r>
            <a:r>
              <a:rPr lang="en-US" sz="2800" dirty="0">
                <a:latin typeface="Arial" panose="020B0604020202020204" pitchFamily="34" charset="0"/>
              </a:rPr>
              <a:t> </a:t>
            </a:r>
            <a:r>
              <a:rPr lang="en-US" sz="2800" dirty="0" err="1">
                <a:latin typeface="Arial" panose="020B0604020202020204" pitchFamily="34" charset="0"/>
              </a:rPr>
              <a:t>xét</a:t>
            </a:r>
            <a:r>
              <a:rPr lang="en-US" sz="2800" dirty="0">
                <a:latin typeface="Arial" panose="020B0604020202020204" pitchFamily="34" charset="0"/>
              </a:rPr>
              <a:t>: </a:t>
            </a:r>
          </a:p>
          <a:p>
            <a:pPr marL="234950" defTabSz="895350">
              <a:tabLst>
                <a:tab pos="9940925" algn="l"/>
              </a:tabLst>
            </a:pPr>
            <a:r>
              <a:rPr lang="en-US" sz="2800" dirty="0" err="1">
                <a:solidFill>
                  <a:srgbClr val="002060"/>
                </a:solidFill>
                <a:latin typeface="Arial" panose="020B0604020202020204" pitchFamily="34" charset="0"/>
              </a:rPr>
              <a:t>Số</a:t>
            </a:r>
            <a:r>
              <a:rPr lang="en-US" sz="2800" dirty="0">
                <a:solidFill>
                  <a:srgbClr val="002060"/>
                </a:solidFill>
                <a:latin typeface="Arial" panose="020B0604020202020204" pitchFamily="34" charset="0"/>
              </a:rPr>
              <a:t> </a:t>
            </a:r>
            <a:r>
              <a:rPr lang="en-US" sz="2800" dirty="0" err="1">
                <a:solidFill>
                  <a:srgbClr val="002060"/>
                </a:solidFill>
                <a:latin typeface="Arial" panose="020B0604020202020204" pitchFamily="34" charset="0"/>
              </a:rPr>
              <a:t>hình</a:t>
            </a:r>
            <a:r>
              <a:rPr lang="en-US" sz="2800" dirty="0">
                <a:solidFill>
                  <a:srgbClr val="002060"/>
                </a:solidFill>
                <a:latin typeface="Arial" panose="020B0604020202020204" pitchFamily="34" charset="0"/>
              </a:rPr>
              <a:t> </a:t>
            </a:r>
            <a:r>
              <a:rPr lang="en-US" sz="2800" dirty="0" err="1">
                <a:solidFill>
                  <a:srgbClr val="002060"/>
                </a:solidFill>
                <a:latin typeface="Arial" panose="020B0604020202020204" pitchFamily="34" charset="0"/>
              </a:rPr>
              <a:t>lập</a:t>
            </a:r>
            <a:r>
              <a:rPr lang="en-US" sz="2800" dirty="0">
                <a:solidFill>
                  <a:srgbClr val="002060"/>
                </a:solidFill>
                <a:latin typeface="Arial" panose="020B0604020202020204" pitchFamily="34" charset="0"/>
              </a:rPr>
              <a:t> </a:t>
            </a:r>
            <a:r>
              <a:rPr lang="en-US" sz="2800" dirty="0" err="1">
                <a:solidFill>
                  <a:srgbClr val="002060"/>
                </a:solidFill>
                <a:latin typeface="Arial" panose="020B0604020202020204" pitchFamily="34" charset="0"/>
              </a:rPr>
              <a:t>phương</a:t>
            </a:r>
            <a:r>
              <a:rPr lang="en-US" sz="2800" dirty="0">
                <a:solidFill>
                  <a:srgbClr val="002060"/>
                </a:solidFill>
                <a:latin typeface="Arial" panose="020B0604020202020204" pitchFamily="34" charset="0"/>
              </a:rPr>
              <a:t> </a:t>
            </a:r>
            <a:r>
              <a:rPr lang="en-US" sz="2800" dirty="0" err="1">
                <a:solidFill>
                  <a:srgbClr val="002060"/>
                </a:solidFill>
                <a:latin typeface="Arial" panose="020B0604020202020204" pitchFamily="34" charset="0"/>
              </a:rPr>
              <a:t>của</a:t>
            </a:r>
            <a:r>
              <a:rPr lang="en-US" sz="2800" dirty="0">
                <a:solidFill>
                  <a:srgbClr val="002060"/>
                </a:solidFill>
                <a:latin typeface="Arial" panose="020B0604020202020204" pitchFamily="34" charset="0"/>
              </a:rPr>
              <a:t> </a:t>
            </a:r>
            <a:r>
              <a:rPr lang="en-US" sz="2800" dirty="0" err="1">
                <a:solidFill>
                  <a:srgbClr val="002060"/>
                </a:solidFill>
                <a:latin typeface="Arial" panose="020B0604020202020204" pitchFamily="34" charset="0"/>
              </a:rPr>
              <a:t>hình</a:t>
            </a:r>
            <a:r>
              <a:rPr lang="en-US" sz="2800" dirty="0">
                <a:solidFill>
                  <a:srgbClr val="002060"/>
                </a:solidFill>
                <a:latin typeface="Arial" panose="020B0604020202020204" pitchFamily="34" charset="0"/>
              </a:rPr>
              <a:t> </a:t>
            </a:r>
            <a:r>
              <a:rPr lang="en-US" sz="2800" b="1" dirty="0">
                <a:solidFill>
                  <a:srgbClr val="002060"/>
                </a:solidFill>
                <a:latin typeface="HP001 4 hàng" panose="020B0603050302020204" pitchFamily="34" charset="0"/>
              </a:rPr>
              <a:t>P</a:t>
            </a:r>
            <a:r>
              <a:rPr lang="en-US" sz="2800" dirty="0">
                <a:solidFill>
                  <a:srgbClr val="002060"/>
                </a:solidFill>
                <a:latin typeface="Arial" panose="020B0604020202020204" pitchFamily="34" charset="0"/>
              </a:rPr>
              <a:t> </a:t>
            </a:r>
            <a:r>
              <a:rPr lang="en-US" sz="2800" dirty="0" err="1">
                <a:solidFill>
                  <a:srgbClr val="002060"/>
                </a:solidFill>
                <a:latin typeface="Arial" panose="020B0604020202020204" pitchFamily="34" charset="0"/>
              </a:rPr>
              <a:t>bằng</a:t>
            </a:r>
            <a:r>
              <a:rPr lang="en-US" sz="2800" dirty="0">
                <a:solidFill>
                  <a:srgbClr val="002060"/>
                </a:solidFill>
                <a:latin typeface="Arial" panose="020B0604020202020204" pitchFamily="34" charset="0"/>
              </a:rPr>
              <a:t> </a:t>
            </a:r>
            <a:r>
              <a:rPr lang="en-US" sz="2800" dirty="0" err="1">
                <a:solidFill>
                  <a:srgbClr val="002060"/>
                </a:solidFill>
                <a:latin typeface="Arial" panose="020B0604020202020204" pitchFamily="34" charset="0"/>
              </a:rPr>
              <a:t>số</a:t>
            </a:r>
            <a:r>
              <a:rPr lang="en-US" sz="2800" dirty="0">
                <a:solidFill>
                  <a:srgbClr val="002060"/>
                </a:solidFill>
                <a:latin typeface="Arial" panose="020B0604020202020204" pitchFamily="34" charset="0"/>
              </a:rPr>
              <a:t> </a:t>
            </a:r>
            <a:r>
              <a:rPr lang="en-US" sz="2800" dirty="0" err="1">
                <a:solidFill>
                  <a:srgbClr val="002060"/>
                </a:solidFill>
                <a:latin typeface="Arial" panose="020B0604020202020204" pitchFamily="34" charset="0"/>
              </a:rPr>
              <a:t>hình</a:t>
            </a:r>
            <a:r>
              <a:rPr lang="en-US" sz="2800" dirty="0">
                <a:solidFill>
                  <a:srgbClr val="002060"/>
                </a:solidFill>
                <a:latin typeface="Arial" panose="020B0604020202020204" pitchFamily="34" charset="0"/>
              </a:rPr>
              <a:t> </a:t>
            </a:r>
            <a:r>
              <a:rPr lang="en-US" sz="2800" dirty="0" err="1">
                <a:solidFill>
                  <a:srgbClr val="002060"/>
                </a:solidFill>
                <a:latin typeface="Arial" panose="020B0604020202020204" pitchFamily="34" charset="0"/>
              </a:rPr>
              <a:t>lập</a:t>
            </a:r>
            <a:r>
              <a:rPr lang="en-US" sz="2800" dirty="0">
                <a:solidFill>
                  <a:srgbClr val="002060"/>
                </a:solidFill>
                <a:latin typeface="Arial" panose="020B0604020202020204" pitchFamily="34" charset="0"/>
              </a:rPr>
              <a:t> </a:t>
            </a:r>
            <a:r>
              <a:rPr lang="en-US" sz="2800" dirty="0" err="1">
                <a:solidFill>
                  <a:srgbClr val="002060"/>
                </a:solidFill>
                <a:latin typeface="Arial" panose="020B0604020202020204" pitchFamily="34" charset="0"/>
              </a:rPr>
              <a:t>phương</a:t>
            </a:r>
            <a:r>
              <a:rPr lang="en-US" sz="2800" dirty="0">
                <a:solidFill>
                  <a:srgbClr val="002060"/>
                </a:solidFill>
                <a:latin typeface="Arial" panose="020B0604020202020204" pitchFamily="34" charset="0"/>
              </a:rPr>
              <a:t> </a:t>
            </a:r>
            <a:r>
              <a:rPr lang="en-US" sz="2800" dirty="0" err="1">
                <a:solidFill>
                  <a:srgbClr val="002060"/>
                </a:solidFill>
                <a:latin typeface="Arial" panose="020B0604020202020204" pitchFamily="34" charset="0"/>
              </a:rPr>
              <a:t>của</a:t>
            </a:r>
            <a:r>
              <a:rPr lang="en-US" sz="2800" dirty="0">
                <a:solidFill>
                  <a:srgbClr val="002060"/>
                </a:solidFill>
                <a:latin typeface="Arial" panose="020B0604020202020204" pitchFamily="34" charset="0"/>
              </a:rPr>
              <a:t> </a:t>
            </a:r>
            <a:r>
              <a:rPr lang="en-US" sz="2800" dirty="0" err="1">
                <a:solidFill>
                  <a:srgbClr val="002060"/>
                </a:solidFill>
                <a:latin typeface="Arial" panose="020B0604020202020204" pitchFamily="34" charset="0"/>
              </a:rPr>
              <a:t>hình</a:t>
            </a:r>
            <a:r>
              <a:rPr lang="en-US" sz="2800" dirty="0">
                <a:solidFill>
                  <a:srgbClr val="002060"/>
                </a:solidFill>
                <a:latin typeface="Arial" panose="020B0604020202020204" pitchFamily="34" charset="0"/>
              </a:rPr>
              <a:t> </a:t>
            </a:r>
            <a:r>
              <a:rPr lang="en-US" sz="2800" b="1" dirty="0">
                <a:solidFill>
                  <a:srgbClr val="002060"/>
                </a:solidFill>
                <a:latin typeface="HP001 4 hàng" panose="020B0603050302020204" pitchFamily="34" charset="0"/>
              </a:rPr>
              <a:t>M</a:t>
            </a:r>
            <a:r>
              <a:rPr lang="en-US" sz="2800" dirty="0">
                <a:solidFill>
                  <a:srgbClr val="002060"/>
                </a:solidFill>
                <a:latin typeface="Arial" panose="020B0604020202020204" pitchFamily="34" charset="0"/>
              </a:rPr>
              <a:t> </a:t>
            </a:r>
            <a:r>
              <a:rPr lang="en-US" sz="2800" dirty="0" err="1">
                <a:solidFill>
                  <a:srgbClr val="002060"/>
                </a:solidFill>
                <a:latin typeface="Arial" panose="020B0604020202020204" pitchFamily="34" charset="0"/>
              </a:rPr>
              <a:t>cộng</a:t>
            </a:r>
            <a:r>
              <a:rPr lang="en-US" sz="2800" dirty="0">
                <a:solidFill>
                  <a:srgbClr val="002060"/>
                </a:solidFill>
                <a:latin typeface="Arial" panose="020B0604020202020204" pitchFamily="34" charset="0"/>
              </a:rPr>
              <a:t> </a:t>
            </a:r>
            <a:r>
              <a:rPr lang="en-US" sz="2800" dirty="0" err="1">
                <a:solidFill>
                  <a:srgbClr val="002060"/>
                </a:solidFill>
                <a:latin typeface="Arial" panose="020B0604020202020204" pitchFamily="34" charset="0"/>
              </a:rPr>
              <a:t>với</a:t>
            </a:r>
            <a:r>
              <a:rPr lang="en-US" sz="2800" dirty="0">
                <a:solidFill>
                  <a:srgbClr val="002060"/>
                </a:solidFill>
                <a:latin typeface="Arial" panose="020B0604020202020204" pitchFamily="34" charset="0"/>
              </a:rPr>
              <a:t> </a:t>
            </a:r>
            <a:r>
              <a:rPr lang="en-US" sz="2800" dirty="0" err="1">
                <a:solidFill>
                  <a:srgbClr val="002060"/>
                </a:solidFill>
                <a:latin typeface="Arial" panose="020B0604020202020204" pitchFamily="34" charset="0"/>
              </a:rPr>
              <a:t>số</a:t>
            </a:r>
            <a:r>
              <a:rPr lang="en-US" sz="2800" dirty="0">
                <a:solidFill>
                  <a:srgbClr val="002060"/>
                </a:solidFill>
                <a:latin typeface="Arial" panose="020B0604020202020204" pitchFamily="34" charset="0"/>
              </a:rPr>
              <a:t> </a:t>
            </a:r>
            <a:r>
              <a:rPr lang="en-US" sz="2800" dirty="0" err="1">
                <a:solidFill>
                  <a:srgbClr val="002060"/>
                </a:solidFill>
                <a:latin typeface="Arial" panose="020B0604020202020204" pitchFamily="34" charset="0"/>
              </a:rPr>
              <a:t>hình</a:t>
            </a:r>
            <a:r>
              <a:rPr lang="en-US" sz="2800" dirty="0">
                <a:solidFill>
                  <a:srgbClr val="002060"/>
                </a:solidFill>
                <a:latin typeface="Arial" panose="020B0604020202020204" pitchFamily="34" charset="0"/>
              </a:rPr>
              <a:t> </a:t>
            </a:r>
            <a:r>
              <a:rPr lang="en-US" sz="2800" dirty="0" err="1">
                <a:solidFill>
                  <a:srgbClr val="002060"/>
                </a:solidFill>
                <a:latin typeface="Arial" panose="020B0604020202020204" pitchFamily="34" charset="0"/>
              </a:rPr>
              <a:t>lập</a:t>
            </a:r>
            <a:r>
              <a:rPr lang="en-US" sz="2800" dirty="0">
                <a:solidFill>
                  <a:srgbClr val="002060"/>
                </a:solidFill>
                <a:latin typeface="Arial" panose="020B0604020202020204" pitchFamily="34" charset="0"/>
              </a:rPr>
              <a:t> </a:t>
            </a:r>
            <a:r>
              <a:rPr lang="en-US" sz="2800" dirty="0" err="1">
                <a:solidFill>
                  <a:srgbClr val="002060"/>
                </a:solidFill>
                <a:latin typeface="Arial" panose="020B0604020202020204" pitchFamily="34" charset="0"/>
              </a:rPr>
              <a:t>phương</a:t>
            </a:r>
            <a:r>
              <a:rPr lang="en-US" sz="2800" dirty="0">
                <a:solidFill>
                  <a:srgbClr val="002060"/>
                </a:solidFill>
                <a:latin typeface="Arial" panose="020B0604020202020204" pitchFamily="34" charset="0"/>
              </a:rPr>
              <a:t> </a:t>
            </a:r>
            <a:r>
              <a:rPr lang="en-US" sz="2800" dirty="0" err="1">
                <a:solidFill>
                  <a:srgbClr val="002060"/>
                </a:solidFill>
                <a:latin typeface="Arial" panose="020B0604020202020204" pitchFamily="34" charset="0"/>
              </a:rPr>
              <a:t>của</a:t>
            </a:r>
            <a:r>
              <a:rPr lang="en-US" sz="2800" dirty="0">
                <a:solidFill>
                  <a:srgbClr val="002060"/>
                </a:solidFill>
                <a:latin typeface="Arial" panose="020B0604020202020204" pitchFamily="34" charset="0"/>
              </a:rPr>
              <a:t> </a:t>
            </a:r>
            <a:r>
              <a:rPr lang="en-US" sz="2800" dirty="0" err="1">
                <a:solidFill>
                  <a:srgbClr val="002060"/>
                </a:solidFill>
                <a:latin typeface="Arial" panose="020B0604020202020204" pitchFamily="34" charset="0"/>
              </a:rPr>
              <a:t>hình</a:t>
            </a:r>
            <a:r>
              <a:rPr lang="en-US" sz="2800" dirty="0">
                <a:solidFill>
                  <a:srgbClr val="002060"/>
                </a:solidFill>
                <a:latin typeface="Arial" panose="020B0604020202020204" pitchFamily="34" charset="0"/>
              </a:rPr>
              <a:t> </a:t>
            </a:r>
            <a:r>
              <a:rPr lang="en-US" sz="2800" b="1" dirty="0">
                <a:solidFill>
                  <a:srgbClr val="002060"/>
                </a:solidFill>
                <a:latin typeface="HP001 4 hàng" panose="020B0603050302020204" pitchFamily="34" charset="0"/>
              </a:rPr>
              <a:t>N</a:t>
            </a:r>
            <a:r>
              <a:rPr lang="en-US" sz="2800" dirty="0">
                <a:solidFill>
                  <a:srgbClr val="002060"/>
                </a:solidFill>
                <a:latin typeface="Arial" panose="020B0604020202020204" pitchFamily="34" charset="0"/>
              </a:rPr>
              <a:t>.</a:t>
            </a:r>
          </a:p>
        </p:txBody>
      </p:sp>
      <p:grpSp>
        <p:nvGrpSpPr>
          <p:cNvPr id="4" name="Group 3">
            <a:extLst>
              <a:ext uri="{FF2B5EF4-FFF2-40B4-BE49-F238E27FC236}">
                <a16:creationId xmlns:a16="http://schemas.microsoft.com/office/drawing/2014/main" id="{FBC8E52F-E157-4683-B164-731A58729530}"/>
              </a:ext>
            </a:extLst>
          </p:cNvPr>
          <p:cNvGrpSpPr/>
          <p:nvPr/>
        </p:nvGrpSpPr>
        <p:grpSpPr>
          <a:xfrm>
            <a:off x="2451811" y="2672094"/>
            <a:ext cx="1788166" cy="1828987"/>
            <a:chOff x="2451811" y="2672094"/>
            <a:chExt cx="1788166" cy="1828987"/>
          </a:xfrm>
        </p:grpSpPr>
        <p:grpSp>
          <p:nvGrpSpPr>
            <p:cNvPr id="19" name="Group 18">
              <a:extLst>
                <a:ext uri="{FF2B5EF4-FFF2-40B4-BE49-F238E27FC236}">
                  <a16:creationId xmlns:a16="http://schemas.microsoft.com/office/drawing/2014/main" id="{F38F5C6B-F0EB-49CB-8550-488585D4F5CF}"/>
                </a:ext>
              </a:extLst>
            </p:cNvPr>
            <p:cNvGrpSpPr/>
            <p:nvPr/>
          </p:nvGrpSpPr>
          <p:grpSpPr>
            <a:xfrm>
              <a:off x="2451811" y="2672094"/>
              <a:ext cx="1134668" cy="1828987"/>
              <a:chOff x="1581374" y="2818569"/>
              <a:chExt cx="1134668" cy="1828987"/>
            </a:xfrm>
            <a:solidFill>
              <a:schemeClr val="accent5">
                <a:lumMod val="20000"/>
                <a:lumOff val="80000"/>
              </a:schemeClr>
            </a:solidFill>
          </p:grpSpPr>
          <p:sp>
            <p:nvSpPr>
              <p:cNvPr id="22" name="Cube 21">
                <a:extLst>
                  <a:ext uri="{FF2B5EF4-FFF2-40B4-BE49-F238E27FC236}">
                    <a16:creationId xmlns:a16="http://schemas.microsoft.com/office/drawing/2014/main" id="{31AE6ADB-B79A-4B51-962E-F3CC4623B540}"/>
                  </a:ext>
                </a:extLst>
              </p:cNvPr>
              <p:cNvSpPr/>
              <p:nvPr/>
            </p:nvSpPr>
            <p:spPr>
              <a:xfrm>
                <a:off x="1804369" y="3506122"/>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a:extLst>
                  <a:ext uri="{FF2B5EF4-FFF2-40B4-BE49-F238E27FC236}">
                    <a16:creationId xmlns:a16="http://schemas.microsoft.com/office/drawing/2014/main" id="{6798198B-3AFF-45C5-9333-64938F6BC274}"/>
                  </a:ext>
                </a:extLst>
              </p:cNvPr>
              <p:cNvSpPr/>
              <p:nvPr/>
            </p:nvSpPr>
            <p:spPr>
              <a:xfrm>
                <a:off x="1581374" y="3735883"/>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a:extLst>
                  <a:ext uri="{FF2B5EF4-FFF2-40B4-BE49-F238E27FC236}">
                    <a16:creationId xmlns:a16="http://schemas.microsoft.com/office/drawing/2014/main" id="{8B3766D2-D94F-47DA-B957-1D145244373C}"/>
                  </a:ext>
                </a:extLst>
              </p:cNvPr>
              <p:cNvSpPr/>
              <p:nvPr/>
            </p:nvSpPr>
            <p:spPr>
              <a:xfrm>
                <a:off x="1804368" y="2818569"/>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BA8C803C-2662-4E0F-B7F3-1AC4C8C6FB8A}"/>
                  </a:ext>
                </a:extLst>
              </p:cNvPr>
              <p:cNvSpPr/>
              <p:nvPr/>
            </p:nvSpPr>
            <p:spPr>
              <a:xfrm>
                <a:off x="1581374" y="3049830"/>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Cube 28">
              <a:extLst>
                <a:ext uri="{FF2B5EF4-FFF2-40B4-BE49-F238E27FC236}">
                  <a16:creationId xmlns:a16="http://schemas.microsoft.com/office/drawing/2014/main" id="{98D6EB05-64A4-4C60-B26D-BD22EE62CB4F}"/>
                </a:ext>
              </a:extLst>
            </p:cNvPr>
            <p:cNvSpPr/>
            <p:nvPr/>
          </p:nvSpPr>
          <p:spPr>
            <a:xfrm>
              <a:off x="3328304" y="3365288"/>
              <a:ext cx="911673" cy="911673"/>
            </a:xfrm>
            <a:prstGeom prst="cube">
              <a:avLst/>
            </a:prstGeom>
            <a:solidFill>
              <a:schemeClr val="accent5">
                <a:lumMod val="20000"/>
                <a:lumOff val="80000"/>
              </a:schemeClr>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10CC0ED9-1A58-491E-A9FC-E3F3ACAE72EC}"/>
                </a:ext>
              </a:extLst>
            </p:cNvPr>
            <p:cNvSpPr/>
            <p:nvPr/>
          </p:nvSpPr>
          <p:spPr>
            <a:xfrm>
              <a:off x="3114639" y="3589408"/>
              <a:ext cx="911673" cy="911673"/>
            </a:xfrm>
            <a:prstGeom prst="cube">
              <a:avLst/>
            </a:prstGeom>
            <a:solidFill>
              <a:schemeClr val="accent5">
                <a:lumMod val="20000"/>
                <a:lumOff val="80000"/>
              </a:schemeClr>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32600E5D-90BD-4D24-B3F3-7C90793BA30F}"/>
              </a:ext>
            </a:extLst>
          </p:cNvPr>
          <p:cNvSpPr txBox="1"/>
          <p:nvPr/>
        </p:nvSpPr>
        <p:spPr>
          <a:xfrm>
            <a:off x="2813870" y="4768848"/>
            <a:ext cx="1689315" cy="769441"/>
          </a:xfrm>
          <a:prstGeom prst="rect">
            <a:avLst/>
          </a:prstGeom>
          <a:noFill/>
        </p:spPr>
        <p:txBody>
          <a:bodyPr wrap="square" rtlCol="0">
            <a:spAutoFit/>
          </a:bodyPr>
          <a:lstStyle/>
          <a:p>
            <a:r>
              <a:rPr lang="en-US" sz="4400" b="1">
                <a:latin typeface="HP001 4 hàng" panose="020B0603050302020204" pitchFamily="34" charset="0"/>
              </a:rPr>
              <a:t>P</a:t>
            </a:r>
          </a:p>
        </p:txBody>
      </p:sp>
      <p:grpSp>
        <p:nvGrpSpPr>
          <p:cNvPr id="32" name="Group 31">
            <a:extLst>
              <a:ext uri="{FF2B5EF4-FFF2-40B4-BE49-F238E27FC236}">
                <a16:creationId xmlns:a16="http://schemas.microsoft.com/office/drawing/2014/main" id="{7042AE30-43C1-4D33-BAB3-9C5EF639AD60}"/>
              </a:ext>
            </a:extLst>
          </p:cNvPr>
          <p:cNvGrpSpPr/>
          <p:nvPr/>
        </p:nvGrpSpPr>
        <p:grpSpPr>
          <a:xfrm>
            <a:off x="5064382" y="2672094"/>
            <a:ext cx="1134668" cy="1828987"/>
            <a:chOff x="1581374" y="2818569"/>
            <a:chExt cx="1134668" cy="1828987"/>
          </a:xfrm>
          <a:solidFill>
            <a:schemeClr val="accent5">
              <a:lumMod val="20000"/>
              <a:lumOff val="80000"/>
            </a:schemeClr>
          </a:solidFill>
        </p:grpSpPr>
        <p:sp>
          <p:nvSpPr>
            <p:cNvPr id="35" name="Cube 34">
              <a:extLst>
                <a:ext uri="{FF2B5EF4-FFF2-40B4-BE49-F238E27FC236}">
                  <a16:creationId xmlns:a16="http://schemas.microsoft.com/office/drawing/2014/main" id="{18A41F4E-44B7-475E-9E7F-8D18A3A163FB}"/>
                </a:ext>
              </a:extLst>
            </p:cNvPr>
            <p:cNvSpPr/>
            <p:nvPr/>
          </p:nvSpPr>
          <p:spPr>
            <a:xfrm>
              <a:off x="1804369" y="3506122"/>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a:extLst>
                <a:ext uri="{FF2B5EF4-FFF2-40B4-BE49-F238E27FC236}">
                  <a16:creationId xmlns:a16="http://schemas.microsoft.com/office/drawing/2014/main" id="{6FCE4A38-8000-4F4C-8906-495A2348D613}"/>
                </a:ext>
              </a:extLst>
            </p:cNvPr>
            <p:cNvSpPr/>
            <p:nvPr/>
          </p:nvSpPr>
          <p:spPr>
            <a:xfrm>
              <a:off x="1581374" y="3735883"/>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B613270C-309E-4231-9BA3-2358AB222F50}"/>
                </a:ext>
              </a:extLst>
            </p:cNvPr>
            <p:cNvSpPr/>
            <p:nvPr/>
          </p:nvSpPr>
          <p:spPr>
            <a:xfrm>
              <a:off x="1804368" y="2818569"/>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3E96C246-23AC-4ED3-A83F-F9AC9F18F739}"/>
                </a:ext>
              </a:extLst>
            </p:cNvPr>
            <p:cNvSpPr/>
            <p:nvPr/>
          </p:nvSpPr>
          <p:spPr>
            <a:xfrm>
              <a:off x="1581374" y="3049830"/>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E8754AE2-04E6-4EAD-8AC3-78D93477D0B5}"/>
              </a:ext>
            </a:extLst>
          </p:cNvPr>
          <p:cNvGrpSpPr/>
          <p:nvPr/>
        </p:nvGrpSpPr>
        <p:grpSpPr>
          <a:xfrm>
            <a:off x="5727209" y="3365288"/>
            <a:ext cx="1125338" cy="1135793"/>
            <a:chOff x="7131060" y="3365288"/>
            <a:chExt cx="1125338" cy="1135793"/>
          </a:xfrm>
        </p:grpSpPr>
        <p:sp>
          <p:nvSpPr>
            <p:cNvPr id="39" name="Cube 38">
              <a:extLst>
                <a:ext uri="{FF2B5EF4-FFF2-40B4-BE49-F238E27FC236}">
                  <a16:creationId xmlns:a16="http://schemas.microsoft.com/office/drawing/2014/main" id="{8F7612D8-EA6A-472B-BBB2-A91C1851AEE1}"/>
                </a:ext>
              </a:extLst>
            </p:cNvPr>
            <p:cNvSpPr/>
            <p:nvPr/>
          </p:nvSpPr>
          <p:spPr>
            <a:xfrm>
              <a:off x="7344725" y="3365288"/>
              <a:ext cx="911673" cy="911673"/>
            </a:xfrm>
            <a:prstGeom prst="cube">
              <a:avLst/>
            </a:prstGeom>
            <a:solidFill>
              <a:schemeClr val="accent5">
                <a:lumMod val="20000"/>
                <a:lumOff val="80000"/>
              </a:schemeClr>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a:extLst>
                <a:ext uri="{FF2B5EF4-FFF2-40B4-BE49-F238E27FC236}">
                  <a16:creationId xmlns:a16="http://schemas.microsoft.com/office/drawing/2014/main" id="{5F007FEA-E55F-4F67-AE83-7BDA73D12B09}"/>
                </a:ext>
              </a:extLst>
            </p:cNvPr>
            <p:cNvSpPr/>
            <p:nvPr/>
          </p:nvSpPr>
          <p:spPr>
            <a:xfrm>
              <a:off x="7131060" y="3589408"/>
              <a:ext cx="911673" cy="911673"/>
            </a:xfrm>
            <a:prstGeom prst="cube">
              <a:avLst/>
            </a:prstGeom>
            <a:solidFill>
              <a:schemeClr val="accent5">
                <a:lumMod val="20000"/>
                <a:lumOff val="80000"/>
              </a:schemeClr>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Diagonal Corners Rounded 25">
            <a:extLst>
              <a:ext uri="{FF2B5EF4-FFF2-40B4-BE49-F238E27FC236}">
                <a16:creationId xmlns:a16="http://schemas.microsoft.com/office/drawing/2014/main" id="{BE650D79-0807-4172-B3BC-A6F24FA1A854}"/>
              </a:ext>
            </a:extLst>
          </p:cNvPr>
          <p:cNvSpPr/>
          <p:nvPr/>
        </p:nvSpPr>
        <p:spPr>
          <a:xfrm>
            <a:off x="108784" y="5576477"/>
            <a:ext cx="10127079" cy="958443"/>
          </a:xfrm>
          <a:custGeom>
            <a:avLst/>
            <a:gdLst>
              <a:gd name="connsiteX0" fmla="*/ 312989 w 10127079"/>
              <a:gd name="connsiteY0" fmla="*/ 0 h 958443"/>
              <a:gd name="connsiteX1" fmla="*/ 1163543 w 10127079"/>
              <a:gd name="connsiteY1" fmla="*/ 0 h 958443"/>
              <a:gd name="connsiteX2" fmla="*/ 1915957 w 10127079"/>
              <a:gd name="connsiteY2" fmla="*/ 0 h 958443"/>
              <a:gd name="connsiteX3" fmla="*/ 2766512 w 10127079"/>
              <a:gd name="connsiteY3" fmla="*/ 0 h 958443"/>
              <a:gd name="connsiteX4" fmla="*/ 3126361 w 10127079"/>
              <a:gd name="connsiteY4" fmla="*/ 0 h 958443"/>
              <a:gd name="connsiteX5" fmla="*/ 3878775 w 10127079"/>
              <a:gd name="connsiteY5" fmla="*/ 0 h 958443"/>
              <a:gd name="connsiteX6" fmla="*/ 4238625 w 10127079"/>
              <a:gd name="connsiteY6" fmla="*/ 0 h 958443"/>
              <a:gd name="connsiteX7" fmla="*/ 5089179 w 10127079"/>
              <a:gd name="connsiteY7" fmla="*/ 0 h 958443"/>
              <a:gd name="connsiteX8" fmla="*/ 5547170 w 10127079"/>
              <a:gd name="connsiteY8" fmla="*/ 0 h 958443"/>
              <a:gd name="connsiteX9" fmla="*/ 6397725 w 10127079"/>
              <a:gd name="connsiteY9" fmla="*/ 0 h 958443"/>
              <a:gd name="connsiteX10" fmla="*/ 6757575 w 10127079"/>
              <a:gd name="connsiteY10" fmla="*/ 0 h 958443"/>
              <a:gd name="connsiteX11" fmla="*/ 7313707 w 10127079"/>
              <a:gd name="connsiteY11" fmla="*/ 0 h 958443"/>
              <a:gd name="connsiteX12" fmla="*/ 7673556 w 10127079"/>
              <a:gd name="connsiteY12" fmla="*/ 0 h 958443"/>
              <a:gd name="connsiteX13" fmla="*/ 8229688 w 10127079"/>
              <a:gd name="connsiteY13" fmla="*/ 0 h 958443"/>
              <a:gd name="connsiteX14" fmla="*/ 8982102 w 10127079"/>
              <a:gd name="connsiteY14" fmla="*/ 0 h 958443"/>
              <a:gd name="connsiteX15" fmla="*/ 9440093 w 10127079"/>
              <a:gd name="connsiteY15" fmla="*/ 0 h 958443"/>
              <a:gd name="connsiteX16" fmla="*/ 10127079 w 10127079"/>
              <a:gd name="connsiteY16" fmla="*/ 0 h 958443"/>
              <a:gd name="connsiteX17" fmla="*/ 10127079 w 10127079"/>
              <a:gd name="connsiteY17" fmla="*/ 0 h 958443"/>
              <a:gd name="connsiteX18" fmla="*/ 10127079 w 10127079"/>
              <a:gd name="connsiteY18" fmla="*/ 645454 h 958443"/>
              <a:gd name="connsiteX19" fmla="*/ 9814090 w 10127079"/>
              <a:gd name="connsiteY19" fmla="*/ 958443 h 958443"/>
              <a:gd name="connsiteX20" fmla="*/ 8963536 w 10127079"/>
              <a:gd name="connsiteY20" fmla="*/ 958443 h 958443"/>
              <a:gd name="connsiteX21" fmla="*/ 8211122 w 10127079"/>
              <a:gd name="connsiteY21" fmla="*/ 958443 h 958443"/>
              <a:gd name="connsiteX22" fmla="*/ 7458708 w 10127079"/>
              <a:gd name="connsiteY22" fmla="*/ 958443 h 958443"/>
              <a:gd name="connsiteX23" fmla="*/ 7000718 w 10127079"/>
              <a:gd name="connsiteY23" fmla="*/ 958443 h 958443"/>
              <a:gd name="connsiteX24" fmla="*/ 6346445 w 10127079"/>
              <a:gd name="connsiteY24" fmla="*/ 958443 h 958443"/>
              <a:gd name="connsiteX25" fmla="*/ 5495890 w 10127079"/>
              <a:gd name="connsiteY25" fmla="*/ 958443 h 958443"/>
              <a:gd name="connsiteX26" fmla="*/ 4939759 w 10127079"/>
              <a:gd name="connsiteY26" fmla="*/ 958443 h 958443"/>
              <a:gd name="connsiteX27" fmla="*/ 4579909 w 10127079"/>
              <a:gd name="connsiteY27" fmla="*/ 958443 h 958443"/>
              <a:gd name="connsiteX28" fmla="*/ 4220059 w 10127079"/>
              <a:gd name="connsiteY28" fmla="*/ 958443 h 958443"/>
              <a:gd name="connsiteX29" fmla="*/ 3860209 w 10127079"/>
              <a:gd name="connsiteY29" fmla="*/ 958443 h 958443"/>
              <a:gd name="connsiteX30" fmla="*/ 3402218 w 10127079"/>
              <a:gd name="connsiteY30" fmla="*/ 958443 h 958443"/>
              <a:gd name="connsiteX31" fmla="*/ 2747945 w 10127079"/>
              <a:gd name="connsiteY31" fmla="*/ 958443 h 958443"/>
              <a:gd name="connsiteX32" fmla="*/ 2191813 w 10127079"/>
              <a:gd name="connsiteY32" fmla="*/ 958443 h 958443"/>
              <a:gd name="connsiteX33" fmla="*/ 1733823 w 10127079"/>
              <a:gd name="connsiteY33" fmla="*/ 958443 h 958443"/>
              <a:gd name="connsiteX34" fmla="*/ 981409 w 10127079"/>
              <a:gd name="connsiteY34" fmla="*/ 958443 h 958443"/>
              <a:gd name="connsiteX35" fmla="*/ 621559 w 10127079"/>
              <a:gd name="connsiteY35" fmla="*/ 958443 h 958443"/>
              <a:gd name="connsiteX36" fmla="*/ 0 w 10127079"/>
              <a:gd name="connsiteY36" fmla="*/ 958443 h 958443"/>
              <a:gd name="connsiteX37" fmla="*/ 0 w 10127079"/>
              <a:gd name="connsiteY37" fmla="*/ 958443 h 958443"/>
              <a:gd name="connsiteX38" fmla="*/ 0 w 10127079"/>
              <a:gd name="connsiteY38" fmla="*/ 312989 h 958443"/>
              <a:gd name="connsiteX39" fmla="*/ 312989 w 10127079"/>
              <a:gd name="connsiteY39" fmla="*/ 0 h 95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127079" h="958443" fill="none" extrusionOk="0">
                <a:moveTo>
                  <a:pt x="312989" y="0"/>
                </a:moveTo>
                <a:cubicBezTo>
                  <a:pt x="602071" y="9273"/>
                  <a:pt x="873598" y="41598"/>
                  <a:pt x="1163543" y="0"/>
                </a:cubicBezTo>
                <a:cubicBezTo>
                  <a:pt x="1453488" y="-41598"/>
                  <a:pt x="1673752" y="11356"/>
                  <a:pt x="1915957" y="0"/>
                </a:cubicBezTo>
                <a:cubicBezTo>
                  <a:pt x="2158162" y="-11356"/>
                  <a:pt x="2455200" y="-17684"/>
                  <a:pt x="2766512" y="0"/>
                </a:cubicBezTo>
                <a:cubicBezTo>
                  <a:pt x="3077824" y="17684"/>
                  <a:pt x="2979094" y="-5164"/>
                  <a:pt x="3126361" y="0"/>
                </a:cubicBezTo>
                <a:cubicBezTo>
                  <a:pt x="3273628" y="5164"/>
                  <a:pt x="3604687" y="8648"/>
                  <a:pt x="3878775" y="0"/>
                </a:cubicBezTo>
                <a:cubicBezTo>
                  <a:pt x="4152863" y="-8648"/>
                  <a:pt x="4162023" y="162"/>
                  <a:pt x="4238625" y="0"/>
                </a:cubicBezTo>
                <a:cubicBezTo>
                  <a:pt x="4315227" y="-162"/>
                  <a:pt x="4751063" y="24907"/>
                  <a:pt x="5089179" y="0"/>
                </a:cubicBezTo>
                <a:cubicBezTo>
                  <a:pt x="5427295" y="-24907"/>
                  <a:pt x="5380525" y="7048"/>
                  <a:pt x="5547170" y="0"/>
                </a:cubicBezTo>
                <a:cubicBezTo>
                  <a:pt x="5713815" y="-7048"/>
                  <a:pt x="6168155" y="1432"/>
                  <a:pt x="6397725" y="0"/>
                </a:cubicBezTo>
                <a:cubicBezTo>
                  <a:pt x="6627295" y="-1432"/>
                  <a:pt x="6606185" y="1199"/>
                  <a:pt x="6757575" y="0"/>
                </a:cubicBezTo>
                <a:cubicBezTo>
                  <a:pt x="6908965" y="-1199"/>
                  <a:pt x="7038706" y="-6251"/>
                  <a:pt x="7313707" y="0"/>
                </a:cubicBezTo>
                <a:cubicBezTo>
                  <a:pt x="7588708" y="6251"/>
                  <a:pt x="7526403" y="17090"/>
                  <a:pt x="7673556" y="0"/>
                </a:cubicBezTo>
                <a:cubicBezTo>
                  <a:pt x="7820709" y="-17090"/>
                  <a:pt x="8072730" y="-13250"/>
                  <a:pt x="8229688" y="0"/>
                </a:cubicBezTo>
                <a:cubicBezTo>
                  <a:pt x="8386646" y="13250"/>
                  <a:pt x="8786825" y="-23878"/>
                  <a:pt x="8982102" y="0"/>
                </a:cubicBezTo>
                <a:cubicBezTo>
                  <a:pt x="9177379" y="23878"/>
                  <a:pt x="9339216" y="-11233"/>
                  <a:pt x="9440093" y="0"/>
                </a:cubicBezTo>
                <a:cubicBezTo>
                  <a:pt x="9540970" y="11233"/>
                  <a:pt x="9802366" y="-20834"/>
                  <a:pt x="10127079" y="0"/>
                </a:cubicBezTo>
                <a:lnTo>
                  <a:pt x="10127079" y="0"/>
                </a:lnTo>
                <a:cubicBezTo>
                  <a:pt x="10106064" y="182329"/>
                  <a:pt x="10130196" y="426940"/>
                  <a:pt x="10127079" y="645454"/>
                </a:cubicBezTo>
                <a:cubicBezTo>
                  <a:pt x="10128976" y="853698"/>
                  <a:pt x="9970349" y="933606"/>
                  <a:pt x="9814090" y="958443"/>
                </a:cubicBezTo>
                <a:cubicBezTo>
                  <a:pt x="9571595" y="940816"/>
                  <a:pt x="9154713" y="920177"/>
                  <a:pt x="8963536" y="958443"/>
                </a:cubicBezTo>
                <a:cubicBezTo>
                  <a:pt x="8772359" y="996709"/>
                  <a:pt x="8488632" y="974309"/>
                  <a:pt x="8211122" y="958443"/>
                </a:cubicBezTo>
                <a:cubicBezTo>
                  <a:pt x="7933612" y="942577"/>
                  <a:pt x="7619377" y="945082"/>
                  <a:pt x="7458708" y="958443"/>
                </a:cubicBezTo>
                <a:cubicBezTo>
                  <a:pt x="7298039" y="971804"/>
                  <a:pt x="7228048" y="973322"/>
                  <a:pt x="7000718" y="958443"/>
                </a:cubicBezTo>
                <a:cubicBezTo>
                  <a:pt x="6773388" y="943565"/>
                  <a:pt x="6487056" y="935963"/>
                  <a:pt x="6346445" y="958443"/>
                </a:cubicBezTo>
                <a:cubicBezTo>
                  <a:pt x="6205834" y="980923"/>
                  <a:pt x="5742398" y="957958"/>
                  <a:pt x="5495890" y="958443"/>
                </a:cubicBezTo>
                <a:cubicBezTo>
                  <a:pt x="5249382" y="958928"/>
                  <a:pt x="5145098" y="971313"/>
                  <a:pt x="4939759" y="958443"/>
                </a:cubicBezTo>
                <a:cubicBezTo>
                  <a:pt x="4734420" y="945573"/>
                  <a:pt x="4721189" y="944452"/>
                  <a:pt x="4579909" y="958443"/>
                </a:cubicBezTo>
                <a:cubicBezTo>
                  <a:pt x="4438629" y="972435"/>
                  <a:pt x="4324922" y="966837"/>
                  <a:pt x="4220059" y="958443"/>
                </a:cubicBezTo>
                <a:cubicBezTo>
                  <a:pt x="4115196" y="950050"/>
                  <a:pt x="3996001" y="954164"/>
                  <a:pt x="3860209" y="958443"/>
                </a:cubicBezTo>
                <a:cubicBezTo>
                  <a:pt x="3724417" y="962723"/>
                  <a:pt x="3496642" y="951016"/>
                  <a:pt x="3402218" y="958443"/>
                </a:cubicBezTo>
                <a:cubicBezTo>
                  <a:pt x="3307794" y="965870"/>
                  <a:pt x="2879650" y="937245"/>
                  <a:pt x="2747945" y="958443"/>
                </a:cubicBezTo>
                <a:cubicBezTo>
                  <a:pt x="2616240" y="979641"/>
                  <a:pt x="2347101" y="958153"/>
                  <a:pt x="2191813" y="958443"/>
                </a:cubicBezTo>
                <a:cubicBezTo>
                  <a:pt x="2036525" y="958733"/>
                  <a:pt x="1957936" y="950023"/>
                  <a:pt x="1733823" y="958443"/>
                </a:cubicBezTo>
                <a:cubicBezTo>
                  <a:pt x="1509710" y="966864"/>
                  <a:pt x="1288771" y="961435"/>
                  <a:pt x="981409" y="958443"/>
                </a:cubicBezTo>
                <a:cubicBezTo>
                  <a:pt x="674047" y="955451"/>
                  <a:pt x="737755" y="957045"/>
                  <a:pt x="621559" y="958443"/>
                </a:cubicBezTo>
                <a:cubicBezTo>
                  <a:pt x="505363" y="959842"/>
                  <a:pt x="204657" y="940089"/>
                  <a:pt x="0" y="958443"/>
                </a:cubicBezTo>
                <a:lnTo>
                  <a:pt x="0" y="958443"/>
                </a:lnTo>
                <a:cubicBezTo>
                  <a:pt x="-15509" y="651050"/>
                  <a:pt x="-3688" y="493084"/>
                  <a:pt x="0" y="312989"/>
                </a:cubicBezTo>
                <a:cubicBezTo>
                  <a:pt x="35576" y="163587"/>
                  <a:pt x="118705" y="10538"/>
                  <a:pt x="312989" y="0"/>
                </a:cubicBezTo>
                <a:close/>
              </a:path>
              <a:path w="10127079" h="958443" stroke="0" extrusionOk="0">
                <a:moveTo>
                  <a:pt x="312989" y="0"/>
                </a:moveTo>
                <a:cubicBezTo>
                  <a:pt x="491322" y="1271"/>
                  <a:pt x="682691" y="25967"/>
                  <a:pt x="869121" y="0"/>
                </a:cubicBezTo>
                <a:cubicBezTo>
                  <a:pt x="1055551" y="-25967"/>
                  <a:pt x="1177454" y="20096"/>
                  <a:pt x="1327112" y="0"/>
                </a:cubicBezTo>
                <a:cubicBezTo>
                  <a:pt x="1476770" y="-20096"/>
                  <a:pt x="1845685" y="-7883"/>
                  <a:pt x="2079525" y="0"/>
                </a:cubicBezTo>
                <a:cubicBezTo>
                  <a:pt x="2313365" y="7883"/>
                  <a:pt x="2444910" y="-3270"/>
                  <a:pt x="2733798" y="0"/>
                </a:cubicBezTo>
                <a:cubicBezTo>
                  <a:pt x="3022686" y="3270"/>
                  <a:pt x="3049462" y="-19561"/>
                  <a:pt x="3289930" y="0"/>
                </a:cubicBezTo>
                <a:cubicBezTo>
                  <a:pt x="3530398" y="19561"/>
                  <a:pt x="3624728" y="4240"/>
                  <a:pt x="3846061" y="0"/>
                </a:cubicBezTo>
                <a:cubicBezTo>
                  <a:pt x="4067394" y="-4240"/>
                  <a:pt x="4316241" y="17297"/>
                  <a:pt x="4500334" y="0"/>
                </a:cubicBezTo>
                <a:cubicBezTo>
                  <a:pt x="4684427" y="-17297"/>
                  <a:pt x="4920285" y="16315"/>
                  <a:pt x="5056466" y="0"/>
                </a:cubicBezTo>
                <a:cubicBezTo>
                  <a:pt x="5192647" y="-16315"/>
                  <a:pt x="5537914" y="27743"/>
                  <a:pt x="5808879" y="0"/>
                </a:cubicBezTo>
                <a:cubicBezTo>
                  <a:pt x="6079844" y="-27743"/>
                  <a:pt x="6272293" y="-23909"/>
                  <a:pt x="6463152" y="0"/>
                </a:cubicBezTo>
                <a:cubicBezTo>
                  <a:pt x="6654011" y="23909"/>
                  <a:pt x="7025681" y="32533"/>
                  <a:pt x="7215566" y="0"/>
                </a:cubicBezTo>
                <a:cubicBezTo>
                  <a:pt x="7405451" y="-32533"/>
                  <a:pt x="7701153" y="27788"/>
                  <a:pt x="8066120" y="0"/>
                </a:cubicBezTo>
                <a:cubicBezTo>
                  <a:pt x="8431087" y="-27788"/>
                  <a:pt x="8393994" y="24768"/>
                  <a:pt x="8720393" y="0"/>
                </a:cubicBezTo>
                <a:cubicBezTo>
                  <a:pt x="9046792" y="-24768"/>
                  <a:pt x="9128525" y="-32835"/>
                  <a:pt x="9472806" y="0"/>
                </a:cubicBezTo>
                <a:cubicBezTo>
                  <a:pt x="9817087" y="32835"/>
                  <a:pt x="9993160" y="29392"/>
                  <a:pt x="10127079" y="0"/>
                </a:cubicBezTo>
                <a:lnTo>
                  <a:pt x="10127079" y="0"/>
                </a:lnTo>
                <a:cubicBezTo>
                  <a:pt x="10121003" y="184574"/>
                  <a:pt x="10141238" y="375230"/>
                  <a:pt x="10127079" y="645454"/>
                </a:cubicBezTo>
                <a:cubicBezTo>
                  <a:pt x="10109186" y="815915"/>
                  <a:pt x="9995432" y="939593"/>
                  <a:pt x="9814090" y="958443"/>
                </a:cubicBezTo>
                <a:cubicBezTo>
                  <a:pt x="9517386" y="933590"/>
                  <a:pt x="9240706" y="964687"/>
                  <a:pt x="8963536" y="958443"/>
                </a:cubicBezTo>
                <a:cubicBezTo>
                  <a:pt x="8686366" y="952199"/>
                  <a:pt x="8594797" y="956073"/>
                  <a:pt x="8407404" y="958443"/>
                </a:cubicBezTo>
                <a:cubicBezTo>
                  <a:pt x="8220011" y="960813"/>
                  <a:pt x="8185109" y="967930"/>
                  <a:pt x="8047554" y="958443"/>
                </a:cubicBezTo>
                <a:cubicBezTo>
                  <a:pt x="7909999" y="948957"/>
                  <a:pt x="7576281" y="962824"/>
                  <a:pt x="7196999" y="958443"/>
                </a:cubicBezTo>
                <a:cubicBezTo>
                  <a:pt x="6817717" y="954062"/>
                  <a:pt x="6687337" y="965147"/>
                  <a:pt x="6444586" y="958443"/>
                </a:cubicBezTo>
                <a:cubicBezTo>
                  <a:pt x="6201835" y="951739"/>
                  <a:pt x="6258070" y="946405"/>
                  <a:pt x="6084736" y="958443"/>
                </a:cubicBezTo>
                <a:cubicBezTo>
                  <a:pt x="5911402" y="970482"/>
                  <a:pt x="5689323" y="983531"/>
                  <a:pt x="5332322" y="958443"/>
                </a:cubicBezTo>
                <a:cubicBezTo>
                  <a:pt x="4975321" y="933355"/>
                  <a:pt x="5031001" y="945338"/>
                  <a:pt x="4776190" y="958443"/>
                </a:cubicBezTo>
                <a:cubicBezTo>
                  <a:pt x="4521379" y="971548"/>
                  <a:pt x="4404155" y="937659"/>
                  <a:pt x="4220059" y="958443"/>
                </a:cubicBezTo>
                <a:cubicBezTo>
                  <a:pt x="4035963" y="979227"/>
                  <a:pt x="3912920" y="948652"/>
                  <a:pt x="3663927" y="958443"/>
                </a:cubicBezTo>
                <a:cubicBezTo>
                  <a:pt x="3414934" y="968234"/>
                  <a:pt x="3423677" y="937917"/>
                  <a:pt x="3205936" y="958443"/>
                </a:cubicBezTo>
                <a:cubicBezTo>
                  <a:pt x="2988195" y="978969"/>
                  <a:pt x="2605950" y="922067"/>
                  <a:pt x="2453523" y="958443"/>
                </a:cubicBezTo>
                <a:cubicBezTo>
                  <a:pt x="2301096" y="994819"/>
                  <a:pt x="1946661" y="986208"/>
                  <a:pt x="1799250" y="958443"/>
                </a:cubicBezTo>
                <a:cubicBezTo>
                  <a:pt x="1651839" y="930678"/>
                  <a:pt x="1443968" y="984579"/>
                  <a:pt x="1243118" y="958443"/>
                </a:cubicBezTo>
                <a:cubicBezTo>
                  <a:pt x="1042268" y="932307"/>
                  <a:pt x="988375" y="963731"/>
                  <a:pt x="883268" y="958443"/>
                </a:cubicBezTo>
                <a:cubicBezTo>
                  <a:pt x="778161" y="953156"/>
                  <a:pt x="412771" y="992710"/>
                  <a:pt x="0" y="958443"/>
                </a:cubicBezTo>
                <a:lnTo>
                  <a:pt x="0" y="958443"/>
                </a:lnTo>
                <a:cubicBezTo>
                  <a:pt x="26757" y="651051"/>
                  <a:pt x="6315" y="623849"/>
                  <a:pt x="0" y="312989"/>
                </a:cubicBezTo>
                <a:cubicBezTo>
                  <a:pt x="-3204" y="136804"/>
                  <a:pt x="147300" y="11180"/>
                  <a:pt x="312989" y="0"/>
                </a:cubicBezTo>
                <a:close/>
              </a:path>
            </a:pathLst>
          </a:custGeom>
          <a:solidFill>
            <a:srgbClr val="B35C80">
              <a:alpha val="84000"/>
            </a:srgbClr>
          </a:solidFill>
          <a:ln w="38100" cmpd="tri">
            <a:noFill/>
            <a:prstDash val="solid"/>
            <a:extLst>
              <a:ext uri="{C807C97D-BFC1-408E-A445-0C87EB9F89A2}">
                <ask:lineSketchStyleProps xmlns:ask="http://schemas.microsoft.com/office/drawing/2018/sketchyshapes" sd="1270496302">
                  <a:prstGeom prst="round2DiagRect">
                    <a:avLst>
                      <a:gd name="adj1" fmla="val 32656"/>
                      <a:gd name="adj2" fmla="val 0"/>
                    </a:avLst>
                  </a:prstGeom>
                  <ask:type>
                    <ask:lineSketchFreehand/>
                  </ask:type>
                </ask:lineSketchStyleProps>
              </a:ext>
            </a:extLst>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 panose="020B0604020202020204" pitchFamily="34" charset="0"/>
                <a:ea typeface="#9Slide02 Noi dung dai" panose="02000000000000000000" pitchFamily="2" charset="0"/>
              </a:rPr>
              <a:t>Ta </a:t>
            </a:r>
            <a:r>
              <a:rPr lang="en-US" sz="2800" dirty="0" err="1">
                <a:solidFill>
                  <a:srgbClr val="002060"/>
                </a:solidFill>
                <a:latin typeface="Arial" panose="020B0604020202020204" pitchFamily="34" charset="0"/>
                <a:ea typeface="#9Slide02 Noi dung dai" panose="02000000000000000000" pitchFamily="2" charset="0"/>
              </a:rPr>
              <a:t>nói</a:t>
            </a:r>
            <a:r>
              <a:rPr lang="en-US" sz="2800" dirty="0">
                <a:solidFill>
                  <a:srgbClr val="002060"/>
                </a:solidFill>
                <a:latin typeface="Arial" panose="020B0604020202020204" pitchFamily="34" charset="0"/>
                <a:ea typeface="#9Slide02 Noi dung dai" panose="02000000000000000000" pitchFamily="2" charset="0"/>
              </a:rPr>
              <a:t>:</a:t>
            </a:r>
          </a:p>
          <a:p>
            <a:pPr algn="ctr"/>
            <a:r>
              <a:rPr lang="en-US" sz="2800" dirty="0" err="1">
                <a:solidFill>
                  <a:srgbClr val="FFF2CC"/>
                </a:solidFill>
                <a:latin typeface="Arial" panose="020B0604020202020204" pitchFamily="34" charset="0"/>
                <a:ea typeface="#9Slide02 Noi dung dai" panose="02000000000000000000" pitchFamily="2" charset="0"/>
              </a:rPr>
              <a:t>Thể</a:t>
            </a:r>
            <a:r>
              <a:rPr lang="en-US" sz="2800" dirty="0">
                <a:solidFill>
                  <a:srgbClr val="FFF2CC"/>
                </a:solidFill>
                <a:latin typeface="Arial" panose="020B0604020202020204" pitchFamily="34" charset="0"/>
                <a:ea typeface="#9Slide02 Noi dung dai" panose="02000000000000000000" pitchFamily="2" charset="0"/>
              </a:rPr>
              <a:t> </a:t>
            </a:r>
            <a:r>
              <a:rPr lang="en-US" sz="2800" dirty="0" err="1">
                <a:solidFill>
                  <a:srgbClr val="FFF2CC"/>
                </a:solidFill>
                <a:latin typeface="Arial" panose="020B0604020202020204" pitchFamily="34" charset="0"/>
                <a:ea typeface="#9Slide02 Noi dung dai" panose="02000000000000000000" pitchFamily="2" charset="0"/>
              </a:rPr>
              <a:t>tích</a:t>
            </a:r>
            <a:r>
              <a:rPr lang="en-US" sz="2800" dirty="0">
                <a:solidFill>
                  <a:srgbClr val="FFF2CC"/>
                </a:solidFill>
                <a:latin typeface="Arial" panose="020B0604020202020204" pitchFamily="34" charset="0"/>
                <a:ea typeface="#9Slide02 Noi dung dai" panose="02000000000000000000" pitchFamily="2" charset="0"/>
              </a:rPr>
              <a:t> </a:t>
            </a:r>
            <a:r>
              <a:rPr lang="en-US" sz="2800" dirty="0" err="1">
                <a:solidFill>
                  <a:srgbClr val="FFF2CC"/>
                </a:solidFill>
                <a:latin typeface="Arial" panose="020B0604020202020204" pitchFamily="34" charset="0"/>
                <a:ea typeface="#9Slide02 Noi dung dai" panose="02000000000000000000" pitchFamily="2" charset="0"/>
              </a:rPr>
              <a:t>hình</a:t>
            </a:r>
            <a:r>
              <a:rPr lang="en-US" sz="2800" dirty="0">
                <a:solidFill>
                  <a:srgbClr val="FFF2CC"/>
                </a:solidFill>
                <a:latin typeface="Arial" panose="020B0604020202020204" pitchFamily="34" charset="0"/>
                <a:ea typeface="#9Slide02 Noi dung dai" panose="02000000000000000000" pitchFamily="2" charset="0"/>
              </a:rPr>
              <a:t> </a:t>
            </a:r>
            <a:r>
              <a:rPr lang="en-US" sz="2800" b="1" dirty="0">
                <a:solidFill>
                  <a:srgbClr val="FFF2CC"/>
                </a:solidFill>
                <a:latin typeface="HP001 4 hàng" panose="020B0603050302020204" pitchFamily="34" charset="0"/>
                <a:ea typeface="#9Slide02 Noi dung dai" panose="02000000000000000000" pitchFamily="2" charset="0"/>
              </a:rPr>
              <a:t>P</a:t>
            </a:r>
            <a:r>
              <a:rPr lang="en-US" sz="2800" dirty="0">
                <a:solidFill>
                  <a:srgbClr val="FFF2CC"/>
                </a:solidFill>
                <a:latin typeface="Arial" panose="020B0604020202020204" pitchFamily="34" charset="0"/>
                <a:ea typeface="#9Slide02 Noi dung dai" panose="02000000000000000000" pitchFamily="2" charset="0"/>
              </a:rPr>
              <a:t> </a:t>
            </a:r>
            <a:r>
              <a:rPr lang="en-US" sz="2800" dirty="0" err="1">
                <a:solidFill>
                  <a:srgbClr val="FFF2CC"/>
                </a:solidFill>
                <a:latin typeface="Arial" panose="020B0604020202020204" pitchFamily="34" charset="0"/>
                <a:ea typeface="#9Slide02 Noi dung dai" panose="02000000000000000000" pitchFamily="2" charset="0"/>
              </a:rPr>
              <a:t>bằng</a:t>
            </a:r>
            <a:r>
              <a:rPr lang="en-US" sz="2800" dirty="0">
                <a:solidFill>
                  <a:srgbClr val="FFF2CC"/>
                </a:solidFill>
                <a:latin typeface="Arial" panose="020B0604020202020204" pitchFamily="34" charset="0"/>
                <a:ea typeface="#9Slide02 Noi dung dai" panose="02000000000000000000" pitchFamily="2" charset="0"/>
              </a:rPr>
              <a:t> </a:t>
            </a:r>
            <a:r>
              <a:rPr lang="en-US" sz="2800" dirty="0" err="1">
                <a:solidFill>
                  <a:srgbClr val="FFC000"/>
                </a:solidFill>
                <a:latin typeface="Arial" panose="020B0604020202020204" pitchFamily="34" charset="0"/>
                <a:ea typeface="#9Slide02 Noi dung dai" panose="02000000000000000000" pitchFamily="2" charset="0"/>
              </a:rPr>
              <a:t>tổng</a:t>
            </a:r>
            <a:r>
              <a:rPr lang="en-US" sz="2800" dirty="0">
                <a:solidFill>
                  <a:srgbClr val="FFF2CC"/>
                </a:solidFill>
                <a:latin typeface="Arial" panose="020B0604020202020204" pitchFamily="34" charset="0"/>
                <a:ea typeface="#9Slide02 Noi dung dai" panose="02000000000000000000" pitchFamily="2" charset="0"/>
              </a:rPr>
              <a:t> </a:t>
            </a:r>
            <a:r>
              <a:rPr lang="en-US" sz="2800" dirty="0" err="1">
                <a:solidFill>
                  <a:srgbClr val="FFF2CC"/>
                </a:solidFill>
                <a:latin typeface="Arial" panose="020B0604020202020204" pitchFamily="34" charset="0"/>
                <a:ea typeface="#9Slide02 Noi dung dai" panose="02000000000000000000" pitchFamily="2" charset="0"/>
              </a:rPr>
              <a:t>thể</a:t>
            </a:r>
            <a:r>
              <a:rPr lang="en-US" sz="2800" dirty="0">
                <a:solidFill>
                  <a:srgbClr val="FFF2CC"/>
                </a:solidFill>
                <a:latin typeface="Arial" panose="020B0604020202020204" pitchFamily="34" charset="0"/>
                <a:ea typeface="#9Slide02 Noi dung dai" panose="02000000000000000000" pitchFamily="2" charset="0"/>
              </a:rPr>
              <a:t> </a:t>
            </a:r>
            <a:r>
              <a:rPr lang="en-US" sz="2800" dirty="0" err="1">
                <a:solidFill>
                  <a:srgbClr val="FFF2CC"/>
                </a:solidFill>
                <a:latin typeface="Arial" panose="020B0604020202020204" pitchFamily="34" charset="0"/>
                <a:ea typeface="#9Slide02 Noi dung dai" panose="02000000000000000000" pitchFamily="2" charset="0"/>
              </a:rPr>
              <a:t>tích</a:t>
            </a:r>
            <a:r>
              <a:rPr lang="en-US" sz="2800" dirty="0">
                <a:solidFill>
                  <a:srgbClr val="FFF2CC"/>
                </a:solidFill>
                <a:latin typeface="Arial" panose="020B0604020202020204" pitchFamily="34" charset="0"/>
                <a:ea typeface="#9Slide02 Noi dung dai" panose="02000000000000000000" pitchFamily="2" charset="0"/>
              </a:rPr>
              <a:t> </a:t>
            </a:r>
            <a:r>
              <a:rPr lang="en-US" sz="2800" dirty="0" err="1">
                <a:solidFill>
                  <a:srgbClr val="FFF2CC"/>
                </a:solidFill>
                <a:latin typeface="Arial" panose="020B0604020202020204" pitchFamily="34" charset="0"/>
                <a:ea typeface="#9Slide02 Noi dung dai" panose="02000000000000000000" pitchFamily="2" charset="0"/>
              </a:rPr>
              <a:t>các</a:t>
            </a:r>
            <a:r>
              <a:rPr lang="en-US" sz="2800" dirty="0">
                <a:solidFill>
                  <a:srgbClr val="FFF2CC"/>
                </a:solidFill>
                <a:latin typeface="Arial" panose="020B0604020202020204" pitchFamily="34" charset="0"/>
                <a:ea typeface="#9Slide02 Noi dung dai" panose="02000000000000000000" pitchFamily="2" charset="0"/>
              </a:rPr>
              <a:t> </a:t>
            </a:r>
            <a:r>
              <a:rPr lang="en-US" sz="2800" dirty="0" err="1">
                <a:solidFill>
                  <a:srgbClr val="FFF2CC"/>
                </a:solidFill>
                <a:latin typeface="Arial" panose="020B0604020202020204" pitchFamily="34" charset="0"/>
                <a:ea typeface="#9Slide02 Noi dung dai" panose="02000000000000000000" pitchFamily="2" charset="0"/>
              </a:rPr>
              <a:t>hình</a:t>
            </a:r>
            <a:r>
              <a:rPr lang="en-US" sz="2800" dirty="0">
                <a:solidFill>
                  <a:srgbClr val="FFF2CC"/>
                </a:solidFill>
                <a:latin typeface="Arial" panose="020B0604020202020204" pitchFamily="34" charset="0"/>
                <a:ea typeface="#9Slide02 Noi dung dai" panose="02000000000000000000" pitchFamily="2" charset="0"/>
              </a:rPr>
              <a:t> </a:t>
            </a:r>
            <a:r>
              <a:rPr lang="en-US" sz="2800" b="1" dirty="0">
                <a:solidFill>
                  <a:srgbClr val="FFF2CC"/>
                </a:solidFill>
                <a:latin typeface="HP001 4 hàng" panose="020B0603050302020204" pitchFamily="34" charset="0"/>
                <a:ea typeface="#9Slide02 Noi dung dai" panose="02000000000000000000" pitchFamily="2" charset="0"/>
              </a:rPr>
              <a:t>M</a:t>
            </a:r>
            <a:r>
              <a:rPr lang="en-US" sz="2800" dirty="0">
                <a:solidFill>
                  <a:srgbClr val="FFF2CC"/>
                </a:solidFill>
                <a:latin typeface="Arial" panose="020B0604020202020204" pitchFamily="34" charset="0"/>
                <a:ea typeface="#9Slide02 Noi dung dai" panose="02000000000000000000" pitchFamily="2" charset="0"/>
              </a:rPr>
              <a:t> </a:t>
            </a:r>
            <a:r>
              <a:rPr lang="en-US" sz="2800" dirty="0" err="1">
                <a:solidFill>
                  <a:srgbClr val="FFF2CC"/>
                </a:solidFill>
                <a:latin typeface="Arial" panose="020B0604020202020204" pitchFamily="34" charset="0"/>
                <a:ea typeface="#9Slide02 Noi dung dai" panose="02000000000000000000" pitchFamily="2" charset="0"/>
              </a:rPr>
              <a:t>và</a:t>
            </a:r>
            <a:r>
              <a:rPr lang="en-US" sz="2800" dirty="0">
                <a:solidFill>
                  <a:srgbClr val="FFF2CC"/>
                </a:solidFill>
                <a:latin typeface="Arial" panose="020B0604020202020204" pitchFamily="34" charset="0"/>
                <a:ea typeface="#9Slide02 Noi dung dai" panose="02000000000000000000" pitchFamily="2" charset="0"/>
              </a:rPr>
              <a:t> </a:t>
            </a:r>
            <a:r>
              <a:rPr lang="en-US" sz="2800" b="1" dirty="0">
                <a:solidFill>
                  <a:srgbClr val="FFF2CC"/>
                </a:solidFill>
                <a:latin typeface="HP001 4 hàng" panose="020B0603050302020204" pitchFamily="34" charset="0"/>
                <a:ea typeface="#9Slide02 Noi dung dai" panose="02000000000000000000" pitchFamily="2" charset="0"/>
              </a:rPr>
              <a:t>N</a:t>
            </a:r>
            <a:r>
              <a:rPr lang="en-US" sz="2800" dirty="0">
                <a:solidFill>
                  <a:srgbClr val="FFF2CC"/>
                </a:solidFill>
                <a:latin typeface="Arial" panose="020B0604020202020204" pitchFamily="34" charset="0"/>
                <a:ea typeface="#9Slide02 Noi dung dai" panose="02000000000000000000" pitchFamily="2" charset="0"/>
              </a:rPr>
              <a:t>.</a:t>
            </a:r>
          </a:p>
        </p:txBody>
      </p:sp>
      <p:sp>
        <p:nvSpPr>
          <p:cNvPr id="41" name="TextBox 40">
            <a:extLst>
              <a:ext uri="{FF2B5EF4-FFF2-40B4-BE49-F238E27FC236}">
                <a16:creationId xmlns:a16="http://schemas.microsoft.com/office/drawing/2014/main" id="{DEFD3935-14BD-4862-BD8A-9C536A9CB37B}"/>
              </a:ext>
            </a:extLst>
          </p:cNvPr>
          <p:cNvSpPr txBox="1"/>
          <p:nvPr/>
        </p:nvSpPr>
        <p:spPr>
          <a:xfrm>
            <a:off x="4903410" y="4768848"/>
            <a:ext cx="1689315" cy="769441"/>
          </a:xfrm>
          <a:prstGeom prst="rect">
            <a:avLst/>
          </a:prstGeom>
          <a:noFill/>
        </p:spPr>
        <p:txBody>
          <a:bodyPr wrap="square" rtlCol="0">
            <a:spAutoFit/>
          </a:bodyPr>
          <a:lstStyle/>
          <a:p>
            <a:r>
              <a:rPr lang="en-US" sz="4400" b="1">
                <a:latin typeface="HP001 4 hàng" panose="020B0603050302020204" pitchFamily="34" charset="0"/>
              </a:rPr>
              <a:t>M</a:t>
            </a:r>
          </a:p>
        </p:txBody>
      </p:sp>
      <p:sp>
        <p:nvSpPr>
          <p:cNvPr id="42" name="TextBox 41">
            <a:extLst>
              <a:ext uri="{FF2B5EF4-FFF2-40B4-BE49-F238E27FC236}">
                <a16:creationId xmlns:a16="http://schemas.microsoft.com/office/drawing/2014/main" id="{17944F1C-9FA4-412F-8041-1B02F151DD5E}"/>
              </a:ext>
            </a:extLst>
          </p:cNvPr>
          <p:cNvSpPr txBox="1"/>
          <p:nvPr/>
        </p:nvSpPr>
        <p:spPr>
          <a:xfrm>
            <a:off x="7424493" y="4768848"/>
            <a:ext cx="1689315" cy="769441"/>
          </a:xfrm>
          <a:prstGeom prst="rect">
            <a:avLst/>
          </a:prstGeom>
          <a:noFill/>
        </p:spPr>
        <p:txBody>
          <a:bodyPr wrap="square" rtlCol="0">
            <a:spAutoFit/>
          </a:bodyPr>
          <a:lstStyle/>
          <a:p>
            <a:r>
              <a:rPr lang="en-US" sz="4400" b="1">
                <a:latin typeface="HP001 4 hàng" panose="020B0603050302020204" pitchFamily="34" charset="0"/>
              </a:rPr>
              <a:t>N</a:t>
            </a:r>
          </a:p>
        </p:txBody>
      </p:sp>
      <p:sp>
        <p:nvSpPr>
          <p:cNvPr id="43" name="Speech Bubble: Rectangle 42">
            <a:extLst>
              <a:ext uri="{FF2B5EF4-FFF2-40B4-BE49-F238E27FC236}">
                <a16:creationId xmlns:a16="http://schemas.microsoft.com/office/drawing/2014/main" id="{4E23CB8E-B69D-4D6C-94AF-962DDAC7C9B8}"/>
              </a:ext>
            </a:extLst>
          </p:cNvPr>
          <p:cNvSpPr/>
          <p:nvPr/>
        </p:nvSpPr>
        <p:spPr>
          <a:xfrm>
            <a:off x="3586478" y="5441768"/>
            <a:ext cx="2792654" cy="712092"/>
          </a:xfrm>
          <a:prstGeom prst="wedgeRectCallout">
            <a:avLst>
              <a:gd name="adj1" fmla="val -2493"/>
              <a:gd name="adj2" fmla="val -82036"/>
            </a:avLst>
          </a:prstGeom>
          <a:solidFill>
            <a:srgbClr val="FFF2CC">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Arial" panose="020B0604020202020204" pitchFamily="34" charset="0"/>
              </a:rPr>
              <a:t>Hình</a:t>
            </a:r>
            <a:r>
              <a:rPr lang="en-US" sz="2400" dirty="0">
                <a:solidFill>
                  <a:srgbClr val="000000"/>
                </a:solidFill>
                <a:latin typeface="Arial" panose="020B0604020202020204" pitchFamily="34" charset="0"/>
              </a:rPr>
              <a:t> </a:t>
            </a:r>
            <a:r>
              <a:rPr lang="en-US" sz="2000" b="1" dirty="0">
                <a:solidFill>
                  <a:srgbClr val="000000"/>
                </a:solidFill>
                <a:latin typeface="HP001 4 hàng" panose="020B0603050302020204" pitchFamily="34" charset="0"/>
              </a:rPr>
              <a:t>M</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gồm</a:t>
            </a:r>
            <a:r>
              <a:rPr lang="en-US" sz="2400" dirty="0">
                <a:solidFill>
                  <a:srgbClr val="000000"/>
                </a:solidFill>
                <a:latin typeface="Arial" panose="020B0604020202020204" pitchFamily="34" charset="0"/>
              </a:rPr>
              <a:t> </a:t>
            </a:r>
          </a:p>
          <a:p>
            <a:pPr algn="ctr"/>
            <a:r>
              <a:rPr lang="en-US" sz="2400" dirty="0">
                <a:solidFill>
                  <a:srgbClr val="000000"/>
                </a:solidFill>
                <a:latin typeface="Arial" panose="020B0604020202020204" pitchFamily="34" charset="0"/>
              </a:rPr>
              <a:t>4 </a:t>
            </a:r>
            <a:r>
              <a:rPr lang="en-US" sz="2400" dirty="0" err="1">
                <a:solidFill>
                  <a:srgbClr val="000000"/>
                </a:solidFill>
                <a:latin typeface="Arial" panose="020B0604020202020204" pitchFamily="34" charset="0"/>
              </a:rPr>
              <a:t>hình</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lập</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phương</a:t>
            </a:r>
            <a:r>
              <a:rPr lang="en-US" sz="2400" dirty="0">
                <a:solidFill>
                  <a:srgbClr val="000000"/>
                </a:solidFill>
                <a:latin typeface="Arial" panose="020B0604020202020204" pitchFamily="34" charset="0"/>
              </a:rPr>
              <a:t>.</a:t>
            </a:r>
          </a:p>
        </p:txBody>
      </p:sp>
      <p:sp>
        <p:nvSpPr>
          <p:cNvPr id="45" name="Speech Bubble: Rectangle 44">
            <a:extLst>
              <a:ext uri="{FF2B5EF4-FFF2-40B4-BE49-F238E27FC236}">
                <a16:creationId xmlns:a16="http://schemas.microsoft.com/office/drawing/2014/main" id="{66CF85E8-FF64-435F-A355-DA41591B5FBD}"/>
              </a:ext>
            </a:extLst>
          </p:cNvPr>
          <p:cNvSpPr/>
          <p:nvPr/>
        </p:nvSpPr>
        <p:spPr>
          <a:xfrm>
            <a:off x="6733665" y="5421921"/>
            <a:ext cx="2792654" cy="731940"/>
          </a:xfrm>
          <a:prstGeom prst="wedgeRectCallout">
            <a:avLst>
              <a:gd name="adj1" fmla="val 1248"/>
              <a:gd name="adj2" fmla="val -94872"/>
            </a:avLst>
          </a:prstGeom>
          <a:solidFill>
            <a:srgbClr val="FFF2CC">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Arial" panose="020B0604020202020204" pitchFamily="34" charset="0"/>
              </a:rPr>
              <a:t>Hình</a:t>
            </a:r>
            <a:r>
              <a:rPr lang="en-US" sz="2400" dirty="0">
                <a:solidFill>
                  <a:srgbClr val="000000"/>
                </a:solidFill>
                <a:latin typeface="Arial" panose="020B0604020202020204" pitchFamily="34" charset="0"/>
              </a:rPr>
              <a:t> </a:t>
            </a:r>
            <a:r>
              <a:rPr lang="en-US" sz="2000" b="1" dirty="0">
                <a:solidFill>
                  <a:srgbClr val="000000"/>
                </a:solidFill>
                <a:latin typeface="HP001 4 hàng" panose="020B0603050302020204" pitchFamily="34" charset="0"/>
              </a:rPr>
              <a:t>N</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gồm</a:t>
            </a:r>
            <a:r>
              <a:rPr lang="en-US" sz="2400" dirty="0">
                <a:solidFill>
                  <a:srgbClr val="000000"/>
                </a:solidFill>
                <a:latin typeface="Arial" panose="020B0604020202020204" pitchFamily="34" charset="0"/>
              </a:rPr>
              <a:t> </a:t>
            </a:r>
          </a:p>
          <a:p>
            <a:pPr algn="ctr"/>
            <a:r>
              <a:rPr lang="en-US" sz="2400" dirty="0">
                <a:solidFill>
                  <a:srgbClr val="000000"/>
                </a:solidFill>
                <a:latin typeface="Arial" panose="020B0604020202020204" pitchFamily="34" charset="0"/>
              </a:rPr>
              <a:t>2 </a:t>
            </a:r>
            <a:r>
              <a:rPr lang="en-US" sz="2400" dirty="0" err="1">
                <a:solidFill>
                  <a:srgbClr val="000000"/>
                </a:solidFill>
                <a:latin typeface="Arial" panose="020B0604020202020204" pitchFamily="34" charset="0"/>
              </a:rPr>
              <a:t>hình</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lập</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phương</a:t>
            </a:r>
            <a:r>
              <a:rPr lang="en-US" sz="2400" dirty="0">
                <a:solidFill>
                  <a:srgbClr val="000000"/>
                </a:solidFill>
                <a:latin typeface="Arial" panose="020B0604020202020204" pitchFamily="34" charset="0"/>
              </a:rPr>
              <a:t>.</a:t>
            </a:r>
          </a:p>
        </p:txBody>
      </p:sp>
      <p:sp>
        <p:nvSpPr>
          <p:cNvPr id="6" name="TextBox 5">
            <a:extLst>
              <a:ext uri="{FF2B5EF4-FFF2-40B4-BE49-F238E27FC236}">
                <a16:creationId xmlns:a16="http://schemas.microsoft.com/office/drawing/2014/main" id="{55D977B9-CAD9-460E-AF8A-13471E84B68C}"/>
              </a:ext>
            </a:extLst>
          </p:cNvPr>
          <p:cNvSpPr txBox="1"/>
          <p:nvPr/>
        </p:nvSpPr>
        <p:spPr>
          <a:xfrm>
            <a:off x="4378812" y="3589923"/>
            <a:ext cx="6665009" cy="646331"/>
          </a:xfrm>
          <a:prstGeom prst="rect">
            <a:avLst/>
          </a:prstGeom>
          <a:noFill/>
        </p:spPr>
        <p:txBody>
          <a:bodyPr wrap="square" rtlCol="0">
            <a:spAutoFit/>
          </a:bodyPr>
          <a:lstStyle/>
          <a:p>
            <a:r>
              <a:rPr lang="en-US" sz="3600" dirty="0">
                <a:solidFill>
                  <a:srgbClr val="FFFF00"/>
                </a:solidFill>
                <a:latin typeface="Arial" panose="020B0604020202020204" pitchFamily="34" charset="0"/>
              </a:rPr>
              <a:t>=                + </a:t>
            </a:r>
          </a:p>
        </p:txBody>
      </p:sp>
      <p:sp>
        <p:nvSpPr>
          <p:cNvPr id="46" name="Speech Bubble: Rectangle 45">
            <a:extLst>
              <a:ext uri="{FF2B5EF4-FFF2-40B4-BE49-F238E27FC236}">
                <a16:creationId xmlns:a16="http://schemas.microsoft.com/office/drawing/2014/main" id="{EB6BDA7F-3E0D-47DF-AE43-6ED4BA2327E7}"/>
              </a:ext>
            </a:extLst>
          </p:cNvPr>
          <p:cNvSpPr/>
          <p:nvPr/>
        </p:nvSpPr>
        <p:spPr>
          <a:xfrm>
            <a:off x="416033" y="5434070"/>
            <a:ext cx="2792654" cy="712092"/>
          </a:xfrm>
          <a:prstGeom prst="wedgeRectCallout">
            <a:avLst>
              <a:gd name="adj1" fmla="val 35560"/>
              <a:gd name="adj2" fmla="val -106330"/>
            </a:avLst>
          </a:prstGeom>
          <a:solidFill>
            <a:schemeClr val="accent5">
              <a:lumMod val="60000"/>
              <a:lumOff val="40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Arial" panose="020B0604020202020204" pitchFamily="34" charset="0"/>
              </a:rPr>
              <a:t>Hình</a:t>
            </a:r>
            <a:r>
              <a:rPr lang="en-US" sz="2400" dirty="0">
                <a:solidFill>
                  <a:srgbClr val="000000"/>
                </a:solidFill>
                <a:latin typeface="Arial" panose="020B0604020202020204" pitchFamily="34" charset="0"/>
              </a:rPr>
              <a:t> </a:t>
            </a:r>
            <a:r>
              <a:rPr lang="en-US" sz="2000" b="1" dirty="0">
                <a:solidFill>
                  <a:srgbClr val="000000"/>
                </a:solidFill>
                <a:latin typeface="HP001 4 hàng" panose="020B0603050302020204" pitchFamily="34" charset="0"/>
              </a:rPr>
              <a:t>P</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gồm</a:t>
            </a:r>
            <a:r>
              <a:rPr lang="en-US" sz="2400" dirty="0">
                <a:solidFill>
                  <a:srgbClr val="000000"/>
                </a:solidFill>
                <a:latin typeface="Arial" panose="020B0604020202020204" pitchFamily="34" charset="0"/>
              </a:rPr>
              <a:t> </a:t>
            </a:r>
          </a:p>
          <a:p>
            <a:pPr algn="ctr"/>
            <a:r>
              <a:rPr lang="en-US" sz="2400" dirty="0">
                <a:solidFill>
                  <a:srgbClr val="000000"/>
                </a:solidFill>
                <a:latin typeface="Arial" panose="020B0604020202020204" pitchFamily="34" charset="0"/>
              </a:rPr>
              <a:t>6 </a:t>
            </a:r>
            <a:r>
              <a:rPr lang="en-US" sz="2400" dirty="0" err="1">
                <a:solidFill>
                  <a:srgbClr val="000000"/>
                </a:solidFill>
                <a:latin typeface="Arial" panose="020B0604020202020204" pitchFamily="34" charset="0"/>
              </a:rPr>
              <a:t>hình</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lập</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phương</a:t>
            </a:r>
            <a:r>
              <a:rPr lang="en-US" sz="2400" dirty="0">
                <a:solidFill>
                  <a:srgbClr val="000000"/>
                </a:solidFill>
                <a:latin typeface="Arial" panose="020B0604020202020204" pitchFamily="34" charset="0"/>
              </a:rPr>
              <a:t>.</a:t>
            </a:r>
          </a:p>
        </p:txBody>
      </p:sp>
    </p:spTree>
    <p:extLst>
      <p:ext uri="{BB962C8B-B14F-4D97-AF65-F5344CB8AC3E}">
        <p14:creationId xmlns:p14="http://schemas.microsoft.com/office/powerpoint/2010/main" val="2766671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3" presetClass="path" presetSubtype="0" accel="50000" decel="50000" fill="hold" nodeType="clickEffect">
                                  <p:stCondLst>
                                    <p:cond delay="0"/>
                                  </p:stCondLst>
                                  <p:childTnLst>
                                    <p:animMotion origin="layout" path="M 4.58333E-6 3.7037E-7 L 0.13554 3.7037E-7 " pathEditMode="relative" rAng="0" ptsTypes="AA">
                                      <p:cBhvr>
                                        <p:cTn id="20" dur="2000" fill="hold"/>
                                        <p:tgtEl>
                                          <p:spTgt spid="5"/>
                                        </p:tgtEl>
                                        <p:attrNameLst>
                                          <p:attrName>ppt_x</p:attrName>
                                          <p:attrName>ppt_y</p:attrName>
                                        </p:attrNameLst>
                                      </p:cBhvr>
                                      <p:rCtr x="6771" y="0"/>
                                    </p:animMotion>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46"/>
                                        </p:tgtEl>
                                        <p:attrNameLst>
                                          <p:attrName>ppt_x</p:attrName>
                                        </p:attrNameLst>
                                      </p:cBhvr>
                                      <p:tavLst>
                                        <p:tav tm="0">
                                          <p:val>
                                            <p:strVal val="ppt_x"/>
                                          </p:val>
                                        </p:tav>
                                        <p:tav tm="100000">
                                          <p:val>
                                            <p:strVal val="ppt_x"/>
                                          </p:val>
                                        </p:tav>
                                      </p:tavLst>
                                    </p:anim>
                                    <p:anim calcmode="lin" valueType="num">
                                      <p:cBhvr additive="base">
                                        <p:cTn id="51" dur="500"/>
                                        <p:tgtEl>
                                          <p:spTgt spid="46"/>
                                        </p:tgtEl>
                                        <p:attrNameLst>
                                          <p:attrName>ppt_y</p:attrName>
                                        </p:attrNameLst>
                                      </p:cBhvr>
                                      <p:tavLst>
                                        <p:tav tm="0">
                                          <p:val>
                                            <p:strVal val="ppt_y"/>
                                          </p:val>
                                        </p:tav>
                                        <p:tav tm="100000">
                                          <p:val>
                                            <p:strVal val="1+ppt_h/2"/>
                                          </p:val>
                                        </p:tav>
                                      </p:tavLst>
                                    </p:anim>
                                    <p:set>
                                      <p:cBhvr>
                                        <p:cTn id="52" dur="1" fill="hold">
                                          <p:stCondLst>
                                            <p:cond delay="499"/>
                                          </p:stCondLst>
                                        </p:cTn>
                                        <p:tgtEl>
                                          <p:spTgt spid="46"/>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par>
                                <p:cTn id="57" presetID="2" presetClass="exit" presetSubtype="4" fill="hold" grpId="1" nodeType="withEffect">
                                  <p:stCondLst>
                                    <p:cond delay="0"/>
                                  </p:stCondLst>
                                  <p:childTnLst>
                                    <p:anim calcmode="lin" valueType="num">
                                      <p:cBhvr additive="base">
                                        <p:cTn id="58" dur="500"/>
                                        <p:tgtEl>
                                          <p:spTgt spid="45"/>
                                        </p:tgtEl>
                                        <p:attrNameLst>
                                          <p:attrName>ppt_x</p:attrName>
                                        </p:attrNameLst>
                                      </p:cBhvr>
                                      <p:tavLst>
                                        <p:tav tm="0">
                                          <p:val>
                                            <p:strVal val="ppt_x"/>
                                          </p:val>
                                        </p:tav>
                                        <p:tav tm="100000">
                                          <p:val>
                                            <p:strVal val="ppt_x"/>
                                          </p:val>
                                        </p:tav>
                                      </p:tavLst>
                                    </p:anim>
                                    <p:anim calcmode="lin" valueType="num">
                                      <p:cBhvr additive="base">
                                        <p:cTn id="59" dur="500"/>
                                        <p:tgtEl>
                                          <p:spTgt spid="45"/>
                                        </p:tgtEl>
                                        <p:attrNameLst>
                                          <p:attrName>ppt_y</p:attrName>
                                        </p:attrNameLst>
                                      </p:cBhvr>
                                      <p:tavLst>
                                        <p:tav tm="0">
                                          <p:val>
                                            <p:strVal val="ppt_y"/>
                                          </p:val>
                                        </p:tav>
                                        <p:tav tm="100000">
                                          <p:val>
                                            <p:strVal val="1+ppt_h/2"/>
                                          </p:val>
                                        </p:tav>
                                      </p:tavLst>
                                    </p:anim>
                                    <p:set>
                                      <p:cBhvr>
                                        <p:cTn id="60" dur="1" fill="hold">
                                          <p:stCondLst>
                                            <p:cond delay="499"/>
                                          </p:stCondLst>
                                        </p:cTn>
                                        <p:tgtEl>
                                          <p:spTgt spid="4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childTnLst>
                                </p:cTn>
                              </p:par>
                              <p:par>
                                <p:cTn id="65" presetID="42" presetClass="entr" presetSubtype="0"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anim calcmode="lin" valueType="num">
                                      <p:cBhvr>
                                        <p:cTn id="68" dur="1000" fill="hold"/>
                                        <p:tgtEl>
                                          <p:spTgt spid="10"/>
                                        </p:tgtEl>
                                        <p:attrNameLst>
                                          <p:attrName>ppt_x</p:attrName>
                                        </p:attrNameLst>
                                      </p:cBhvr>
                                      <p:tavLst>
                                        <p:tav tm="0">
                                          <p:val>
                                            <p:strVal val="#ppt_x"/>
                                          </p:val>
                                        </p:tav>
                                        <p:tav tm="100000">
                                          <p:val>
                                            <p:strVal val="#ppt_x"/>
                                          </p:val>
                                        </p:tav>
                                      </p:tavLst>
                                    </p:anim>
                                    <p:anim calcmode="lin" valueType="num">
                                      <p:cBhvr>
                                        <p:cTn id="6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3" presetClass="exit" presetSubtype="10" fill="hold" grpId="1" nodeType="clickEffect">
                                  <p:stCondLst>
                                    <p:cond delay="0"/>
                                  </p:stCondLst>
                                  <p:childTnLst>
                                    <p:animEffect transition="out" filter="blinds(horizontal)">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3" presetClass="exit" presetSubtype="10" fill="hold" grpId="0" nodeType="withEffect">
                                  <p:stCondLst>
                                    <p:cond delay="0"/>
                                  </p:stCondLst>
                                  <p:childTnLst>
                                    <p:animEffect transition="out" filter="blinds(horizontal)">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wipe(left)">
                                      <p:cBhvr>
                                        <p:cTn id="8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P spid="10" grpId="1" animBg="1"/>
      <p:bldP spid="30" grpId="0"/>
      <p:bldP spid="26" grpId="0" animBg="1"/>
      <p:bldP spid="41" grpId="0"/>
      <p:bldP spid="42" grpId="0"/>
      <p:bldP spid="43" grpId="0" animBg="1"/>
      <p:bldP spid="43" grpId="1" animBg="1"/>
      <p:bldP spid="45" grpId="0" animBg="1"/>
      <p:bldP spid="45" grpId="1" animBg="1"/>
      <p:bldP spid="6" grpId="0"/>
      <p:bldP spid="46" grpId="0" animBg="1"/>
      <p:bldP spid="4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ounded Rectangle 14"/>
          <p:cNvSpPr/>
          <p:nvPr/>
        </p:nvSpPr>
        <p:spPr>
          <a:xfrm>
            <a:off x="333771" y="5115656"/>
            <a:ext cx="11505851" cy="1742344"/>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81188"/>
            <a:r>
              <a:rPr lang="en-US" sz="2400" dirty="0" err="1">
                <a:solidFill>
                  <a:srgbClr val="51347B"/>
                </a:solidFill>
                <a:latin typeface="Arial" panose="020B0604020202020204" pitchFamily="34" charset="0"/>
                <a:ea typeface="#9Slide02 Noi dung dai" panose="02000000000000000000" pitchFamily="2" charset="0"/>
              </a:rPr>
              <a:t>Thể</a:t>
            </a:r>
            <a:r>
              <a:rPr lang="en-US" sz="2400" dirty="0">
                <a:solidFill>
                  <a:srgbClr val="51347B"/>
                </a:solidFill>
                <a:latin typeface="Arial" panose="020B0604020202020204" pitchFamily="34" charset="0"/>
                <a:ea typeface="#9Slide02 Noi dung dai" panose="02000000000000000000" pitchFamily="2" charset="0"/>
              </a:rPr>
              <a:t> </a:t>
            </a:r>
            <a:r>
              <a:rPr lang="en-US" sz="2400" dirty="0" err="1">
                <a:solidFill>
                  <a:srgbClr val="51347B"/>
                </a:solidFill>
                <a:latin typeface="Arial" panose="020B0604020202020204" pitchFamily="34" charset="0"/>
                <a:ea typeface="#9Slide02 Noi dung dai" panose="02000000000000000000" pitchFamily="2" charset="0"/>
              </a:rPr>
              <a:t>tích</a:t>
            </a:r>
            <a:r>
              <a:rPr lang="en-US" sz="2400" dirty="0">
                <a:solidFill>
                  <a:srgbClr val="51347B"/>
                </a:solidFill>
                <a:latin typeface="Arial" panose="020B0604020202020204" pitchFamily="34" charset="0"/>
                <a:ea typeface="#9Slide02 Noi dung dai" panose="02000000000000000000" pitchFamily="2" charset="0"/>
              </a:rPr>
              <a:t> </a:t>
            </a:r>
            <a:r>
              <a:rPr lang="en-US" sz="2400" dirty="0" err="1">
                <a:solidFill>
                  <a:srgbClr val="51347B"/>
                </a:solidFill>
                <a:latin typeface="Arial" panose="020B0604020202020204" pitchFamily="34" charset="0"/>
                <a:ea typeface="#9Slide02 Noi dung dai" panose="02000000000000000000" pitchFamily="2" charset="0"/>
              </a:rPr>
              <a:t>hình</a:t>
            </a:r>
            <a:r>
              <a:rPr lang="en-US" sz="2400" dirty="0">
                <a:solidFill>
                  <a:srgbClr val="51347B"/>
                </a:solidFill>
                <a:latin typeface="Arial" panose="020B0604020202020204" pitchFamily="34" charset="0"/>
                <a:ea typeface="#9Slide02 Noi dung dai" panose="02000000000000000000" pitchFamily="2" charset="0"/>
              </a:rPr>
              <a:t> </a:t>
            </a:r>
            <a:r>
              <a:rPr lang="en-US" sz="2400" b="1" dirty="0">
                <a:solidFill>
                  <a:srgbClr val="51347B"/>
                </a:solidFill>
                <a:latin typeface="HP001 4 hàng" panose="020B0603050302020204" pitchFamily="34" charset="0"/>
                <a:ea typeface="#9Slide02 Noi dung dai" panose="02000000000000000000" pitchFamily="2" charset="0"/>
              </a:rPr>
              <a:t>P</a:t>
            </a:r>
            <a:r>
              <a:rPr lang="en-US" sz="2400" dirty="0">
                <a:solidFill>
                  <a:srgbClr val="51347B"/>
                </a:solidFill>
                <a:latin typeface="Arial" panose="020B0604020202020204" pitchFamily="34" charset="0"/>
                <a:ea typeface="#9Slide02 Noi dung dai" panose="02000000000000000000" pitchFamily="2" charset="0"/>
              </a:rPr>
              <a:t> </a:t>
            </a:r>
            <a:r>
              <a:rPr lang="en-US" sz="2400" dirty="0" err="1">
                <a:solidFill>
                  <a:srgbClr val="51347B"/>
                </a:solidFill>
                <a:latin typeface="Arial" panose="020B0604020202020204" pitchFamily="34" charset="0"/>
                <a:ea typeface="#9Slide02 Noi dung dai" panose="02000000000000000000" pitchFamily="2" charset="0"/>
              </a:rPr>
              <a:t>bằng</a:t>
            </a:r>
            <a:r>
              <a:rPr lang="en-US" sz="2400" dirty="0">
                <a:solidFill>
                  <a:srgbClr val="51347B"/>
                </a:solidFill>
                <a:latin typeface="Arial" panose="020B0604020202020204" pitchFamily="34" charset="0"/>
                <a:ea typeface="#9Slide02 Noi dung dai" panose="02000000000000000000" pitchFamily="2" charset="0"/>
              </a:rPr>
              <a:t> </a:t>
            </a:r>
            <a:r>
              <a:rPr lang="en-US" sz="2400" dirty="0" err="1">
                <a:solidFill>
                  <a:srgbClr val="DA5C45"/>
                </a:solidFill>
                <a:latin typeface="Arial" panose="020B0604020202020204" pitchFamily="34" charset="0"/>
                <a:ea typeface="#9Slide02 Noi dung dai" panose="02000000000000000000" pitchFamily="2" charset="0"/>
              </a:rPr>
              <a:t>tổng</a:t>
            </a:r>
            <a:r>
              <a:rPr lang="en-US" sz="2400" dirty="0">
                <a:solidFill>
                  <a:srgbClr val="DA5C45"/>
                </a:solidFill>
                <a:latin typeface="Arial" panose="020B0604020202020204" pitchFamily="34" charset="0"/>
                <a:ea typeface="#9Slide02 Noi dung dai" panose="02000000000000000000" pitchFamily="2" charset="0"/>
              </a:rPr>
              <a:t> </a:t>
            </a:r>
            <a:r>
              <a:rPr lang="en-US" sz="2400" dirty="0" err="1">
                <a:solidFill>
                  <a:srgbClr val="51347B"/>
                </a:solidFill>
                <a:latin typeface="Arial" panose="020B0604020202020204" pitchFamily="34" charset="0"/>
                <a:ea typeface="#9Slide02 Noi dung dai" panose="02000000000000000000" pitchFamily="2" charset="0"/>
              </a:rPr>
              <a:t>thể</a:t>
            </a:r>
            <a:r>
              <a:rPr lang="en-US" sz="2400" dirty="0">
                <a:solidFill>
                  <a:srgbClr val="51347B"/>
                </a:solidFill>
                <a:latin typeface="Arial" panose="020B0604020202020204" pitchFamily="34" charset="0"/>
                <a:ea typeface="#9Slide02 Noi dung dai" panose="02000000000000000000" pitchFamily="2" charset="0"/>
              </a:rPr>
              <a:t> </a:t>
            </a:r>
            <a:r>
              <a:rPr lang="en-US" sz="2400" dirty="0" err="1">
                <a:solidFill>
                  <a:srgbClr val="51347B"/>
                </a:solidFill>
                <a:latin typeface="Arial" panose="020B0604020202020204" pitchFamily="34" charset="0"/>
                <a:ea typeface="#9Slide02 Noi dung dai" panose="02000000000000000000" pitchFamily="2" charset="0"/>
              </a:rPr>
              <a:t>tích</a:t>
            </a:r>
            <a:r>
              <a:rPr lang="en-US" sz="2400" dirty="0">
                <a:solidFill>
                  <a:srgbClr val="51347B"/>
                </a:solidFill>
                <a:latin typeface="Arial" panose="020B0604020202020204" pitchFamily="34" charset="0"/>
                <a:ea typeface="#9Slide02 Noi dung dai" panose="02000000000000000000" pitchFamily="2" charset="0"/>
              </a:rPr>
              <a:t> </a:t>
            </a:r>
            <a:r>
              <a:rPr lang="en-US" sz="2400" dirty="0" err="1">
                <a:solidFill>
                  <a:srgbClr val="51347B"/>
                </a:solidFill>
                <a:latin typeface="Arial" panose="020B0604020202020204" pitchFamily="34" charset="0"/>
                <a:ea typeface="#9Slide02 Noi dung dai" panose="02000000000000000000" pitchFamily="2" charset="0"/>
              </a:rPr>
              <a:t>các</a:t>
            </a:r>
            <a:r>
              <a:rPr lang="en-US" sz="2400" dirty="0">
                <a:solidFill>
                  <a:srgbClr val="51347B"/>
                </a:solidFill>
                <a:latin typeface="Arial" panose="020B0604020202020204" pitchFamily="34" charset="0"/>
                <a:ea typeface="#9Slide02 Noi dung dai" panose="02000000000000000000" pitchFamily="2" charset="0"/>
              </a:rPr>
              <a:t> </a:t>
            </a:r>
            <a:r>
              <a:rPr lang="en-US" sz="2400" dirty="0" err="1">
                <a:solidFill>
                  <a:srgbClr val="51347B"/>
                </a:solidFill>
                <a:latin typeface="Arial" panose="020B0604020202020204" pitchFamily="34" charset="0"/>
                <a:ea typeface="#9Slide02 Noi dung dai" panose="02000000000000000000" pitchFamily="2" charset="0"/>
              </a:rPr>
              <a:t>hình</a:t>
            </a:r>
            <a:r>
              <a:rPr lang="en-US" sz="2400" dirty="0">
                <a:solidFill>
                  <a:srgbClr val="51347B"/>
                </a:solidFill>
                <a:latin typeface="Arial" panose="020B0604020202020204" pitchFamily="34" charset="0"/>
                <a:ea typeface="#9Slide02 Noi dung dai" panose="02000000000000000000" pitchFamily="2" charset="0"/>
              </a:rPr>
              <a:t> </a:t>
            </a:r>
            <a:r>
              <a:rPr lang="en-US" sz="2400" b="1" dirty="0">
                <a:solidFill>
                  <a:srgbClr val="51347B"/>
                </a:solidFill>
                <a:latin typeface="HP001 4 hàng" panose="020B0603050302020204" pitchFamily="34" charset="0"/>
                <a:ea typeface="#9Slide02 Noi dung dai" panose="02000000000000000000" pitchFamily="2" charset="0"/>
              </a:rPr>
              <a:t>M</a:t>
            </a:r>
            <a:r>
              <a:rPr lang="en-US" sz="2400" dirty="0">
                <a:solidFill>
                  <a:srgbClr val="51347B"/>
                </a:solidFill>
                <a:latin typeface="Arial" panose="020B0604020202020204" pitchFamily="34" charset="0"/>
                <a:ea typeface="#9Slide02 Noi dung dai" panose="02000000000000000000" pitchFamily="2" charset="0"/>
              </a:rPr>
              <a:t> </a:t>
            </a:r>
            <a:r>
              <a:rPr lang="en-US" sz="2400" dirty="0" err="1">
                <a:solidFill>
                  <a:srgbClr val="51347B"/>
                </a:solidFill>
                <a:latin typeface="Arial" panose="020B0604020202020204" pitchFamily="34" charset="0"/>
                <a:ea typeface="#9Slide02 Noi dung dai" panose="02000000000000000000" pitchFamily="2" charset="0"/>
              </a:rPr>
              <a:t>và</a:t>
            </a:r>
            <a:r>
              <a:rPr lang="en-US" sz="2400" dirty="0">
                <a:solidFill>
                  <a:srgbClr val="51347B"/>
                </a:solidFill>
                <a:latin typeface="Arial" panose="020B0604020202020204" pitchFamily="34" charset="0"/>
                <a:ea typeface="#9Slide02 Noi dung dai" panose="02000000000000000000" pitchFamily="2" charset="0"/>
              </a:rPr>
              <a:t> </a:t>
            </a:r>
            <a:r>
              <a:rPr lang="en-US" sz="2400" b="1" dirty="0">
                <a:solidFill>
                  <a:srgbClr val="51347B"/>
                </a:solidFill>
                <a:latin typeface="HP001 4 hàng" panose="020B0603050302020204" pitchFamily="34" charset="0"/>
                <a:ea typeface="#9Slide02 Noi dung dai" panose="02000000000000000000" pitchFamily="2" charset="0"/>
              </a:rPr>
              <a:t>N</a:t>
            </a:r>
            <a:r>
              <a:rPr lang="en-US" sz="2400" dirty="0">
                <a:solidFill>
                  <a:srgbClr val="51347B"/>
                </a:solidFill>
                <a:latin typeface="Arial" panose="020B0604020202020204" pitchFamily="34" charset="0"/>
                <a:ea typeface="#9Slide02 Noi dung dai" panose="02000000000000000000" pitchFamily="2" charset="0"/>
              </a:rPr>
              <a:t>.</a:t>
            </a:r>
          </a:p>
        </p:txBody>
      </p:sp>
      <p:sp>
        <p:nvSpPr>
          <p:cNvPr id="14" name="Rounded Rectangle 13"/>
          <p:cNvSpPr/>
          <p:nvPr/>
        </p:nvSpPr>
        <p:spPr>
          <a:xfrm>
            <a:off x="333772" y="3162396"/>
            <a:ext cx="11505851" cy="1742344"/>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Arial" panose="020B0604020202020204" pitchFamily="34" charset="0"/>
                <a:ea typeface="#9Slide02 Noi dung dai" panose="02000000000000000000" pitchFamily="2" charset="0"/>
              </a:rPr>
              <a:t>Thể</a:t>
            </a:r>
            <a:r>
              <a:rPr lang="en-US" sz="2400" dirty="0">
                <a:solidFill>
                  <a:srgbClr val="002060"/>
                </a:solidFill>
                <a:latin typeface="Arial" panose="020B0604020202020204" pitchFamily="34" charset="0"/>
                <a:ea typeface="#9Slide02 Noi dung dai" panose="02000000000000000000" pitchFamily="2" charset="0"/>
              </a:rPr>
              <a:t> </a:t>
            </a:r>
            <a:r>
              <a:rPr lang="en-US" sz="2400" dirty="0" err="1">
                <a:solidFill>
                  <a:srgbClr val="002060"/>
                </a:solidFill>
                <a:latin typeface="Arial" panose="020B0604020202020204" pitchFamily="34" charset="0"/>
                <a:ea typeface="#9Slide02 Noi dung dai" panose="02000000000000000000" pitchFamily="2" charset="0"/>
              </a:rPr>
              <a:t>tích</a:t>
            </a:r>
            <a:r>
              <a:rPr lang="en-US" sz="2400" dirty="0">
                <a:solidFill>
                  <a:srgbClr val="002060"/>
                </a:solidFill>
                <a:latin typeface="Arial" panose="020B0604020202020204" pitchFamily="34" charset="0"/>
                <a:ea typeface="#9Slide02 Noi dung dai" panose="02000000000000000000" pitchFamily="2" charset="0"/>
              </a:rPr>
              <a:t> </a:t>
            </a:r>
            <a:r>
              <a:rPr lang="en-US" sz="2400" dirty="0" err="1">
                <a:solidFill>
                  <a:srgbClr val="002060"/>
                </a:solidFill>
                <a:latin typeface="Arial" panose="020B0604020202020204" pitchFamily="34" charset="0"/>
                <a:ea typeface="#9Slide02 Noi dung dai" panose="02000000000000000000" pitchFamily="2" charset="0"/>
              </a:rPr>
              <a:t>hình</a:t>
            </a:r>
            <a:r>
              <a:rPr lang="en-US" sz="2400" dirty="0">
                <a:solidFill>
                  <a:srgbClr val="002060"/>
                </a:solidFill>
                <a:latin typeface="Arial" panose="020B0604020202020204" pitchFamily="34" charset="0"/>
                <a:ea typeface="#9Slide02 Noi dung dai" panose="02000000000000000000" pitchFamily="2" charset="0"/>
              </a:rPr>
              <a:t> </a:t>
            </a:r>
            <a:r>
              <a:rPr lang="en-US" sz="2400" b="1" dirty="0">
                <a:solidFill>
                  <a:srgbClr val="002060"/>
                </a:solidFill>
                <a:latin typeface="HP001 4 hàng" panose="020B0603050302020204" pitchFamily="34" charset="0"/>
                <a:ea typeface="#9Slide02 Noi dung dai" panose="02000000000000000000" pitchFamily="2" charset="0"/>
              </a:rPr>
              <a:t>C</a:t>
            </a:r>
            <a:r>
              <a:rPr lang="en-US" sz="2400" dirty="0">
                <a:solidFill>
                  <a:srgbClr val="002060"/>
                </a:solidFill>
                <a:latin typeface="Arial" panose="020B0604020202020204" pitchFamily="34" charset="0"/>
                <a:ea typeface="#9Slide02 Noi dung dai" panose="02000000000000000000" pitchFamily="2" charset="0"/>
              </a:rPr>
              <a:t> </a:t>
            </a:r>
            <a:r>
              <a:rPr lang="en-US" sz="2400" dirty="0" err="1">
                <a:solidFill>
                  <a:srgbClr val="00B050"/>
                </a:solidFill>
                <a:latin typeface="Arial" panose="020B0604020202020204" pitchFamily="34" charset="0"/>
                <a:ea typeface="#9Slide02 Noi dung dai" panose="02000000000000000000" pitchFamily="2" charset="0"/>
              </a:rPr>
              <a:t>bằng</a:t>
            </a:r>
            <a:r>
              <a:rPr lang="en-US" sz="2400" dirty="0">
                <a:solidFill>
                  <a:srgbClr val="002060"/>
                </a:solidFill>
                <a:latin typeface="Arial" panose="020B0604020202020204" pitchFamily="34" charset="0"/>
                <a:ea typeface="#9Slide02 Noi dung dai" panose="02000000000000000000" pitchFamily="2" charset="0"/>
              </a:rPr>
              <a:t> </a:t>
            </a:r>
            <a:r>
              <a:rPr lang="en-US" sz="2400" dirty="0" err="1">
                <a:solidFill>
                  <a:srgbClr val="002060"/>
                </a:solidFill>
                <a:latin typeface="Arial" panose="020B0604020202020204" pitchFamily="34" charset="0"/>
                <a:ea typeface="#9Slide02 Noi dung dai" panose="02000000000000000000" pitchFamily="2" charset="0"/>
              </a:rPr>
              <a:t>thể</a:t>
            </a:r>
            <a:r>
              <a:rPr lang="en-US" sz="2400" dirty="0">
                <a:solidFill>
                  <a:srgbClr val="002060"/>
                </a:solidFill>
                <a:latin typeface="Arial" panose="020B0604020202020204" pitchFamily="34" charset="0"/>
                <a:ea typeface="#9Slide02 Noi dung dai" panose="02000000000000000000" pitchFamily="2" charset="0"/>
              </a:rPr>
              <a:t> </a:t>
            </a:r>
            <a:r>
              <a:rPr lang="en-US" sz="2400" dirty="0" err="1">
                <a:solidFill>
                  <a:srgbClr val="002060"/>
                </a:solidFill>
                <a:latin typeface="Arial" panose="020B0604020202020204" pitchFamily="34" charset="0"/>
                <a:ea typeface="#9Slide02 Noi dung dai" panose="02000000000000000000" pitchFamily="2" charset="0"/>
              </a:rPr>
              <a:t>tích</a:t>
            </a:r>
            <a:r>
              <a:rPr lang="en-US" sz="2400" dirty="0">
                <a:solidFill>
                  <a:srgbClr val="002060"/>
                </a:solidFill>
                <a:latin typeface="Arial" panose="020B0604020202020204" pitchFamily="34" charset="0"/>
                <a:ea typeface="#9Slide02 Noi dung dai" panose="02000000000000000000" pitchFamily="2" charset="0"/>
              </a:rPr>
              <a:t> </a:t>
            </a:r>
            <a:r>
              <a:rPr lang="en-US" sz="2400" dirty="0" err="1">
                <a:solidFill>
                  <a:srgbClr val="002060"/>
                </a:solidFill>
                <a:latin typeface="Arial" panose="020B0604020202020204" pitchFamily="34" charset="0"/>
                <a:ea typeface="#9Slide02 Noi dung dai" panose="02000000000000000000" pitchFamily="2" charset="0"/>
              </a:rPr>
              <a:t>hình</a:t>
            </a:r>
            <a:r>
              <a:rPr lang="en-US" sz="2400" dirty="0">
                <a:solidFill>
                  <a:srgbClr val="002060"/>
                </a:solidFill>
                <a:latin typeface="Arial" panose="020B0604020202020204" pitchFamily="34" charset="0"/>
                <a:ea typeface="#9Slide02 Noi dung dai" panose="02000000000000000000" pitchFamily="2" charset="0"/>
              </a:rPr>
              <a:t> </a:t>
            </a:r>
            <a:r>
              <a:rPr lang="en-US" sz="2400" b="1" dirty="0">
                <a:solidFill>
                  <a:srgbClr val="002060"/>
                </a:solidFill>
                <a:latin typeface="HP001 4 hàng" panose="020B0603050302020204" pitchFamily="34" charset="0"/>
                <a:ea typeface="#9Slide02 Noi dung dai" panose="02000000000000000000" pitchFamily="2" charset="0"/>
              </a:rPr>
              <a:t>D</a:t>
            </a:r>
            <a:r>
              <a:rPr lang="en-US" sz="2400" dirty="0">
                <a:solidFill>
                  <a:srgbClr val="002060"/>
                </a:solidFill>
                <a:latin typeface="Arial" panose="020B0604020202020204" pitchFamily="34" charset="0"/>
                <a:ea typeface="#9Slide02 Noi dung dai" panose="02000000000000000000" pitchFamily="2" charset="0"/>
              </a:rPr>
              <a:t>.</a:t>
            </a:r>
          </a:p>
        </p:txBody>
      </p:sp>
      <p:sp>
        <p:nvSpPr>
          <p:cNvPr id="13" name="Rounded Rectangle 12"/>
          <p:cNvSpPr/>
          <p:nvPr/>
        </p:nvSpPr>
        <p:spPr>
          <a:xfrm>
            <a:off x="333772" y="1209137"/>
            <a:ext cx="11505851" cy="1742344"/>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2">
                    <a:lumMod val="50000"/>
                  </a:schemeClr>
                </a:solidFill>
                <a:latin typeface="Arial" panose="020B0604020202020204" pitchFamily="34" charset="0"/>
                <a:ea typeface="#9Slide02 Noi dung dai" panose="02000000000000000000" pitchFamily="2" charset="0"/>
              </a:rPr>
              <a:t>Thể</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tích</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hình</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lập</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phương</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6"/>
                </a:solidFill>
                <a:latin typeface="Arial" panose="020B0604020202020204" pitchFamily="34" charset="0"/>
                <a:ea typeface="#9Slide02 Noi dung dai" panose="02000000000000000000" pitchFamily="2" charset="0"/>
              </a:rPr>
              <a:t>bé</a:t>
            </a:r>
            <a:r>
              <a:rPr lang="en-US" sz="2400" dirty="0">
                <a:solidFill>
                  <a:schemeClr val="accent6"/>
                </a:solidFill>
                <a:latin typeface="Arial" panose="020B0604020202020204" pitchFamily="34" charset="0"/>
                <a:ea typeface="#9Slide02 Noi dung dai" panose="02000000000000000000" pitchFamily="2" charset="0"/>
              </a:rPr>
              <a:t> </a:t>
            </a:r>
            <a:r>
              <a:rPr lang="en-US" sz="2400" dirty="0" err="1">
                <a:solidFill>
                  <a:schemeClr val="accent6"/>
                </a:solidFill>
                <a:latin typeface="Arial" panose="020B0604020202020204" pitchFamily="34" charset="0"/>
                <a:ea typeface="#9Slide02 Noi dung dai" panose="02000000000000000000" pitchFamily="2" charset="0"/>
              </a:rPr>
              <a:t>hơn</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thể</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tích</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hình</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hộp</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chữ</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nhật</a:t>
            </a:r>
            <a:endParaRPr lang="en-US" sz="2400" dirty="0">
              <a:solidFill>
                <a:schemeClr val="accent2">
                  <a:lumMod val="50000"/>
                </a:schemeClr>
              </a:solidFill>
              <a:latin typeface="Arial" panose="020B0604020202020204" pitchFamily="34" charset="0"/>
              <a:ea typeface="#9Slide02 Noi dung dai" panose="02000000000000000000" pitchFamily="2" charset="0"/>
            </a:endParaRPr>
          </a:p>
          <a:p>
            <a:pPr algn="ctr"/>
            <a:r>
              <a:rPr lang="en-US" sz="2400" dirty="0">
                <a:solidFill>
                  <a:schemeClr val="accent2">
                    <a:lumMod val="50000"/>
                  </a:schemeClr>
                </a:solidFill>
                <a:latin typeface="Arial" panose="020B0604020202020204" pitchFamily="34" charset="0"/>
                <a:ea typeface="#9Slide02 Noi dung dai" panose="02000000000000000000" pitchFamily="2" charset="0"/>
              </a:rPr>
              <a:t>hay </a:t>
            </a:r>
            <a:r>
              <a:rPr lang="en-US" sz="2400" dirty="0" err="1">
                <a:solidFill>
                  <a:schemeClr val="accent2">
                    <a:lumMod val="50000"/>
                  </a:schemeClr>
                </a:solidFill>
                <a:latin typeface="Arial" panose="020B0604020202020204" pitchFamily="34" charset="0"/>
                <a:ea typeface="#9Slide02 Noi dung dai" panose="02000000000000000000" pitchFamily="2" charset="0"/>
              </a:rPr>
              <a:t>thể</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tích</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hình</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hộp</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chữ</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nhật</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rgbClr val="0070C0"/>
                </a:solidFill>
                <a:latin typeface="Arial" panose="020B0604020202020204" pitchFamily="34" charset="0"/>
                <a:ea typeface="#9Slide02 Noi dung dai" panose="02000000000000000000" pitchFamily="2" charset="0"/>
              </a:rPr>
              <a:t>lớn</a:t>
            </a:r>
            <a:r>
              <a:rPr lang="en-US" sz="2400" dirty="0">
                <a:solidFill>
                  <a:srgbClr val="0070C0"/>
                </a:solidFill>
                <a:latin typeface="Arial" panose="020B0604020202020204" pitchFamily="34" charset="0"/>
                <a:ea typeface="#9Slide02 Noi dung dai" panose="02000000000000000000" pitchFamily="2" charset="0"/>
              </a:rPr>
              <a:t> </a:t>
            </a:r>
            <a:r>
              <a:rPr lang="en-US" sz="2400" dirty="0" err="1">
                <a:solidFill>
                  <a:srgbClr val="0070C0"/>
                </a:solidFill>
                <a:latin typeface="Arial" panose="020B0604020202020204" pitchFamily="34" charset="0"/>
                <a:ea typeface="#9Slide02 Noi dung dai" panose="02000000000000000000" pitchFamily="2" charset="0"/>
              </a:rPr>
              <a:t>hơn</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thể</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tích</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hình</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lập</a:t>
            </a:r>
            <a:r>
              <a:rPr lang="en-US" sz="2400" dirty="0">
                <a:solidFill>
                  <a:schemeClr val="accent2">
                    <a:lumMod val="50000"/>
                  </a:schemeClr>
                </a:solidFill>
                <a:latin typeface="Arial" panose="020B0604020202020204" pitchFamily="34" charset="0"/>
                <a:ea typeface="#9Slide02 Noi dung dai" panose="02000000000000000000" pitchFamily="2" charset="0"/>
              </a:rPr>
              <a:t> </a:t>
            </a:r>
            <a:r>
              <a:rPr lang="en-US" sz="2400" dirty="0" err="1">
                <a:solidFill>
                  <a:schemeClr val="accent2">
                    <a:lumMod val="50000"/>
                  </a:schemeClr>
                </a:solidFill>
                <a:latin typeface="Arial" panose="020B0604020202020204" pitchFamily="34" charset="0"/>
                <a:ea typeface="#9Slide02 Noi dung dai" panose="02000000000000000000" pitchFamily="2" charset="0"/>
              </a:rPr>
              <a:t>phương</a:t>
            </a:r>
            <a:r>
              <a:rPr lang="en-US" sz="2400" dirty="0">
                <a:solidFill>
                  <a:schemeClr val="accent2">
                    <a:lumMod val="50000"/>
                  </a:schemeClr>
                </a:solidFill>
                <a:latin typeface="Arial" panose="020B0604020202020204" pitchFamily="34" charset="0"/>
                <a:ea typeface="#9Slide02 Noi dung dai" panose="02000000000000000000" pitchFamily="2" charset="0"/>
              </a:rPr>
              <a:t>.</a:t>
            </a:r>
          </a:p>
        </p:txBody>
      </p:sp>
      <p:sp>
        <p:nvSpPr>
          <p:cNvPr id="9" name="Oval 8"/>
          <p:cNvSpPr/>
          <p:nvPr/>
        </p:nvSpPr>
        <p:spPr>
          <a:xfrm>
            <a:off x="251415" y="3222352"/>
            <a:ext cx="1882727" cy="1569720"/>
          </a:xfrm>
          <a:prstGeom prst="ellipse">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 2</a:t>
            </a:r>
          </a:p>
        </p:txBody>
      </p:sp>
      <p:sp>
        <p:nvSpPr>
          <p:cNvPr id="10" name="Oval 9"/>
          <p:cNvSpPr/>
          <p:nvPr/>
        </p:nvSpPr>
        <p:spPr>
          <a:xfrm>
            <a:off x="251415" y="1274688"/>
            <a:ext cx="1882727" cy="1569720"/>
          </a:xfrm>
          <a:prstGeom prst="ellipse">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DỤ1</a:t>
            </a:r>
          </a:p>
        </p:txBody>
      </p:sp>
      <p:sp>
        <p:nvSpPr>
          <p:cNvPr id="11" name="Oval 10"/>
          <p:cNvSpPr/>
          <p:nvPr/>
        </p:nvSpPr>
        <p:spPr>
          <a:xfrm>
            <a:off x="251415" y="5170016"/>
            <a:ext cx="1882727" cy="1569720"/>
          </a:xfrm>
          <a:prstGeom prst="ellipse">
            <a:avLst/>
          </a:prstGeom>
          <a:solidFill>
            <a:srgbClr val="B35C8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 3</a:t>
            </a:r>
          </a:p>
        </p:txBody>
      </p:sp>
      <p:sp>
        <p:nvSpPr>
          <p:cNvPr id="16" name="TextBox 15">
            <a:extLst>
              <a:ext uri="{FF2B5EF4-FFF2-40B4-BE49-F238E27FC236}">
                <a16:creationId xmlns:a16="http://schemas.microsoft.com/office/drawing/2014/main" id="{4F3A8D98-F7A3-47B6-9C95-C704688963AD}"/>
              </a:ext>
            </a:extLst>
          </p:cNvPr>
          <p:cNvSpPr txBox="1">
            <a:spLocks noChangeAspect="1"/>
          </p:cNvSpPr>
          <p:nvPr>
            <p:custDataLst>
              <p:tags r:id="rId1"/>
            </p:custDataLst>
          </p:nvPr>
        </p:nvSpPr>
        <p:spPr>
          <a:xfrm>
            <a:off x="3563492" y="146292"/>
            <a:ext cx="5644938" cy="940815"/>
          </a:xfrm>
          <a:custGeom>
            <a:avLst/>
            <a:gdLst>
              <a:gd name="connsiteX0" fmla="*/ 4965069 w 6888907"/>
              <a:gd name="connsiteY0" fmla="*/ 64 h 1148141"/>
              <a:gd name="connsiteX1" fmla="*/ 5055193 w 6888907"/>
              <a:gd name="connsiteY1" fmla="*/ 5499 h 1148141"/>
              <a:gd name="connsiteX2" fmla="*/ 5121333 w 6888907"/>
              <a:gd name="connsiteY2" fmla="*/ 13864 h 1148141"/>
              <a:gd name="connsiteX3" fmla="*/ 5198380 w 6888907"/>
              <a:gd name="connsiteY3" fmla="*/ 11432 h 1148141"/>
              <a:gd name="connsiteX4" fmla="*/ 5366014 w 6888907"/>
              <a:gd name="connsiteY4" fmla="*/ 19727 h 1148141"/>
              <a:gd name="connsiteX5" fmla="*/ 5465176 w 6888907"/>
              <a:gd name="connsiteY5" fmla="*/ 25955 h 1148141"/>
              <a:gd name="connsiteX6" fmla="*/ 5477982 w 6888907"/>
              <a:gd name="connsiteY6" fmla="*/ 24044 h 1148141"/>
              <a:gd name="connsiteX7" fmla="*/ 5761248 w 6888907"/>
              <a:gd name="connsiteY7" fmla="*/ 8347 h 1148141"/>
              <a:gd name="connsiteX8" fmla="*/ 5829124 w 6888907"/>
              <a:gd name="connsiteY8" fmla="*/ 16496 h 1148141"/>
              <a:gd name="connsiteX9" fmla="*/ 5875276 w 6888907"/>
              <a:gd name="connsiteY9" fmla="*/ 19289 h 1148141"/>
              <a:gd name="connsiteX10" fmla="*/ 5937454 w 6888907"/>
              <a:gd name="connsiteY10" fmla="*/ 25249 h 1148141"/>
              <a:gd name="connsiteX11" fmla="*/ 5980902 w 6888907"/>
              <a:gd name="connsiteY11" fmla="*/ 24044 h 1148141"/>
              <a:gd name="connsiteX12" fmla="*/ 6082246 w 6888907"/>
              <a:gd name="connsiteY12" fmla="*/ 23557 h 1148141"/>
              <a:gd name="connsiteX13" fmla="*/ 6118015 w 6888907"/>
              <a:gd name="connsiteY13" fmla="*/ 23025 h 1148141"/>
              <a:gd name="connsiteX14" fmla="*/ 6200608 w 6888907"/>
              <a:gd name="connsiteY14" fmla="*/ 28929 h 1148141"/>
              <a:gd name="connsiteX15" fmla="*/ 6279140 w 6888907"/>
              <a:gd name="connsiteY15" fmla="*/ 36557 h 1148141"/>
              <a:gd name="connsiteX16" fmla="*/ 6311150 w 6888907"/>
              <a:gd name="connsiteY16" fmla="*/ 33702 h 1148141"/>
              <a:gd name="connsiteX17" fmla="*/ 6346662 w 6888907"/>
              <a:gd name="connsiteY17" fmla="*/ 24044 h 1148141"/>
              <a:gd name="connsiteX18" fmla="*/ 6872442 w 6888907"/>
              <a:gd name="connsiteY18" fmla="*/ 24044 h 1148141"/>
              <a:gd name="connsiteX19" fmla="*/ 6872442 w 6888907"/>
              <a:gd name="connsiteY19" fmla="*/ 539766 h 1148141"/>
              <a:gd name="connsiteX20" fmla="*/ 6878437 w 6888907"/>
              <a:gd name="connsiteY20" fmla="*/ 595095 h 1148141"/>
              <a:gd name="connsiteX21" fmla="*/ 6885474 w 6888907"/>
              <a:gd name="connsiteY21" fmla="*/ 634283 h 1148141"/>
              <a:gd name="connsiteX22" fmla="*/ 6878684 w 6888907"/>
              <a:gd name="connsiteY22" fmla="*/ 825581 h 1148141"/>
              <a:gd name="connsiteX23" fmla="*/ 6874982 w 6888907"/>
              <a:gd name="connsiteY23" fmla="*/ 862484 h 1148141"/>
              <a:gd name="connsiteX24" fmla="*/ 6873386 w 6888907"/>
              <a:gd name="connsiteY24" fmla="*/ 882992 h 1148141"/>
              <a:gd name="connsiteX25" fmla="*/ 6872442 w 6888907"/>
              <a:gd name="connsiteY25" fmla="*/ 1121324 h 1148141"/>
              <a:gd name="connsiteX26" fmla="*/ 6637988 w 6888907"/>
              <a:gd name="connsiteY26" fmla="*/ 1126649 h 1148141"/>
              <a:gd name="connsiteX27" fmla="*/ 6529461 w 6888907"/>
              <a:gd name="connsiteY27" fmla="*/ 1120580 h 1148141"/>
              <a:gd name="connsiteX28" fmla="*/ 6506682 w 6888907"/>
              <a:gd name="connsiteY28" fmla="*/ 1121324 h 1148141"/>
              <a:gd name="connsiteX29" fmla="*/ 6465847 w 6888907"/>
              <a:gd name="connsiteY29" fmla="*/ 1121524 h 1148141"/>
              <a:gd name="connsiteX30" fmla="*/ 6460986 w 6888907"/>
              <a:gd name="connsiteY30" fmla="*/ 1121093 h 1148141"/>
              <a:gd name="connsiteX31" fmla="*/ 6438102 w 6888907"/>
              <a:gd name="connsiteY31" fmla="*/ 1121324 h 1148141"/>
              <a:gd name="connsiteX32" fmla="*/ 6003762 w 6888907"/>
              <a:gd name="connsiteY32" fmla="*/ 1121324 h 1148141"/>
              <a:gd name="connsiteX33" fmla="*/ 5929252 w 6888907"/>
              <a:gd name="connsiteY33" fmla="*/ 1122890 h 1148141"/>
              <a:gd name="connsiteX34" fmla="*/ 5866718 w 6888907"/>
              <a:gd name="connsiteY34" fmla="*/ 1139404 h 1148141"/>
              <a:gd name="connsiteX35" fmla="*/ 5432262 w 6888907"/>
              <a:gd name="connsiteY35" fmla="*/ 1121324 h 1148141"/>
              <a:gd name="connsiteX36" fmla="*/ 4997922 w 6888907"/>
              <a:gd name="connsiteY36" fmla="*/ 1121324 h 1148141"/>
              <a:gd name="connsiteX37" fmla="*/ 4538569 w 6888907"/>
              <a:gd name="connsiteY37" fmla="*/ 1126411 h 1148141"/>
              <a:gd name="connsiteX38" fmla="*/ 4508571 w 6888907"/>
              <a:gd name="connsiteY38" fmla="*/ 1123681 h 1148141"/>
              <a:gd name="connsiteX39" fmla="*/ 4485195 w 6888907"/>
              <a:gd name="connsiteY39" fmla="*/ 1123108 h 1148141"/>
              <a:gd name="connsiteX40" fmla="*/ 4455044 w 6888907"/>
              <a:gd name="connsiteY40" fmla="*/ 1121280 h 1148141"/>
              <a:gd name="connsiteX41" fmla="*/ 4426422 w 6888907"/>
              <a:gd name="connsiteY41" fmla="*/ 1121324 h 1148141"/>
              <a:gd name="connsiteX42" fmla="*/ 4332053 w 6888907"/>
              <a:gd name="connsiteY42" fmla="*/ 1119520 h 1148141"/>
              <a:gd name="connsiteX43" fmla="*/ 4260590 w 6888907"/>
              <a:gd name="connsiteY43" fmla="*/ 1110149 h 1148141"/>
              <a:gd name="connsiteX44" fmla="*/ 4155878 w 6888907"/>
              <a:gd name="connsiteY44" fmla="*/ 1106575 h 1148141"/>
              <a:gd name="connsiteX45" fmla="*/ 4120846 w 6888907"/>
              <a:gd name="connsiteY45" fmla="*/ 1109796 h 1148141"/>
              <a:gd name="connsiteX46" fmla="*/ 4060662 w 6888907"/>
              <a:gd name="connsiteY46" fmla="*/ 1121324 h 1148141"/>
              <a:gd name="connsiteX47" fmla="*/ 3844211 w 6888907"/>
              <a:gd name="connsiteY47" fmla="*/ 1132954 h 1148141"/>
              <a:gd name="connsiteX48" fmla="*/ 3837307 w 6888907"/>
              <a:gd name="connsiteY48" fmla="*/ 1132077 h 1148141"/>
              <a:gd name="connsiteX49" fmla="*/ 3767201 w 6888907"/>
              <a:gd name="connsiteY49" fmla="*/ 1131698 h 1148141"/>
              <a:gd name="connsiteX50" fmla="*/ 3629629 w 6888907"/>
              <a:gd name="connsiteY50" fmla="*/ 1118997 h 1148141"/>
              <a:gd name="connsiteX51" fmla="*/ 3615723 w 6888907"/>
              <a:gd name="connsiteY51" fmla="*/ 1118501 h 1148141"/>
              <a:gd name="connsiteX52" fmla="*/ 3588899 w 6888907"/>
              <a:gd name="connsiteY52" fmla="*/ 1115237 h 1148141"/>
              <a:gd name="connsiteX53" fmla="*/ 3567532 w 6888907"/>
              <a:gd name="connsiteY53" fmla="*/ 1113264 h 1148141"/>
              <a:gd name="connsiteX54" fmla="*/ 3474461 w 6888907"/>
              <a:gd name="connsiteY54" fmla="*/ 1104385 h 1148141"/>
              <a:gd name="connsiteX55" fmla="*/ 3391613 w 6888907"/>
              <a:gd name="connsiteY55" fmla="*/ 1101035 h 1148141"/>
              <a:gd name="connsiteX56" fmla="*/ 3260562 w 6888907"/>
              <a:gd name="connsiteY56" fmla="*/ 1121324 h 1148141"/>
              <a:gd name="connsiteX57" fmla="*/ 3199077 w 6888907"/>
              <a:gd name="connsiteY57" fmla="*/ 1134154 h 1148141"/>
              <a:gd name="connsiteX58" fmla="*/ 3168927 w 6888907"/>
              <a:gd name="connsiteY58" fmla="*/ 1135376 h 1148141"/>
              <a:gd name="connsiteX59" fmla="*/ 3156841 w 6888907"/>
              <a:gd name="connsiteY59" fmla="*/ 1139074 h 1148141"/>
              <a:gd name="connsiteX60" fmla="*/ 2918431 w 6888907"/>
              <a:gd name="connsiteY60" fmla="*/ 1117086 h 1148141"/>
              <a:gd name="connsiteX61" fmla="*/ 2879138 w 6888907"/>
              <a:gd name="connsiteY61" fmla="*/ 1112484 h 1148141"/>
              <a:gd name="connsiteX62" fmla="*/ 2826222 w 6888907"/>
              <a:gd name="connsiteY62" fmla="*/ 1121324 h 1148141"/>
              <a:gd name="connsiteX63" fmla="*/ 2668230 w 6888907"/>
              <a:gd name="connsiteY63" fmla="*/ 1135359 h 1148141"/>
              <a:gd name="connsiteX64" fmla="*/ 2647977 w 6888907"/>
              <a:gd name="connsiteY64" fmla="*/ 1133694 h 1148141"/>
              <a:gd name="connsiteX65" fmla="*/ 2640301 w 6888907"/>
              <a:gd name="connsiteY65" fmla="*/ 1135178 h 1148141"/>
              <a:gd name="connsiteX66" fmla="*/ 2311240 w 6888907"/>
              <a:gd name="connsiteY66" fmla="*/ 1120050 h 1148141"/>
              <a:gd name="connsiteX67" fmla="*/ 2267228 w 6888907"/>
              <a:gd name="connsiteY67" fmla="*/ 1118733 h 1148141"/>
              <a:gd name="connsiteX68" fmla="*/ 2254722 w 6888907"/>
              <a:gd name="connsiteY68" fmla="*/ 1121324 h 1148141"/>
              <a:gd name="connsiteX69" fmla="*/ 2069753 w 6888907"/>
              <a:gd name="connsiteY69" fmla="*/ 1125032 h 1148141"/>
              <a:gd name="connsiteX70" fmla="*/ 2054772 w 6888907"/>
              <a:gd name="connsiteY70" fmla="*/ 1123346 h 1148141"/>
              <a:gd name="connsiteX71" fmla="*/ 1974298 w 6888907"/>
              <a:gd name="connsiteY71" fmla="*/ 1125246 h 1148141"/>
              <a:gd name="connsiteX72" fmla="*/ 1857583 w 6888907"/>
              <a:gd name="connsiteY72" fmla="*/ 1117210 h 1148141"/>
              <a:gd name="connsiteX73" fmla="*/ 1820382 w 6888907"/>
              <a:gd name="connsiteY73" fmla="*/ 1121324 h 1148141"/>
              <a:gd name="connsiteX74" fmla="*/ 1673436 w 6888907"/>
              <a:gd name="connsiteY74" fmla="*/ 1127712 h 1148141"/>
              <a:gd name="connsiteX75" fmla="*/ 1628827 w 6888907"/>
              <a:gd name="connsiteY75" fmla="*/ 1122321 h 1148141"/>
              <a:gd name="connsiteX76" fmla="*/ 1522691 w 6888907"/>
              <a:gd name="connsiteY76" fmla="*/ 1134518 h 1148141"/>
              <a:gd name="connsiteX77" fmla="*/ 1282541 w 6888907"/>
              <a:gd name="connsiteY77" fmla="*/ 1124581 h 1148141"/>
              <a:gd name="connsiteX78" fmla="*/ 1236351 w 6888907"/>
              <a:gd name="connsiteY78" fmla="*/ 1123564 h 1148141"/>
              <a:gd name="connsiteX79" fmla="*/ 1161049 w 6888907"/>
              <a:gd name="connsiteY79" fmla="*/ 1137024 h 1148141"/>
              <a:gd name="connsiteX80" fmla="*/ 897548 w 6888907"/>
              <a:gd name="connsiteY80" fmla="*/ 1128311 h 1148141"/>
              <a:gd name="connsiteX81" fmla="*/ 797144 w 6888907"/>
              <a:gd name="connsiteY81" fmla="*/ 1119138 h 1148141"/>
              <a:gd name="connsiteX82" fmla="*/ 768822 w 6888907"/>
              <a:gd name="connsiteY82" fmla="*/ 1121324 h 1148141"/>
              <a:gd name="connsiteX83" fmla="*/ 650650 w 6888907"/>
              <a:gd name="connsiteY83" fmla="*/ 1120779 h 1148141"/>
              <a:gd name="connsiteX84" fmla="*/ 586587 w 6888907"/>
              <a:gd name="connsiteY84" fmla="*/ 1116410 h 1148141"/>
              <a:gd name="connsiteX85" fmla="*/ 540222 w 6888907"/>
              <a:gd name="connsiteY85" fmla="*/ 1121324 h 1148141"/>
              <a:gd name="connsiteX86" fmla="*/ 133186 w 6888907"/>
              <a:gd name="connsiteY86" fmla="*/ 1109134 h 1148141"/>
              <a:gd name="connsiteX87" fmla="*/ 129555 w 6888907"/>
              <a:gd name="connsiteY87" fmla="*/ 1109234 h 1148141"/>
              <a:gd name="connsiteX88" fmla="*/ 14442 w 6888907"/>
              <a:gd name="connsiteY88" fmla="*/ 1121324 h 1148141"/>
              <a:gd name="connsiteX89" fmla="*/ 14442 w 6888907"/>
              <a:gd name="connsiteY89" fmla="*/ 594630 h 1148141"/>
              <a:gd name="connsiteX90" fmla="*/ 14427 w 6888907"/>
              <a:gd name="connsiteY90" fmla="*/ 572611 h 1148141"/>
              <a:gd name="connsiteX91" fmla="*/ 3241 w 6888907"/>
              <a:gd name="connsiteY91" fmla="*/ 519120 h 1148141"/>
              <a:gd name="connsiteX92" fmla="*/ 7881 w 6888907"/>
              <a:gd name="connsiteY92" fmla="*/ 318804 h 1148141"/>
              <a:gd name="connsiteX93" fmla="*/ 14885 w 6888907"/>
              <a:gd name="connsiteY93" fmla="*/ 225171 h 1148141"/>
              <a:gd name="connsiteX94" fmla="*/ 15044 w 6888907"/>
              <a:gd name="connsiteY94" fmla="*/ 142971 h 1148141"/>
              <a:gd name="connsiteX95" fmla="*/ 14442 w 6888907"/>
              <a:gd name="connsiteY95" fmla="*/ 24044 h 1148141"/>
              <a:gd name="connsiteX96" fmla="*/ 76937 w 6888907"/>
              <a:gd name="connsiteY96" fmla="*/ 17517 h 1148141"/>
              <a:gd name="connsiteX97" fmla="*/ 77872 w 6888907"/>
              <a:gd name="connsiteY97" fmla="*/ 17508 h 1148141"/>
              <a:gd name="connsiteX98" fmla="*/ 87525 w 6888907"/>
              <a:gd name="connsiteY98" fmla="*/ 16514 h 1148141"/>
              <a:gd name="connsiteX99" fmla="*/ 122344 w 6888907"/>
              <a:gd name="connsiteY99" fmla="*/ 17120 h 1148141"/>
              <a:gd name="connsiteX100" fmla="*/ 136750 w 6888907"/>
              <a:gd name="connsiteY100" fmla="*/ 16994 h 1148141"/>
              <a:gd name="connsiteX101" fmla="*/ 143027 w 6888907"/>
              <a:gd name="connsiteY101" fmla="*/ 17480 h 1148141"/>
              <a:gd name="connsiteX102" fmla="*/ 151848 w 6888907"/>
              <a:gd name="connsiteY102" fmla="*/ 17633 h 1148141"/>
              <a:gd name="connsiteX103" fmla="*/ 161335 w 6888907"/>
              <a:gd name="connsiteY103" fmla="*/ 18897 h 1148141"/>
              <a:gd name="connsiteX104" fmla="*/ 249007 w 6888907"/>
              <a:gd name="connsiteY104" fmla="*/ 25684 h 1148141"/>
              <a:gd name="connsiteX105" fmla="*/ 448783 w 6888907"/>
              <a:gd name="connsiteY105" fmla="*/ 24044 h 1148141"/>
              <a:gd name="connsiteX106" fmla="*/ 534018 w 6888907"/>
              <a:gd name="connsiteY106" fmla="*/ 15170 h 1148141"/>
              <a:gd name="connsiteX107" fmla="*/ 551656 w 6888907"/>
              <a:gd name="connsiteY107" fmla="*/ 17149 h 1148141"/>
              <a:gd name="connsiteX108" fmla="*/ 589052 w 6888907"/>
              <a:gd name="connsiteY108" fmla="*/ 9631 h 1148141"/>
              <a:gd name="connsiteX109" fmla="*/ 756071 w 6888907"/>
              <a:gd name="connsiteY109" fmla="*/ 22589 h 1148141"/>
              <a:gd name="connsiteX110" fmla="*/ 784744 w 6888907"/>
              <a:gd name="connsiteY110" fmla="*/ 27924 h 1148141"/>
              <a:gd name="connsiteX111" fmla="*/ 814542 w 6888907"/>
              <a:gd name="connsiteY111" fmla="*/ 24044 h 1148141"/>
              <a:gd name="connsiteX112" fmla="*/ 1049409 w 6888907"/>
              <a:gd name="connsiteY112" fmla="*/ 12679 h 1148141"/>
              <a:gd name="connsiteX113" fmla="*/ 1071299 w 6888907"/>
              <a:gd name="connsiteY113" fmla="*/ 14023 h 1148141"/>
              <a:gd name="connsiteX114" fmla="*/ 1099036 w 6888907"/>
              <a:gd name="connsiteY114" fmla="*/ 8575 h 1148141"/>
              <a:gd name="connsiteX115" fmla="*/ 1386042 w 6888907"/>
              <a:gd name="connsiteY115" fmla="*/ 24044 h 1148141"/>
              <a:gd name="connsiteX116" fmla="*/ 1751802 w 6888907"/>
              <a:gd name="connsiteY116" fmla="*/ 24044 h 1148141"/>
              <a:gd name="connsiteX117" fmla="*/ 1947461 w 6888907"/>
              <a:gd name="connsiteY117" fmla="*/ 27218 h 1148141"/>
              <a:gd name="connsiteX118" fmla="*/ 1979539 w 6888907"/>
              <a:gd name="connsiteY118" fmla="*/ 27480 h 1148141"/>
              <a:gd name="connsiteX119" fmla="*/ 2026122 w 6888907"/>
              <a:gd name="connsiteY119" fmla="*/ 24044 h 1148141"/>
              <a:gd name="connsiteX120" fmla="*/ 2529042 w 6888907"/>
              <a:gd name="connsiteY120" fmla="*/ 24044 h 1148141"/>
              <a:gd name="connsiteX121" fmla="*/ 2644663 w 6888907"/>
              <a:gd name="connsiteY121" fmla="*/ 22190 h 1148141"/>
              <a:gd name="connsiteX122" fmla="*/ 2679032 w 6888907"/>
              <a:gd name="connsiteY122" fmla="*/ 25505 h 1148141"/>
              <a:gd name="connsiteX123" fmla="*/ 2689062 w 6888907"/>
              <a:gd name="connsiteY123" fmla="*/ 24044 h 1148141"/>
              <a:gd name="connsiteX124" fmla="*/ 2996370 w 6888907"/>
              <a:gd name="connsiteY124" fmla="*/ 9558 h 1148141"/>
              <a:gd name="connsiteX125" fmla="*/ 3069000 w 6888907"/>
              <a:gd name="connsiteY125" fmla="*/ 14225 h 1148141"/>
              <a:gd name="connsiteX126" fmla="*/ 3080167 w 6888907"/>
              <a:gd name="connsiteY126" fmla="*/ 11264 h 1148141"/>
              <a:gd name="connsiteX127" fmla="*/ 3131833 w 6888907"/>
              <a:gd name="connsiteY127" fmla="*/ 9645 h 1148141"/>
              <a:gd name="connsiteX128" fmla="*/ 3219573 w 6888907"/>
              <a:gd name="connsiteY128" fmla="*/ 21244 h 1148141"/>
              <a:gd name="connsiteX129" fmla="*/ 3329142 w 6888907"/>
              <a:gd name="connsiteY129" fmla="*/ 24044 h 1148141"/>
              <a:gd name="connsiteX130" fmla="*/ 3482551 w 6888907"/>
              <a:gd name="connsiteY130" fmla="*/ 26745 h 1148141"/>
              <a:gd name="connsiteX131" fmla="*/ 3507616 w 6888907"/>
              <a:gd name="connsiteY131" fmla="*/ 28642 h 1148141"/>
              <a:gd name="connsiteX132" fmla="*/ 3534882 w 6888907"/>
              <a:gd name="connsiteY132" fmla="*/ 24044 h 1148141"/>
              <a:gd name="connsiteX133" fmla="*/ 3723338 w 6888907"/>
              <a:gd name="connsiteY133" fmla="*/ 13047 h 1148141"/>
              <a:gd name="connsiteX134" fmla="*/ 3748270 w 6888907"/>
              <a:gd name="connsiteY134" fmla="*/ 17922 h 1148141"/>
              <a:gd name="connsiteX135" fmla="*/ 3783783 w 6888907"/>
              <a:gd name="connsiteY135" fmla="*/ 18473 h 1148141"/>
              <a:gd name="connsiteX136" fmla="*/ 3894361 w 6888907"/>
              <a:gd name="connsiteY136" fmla="*/ 30626 h 1148141"/>
              <a:gd name="connsiteX137" fmla="*/ 3924637 w 6888907"/>
              <a:gd name="connsiteY137" fmla="*/ 32873 h 1148141"/>
              <a:gd name="connsiteX138" fmla="*/ 3969222 w 6888907"/>
              <a:gd name="connsiteY138" fmla="*/ 24044 h 1148141"/>
              <a:gd name="connsiteX139" fmla="*/ 4472142 w 6888907"/>
              <a:gd name="connsiteY139" fmla="*/ 24044 h 1148141"/>
              <a:gd name="connsiteX140" fmla="*/ 4724618 w 6888907"/>
              <a:gd name="connsiteY140" fmla="*/ 29967 h 1148141"/>
              <a:gd name="connsiteX141" fmla="*/ 4736160 w 6888907"/>
              <a:gd name="connsiteY141" fmla="*/ 30482 h 1148141"/>
              <a:gd name="connsiteX142" fmla="*/ 4769322 w 6888907"/>
              <a:gd name="connsiteY142" fmla="*/ 24044 h 1148141"/>
              <a:gd name="connsiteX143" fmla="*/ 4965069 w 6888907"/>
              <a:gd name="connsiteY143" fmla="*/ 64 h 114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888907" h="1148141">
                <a:moveTo>
                  <a:pt x="4965069" y="64"/>
                </a:moveTo>
                <a:cubicBezTo>
                  <a:pt x="4995834" y="448"/>
                  <a:pt x="5025806" y="2513"/>
                  <a:pt x="5055193" y="5499"/>
                </a:cubicBezTo>
                <a:lnTo>
                  <a:pt x="5121333" y="13864"/>
                </a:lnTo>
                <a:lnTo>
                  <a:pt x="5198380" y="11432"/>
                </a:lnTo>
                <a:cubicBezTo>
                  <a:pt x="5252890" y="11754"/>
                  <a:pt x="5309550" y="15561"/>
                  <a:pt x="5366014" y="19727"/>
                </a:cubicBezTo>
                <a:lnTo>
                  <a:pt x="5465176" y="25955"/>
                </a:lnTo>
                <a:lnTo>
                  <a:pt x="5477982" y="24044"/>
                </a:lnTo>
                <a:cubicBezTo>
                  <a:pt x="5592818" y="-3405"/>
                  <a:pt x="5682334" y="-145"/>
                  <a:pt x="5761248" y="8347"/>
                </a:cubicBezTo>
                <a:lnTo>
                  <a:pt x="5829124" y="16496"/>
                </a:lnTo>
                <a:lnTo>
                  <a:pt x="5875276" y="19289"/>
                </a:lnTo>
                <a:lnTo>
                  <a:pt x="5937454" y="25249"/>
                </a:lnTo>
                <a:lnTo>
                  <a:pt x="5980902" y="24044"/>
                </a:lnTo>
                <a:lnTo>
                  <a:pt x="6082246" y="23557"/>
                </a:lnTo>
                <a:lnTo>
                  <a:pt x="6118015" y="23025"/>
                </a:lnTo>
                <a:cubicBezTo>
                  <a:pt x="6143320" y="24023"/>
                  <a:pt x="6170970" y="26176"/>
                  <a:pt x="6200608" y="28929"/>
                </a:cubicBezTo>
                <a:lnTo>
                  <a:pt x="6279140" y="36557"/>
                </a:lnTo>
                <a:lnTo>
                  <a:pt x="6311150" y="33702"/>
                </a:lnTo>
                <a:cubicBezTo>
                  <a:pt x="6323601" y="31606"/>
                  <a:pt x="6335456" y="28482"/>
                  <a:pt x="6346662" y="24044"/>
                </a:cubicBezTo>
                <a:cubicBezTo>
                  <a:pt x="6436304" y="-11458"/>
                  <a:pt x="6649193" y="28415"/>
                  <a:pt x="6872442" y="24044"/>
                </a:cubicBezTo>
                <a:cubicBezTo>
                  <a:pt x="6914922" y="189348"/>
                  <a:pt x="6838773" y="301801"/>
                  <a:pt x="6872442" y="539766"/>
                </a:cubicBezTo>
                <a:lnTo>
                  <a:pt x="6878437" y="595095"/>
                </a:lnTo>
                <a:lnTo>
                  <a:pt x="6885474" y="634283"/>
                </a:lnTo>
                <a:cubicBezTo>
                  <a:pt x="6893210" y="703284"/>
                  <a:pt x="6886532" y="762938"/>
                  <a:pt x="6878684" y="825581"/>
                </a:cubicBezTo>
                <a:lnTo>
                  <a:pt x="6874982" y="862484"/>
                </a:lnTo>
                <a:lnTo>
                  <a:pt x="6873386" y="882992"/>
                </a:lnTo>
                <a:cubicBezTo>
                  <a:pt x="6868715" y="948133"/>
                  <a:pt x="6865672" y="1021426"/>
                  <a:pt x="6872442" y="1121324"/>
                </a:cubicBezTo>
                <a:cubicBezTo>
                  <a:pt x="6800917" y="1133565"/>
                  <a:pt x="6716572" y="1130995"/>
                  <a:pt x="6637988" y="1126649"/>
                </a:cubicBezTo>
                <a:lnTo>
                  <a:pt x="6529461" y="1120580"/>
                </a:lnTo>
                <a:lnTo>
                  <a:pt x="6506682" y="1121324"/>
                </a:lnTo>
                <a:cubicBezTo>
                  <a:pt x="6496394" y="1122575"/>
                  <a:pt x="6482550" y="1122495"/>
                  <a:pt x="6465847" y="1121524"/>
                </a:cubicBezTo>
                <a:lnTo>
                  <a:pt x="6460986" y="1121093"/>
                </a:lnTo>
                <a:lnTo>
                  <a:pt x="6438102" y="1121324"/>
                </a:lnTo>
                <a:cubicBezTo>
                  <a:pt x="6341144" y="1131606"/>
                  <a:pt x="6139036" y="1112130"/>
                  <a:pt x="6003762" y="1121324"/>
                </a:cubicBezTo>
                <a:lnTo>
                  <a:pt x="5929252" y="1122890"/>
                </a:lnTo>
                <a:lnTo>
                  <a:pt x="5866718" y="1139404"/>
                </a:lnTo>
                <a:cubicBezTo>
                  <a:pt x="5704638" y="1167838"/>
                  <a:pt x="5530446" y="1107727"/>
                  <a:pt x="5432262" y="1121324"/>
                </a:cubicBezTo>
                <a:cubicBezTo>
                  <a:pt x="5320052" y="1136864"/>
                  <a:pt x="5095714" y="1114530"/>
                  <a:pt x="4997922" y="1121324"/>
                </a:cubicBezTo>
                <a:cubicBezTo>
                  <a:pt x="4789393" y="1169972"/>
                  <a:pt x="4654787" y="1140268"/>
                  <a:pt x="4538569" y="1126411"/>
                </a:cubicBezTo>
                <a:lnTo>
                  <a:pt x="4508571" y="1123681"/>
                </a:lnTo>
                <a:lnTo>
                  <a:pt x="4485195" y="1123108"/>
                </a:lnTo>
                <a:lnTo>
                  <a:pt x="4455044" y="1121280"/>
                </a:lnTo>
                <a:lnTo>
                  <a:pt x="4426422" y="1121324"/>
                </a:lnTo>
                <a:cubicBezTo>
                  <a:pt x="4389712" y="1123715"/>
                  <a:pt x="4359488" y="1122316"/>
                  <a:pt x="4332053" y="1119520"/>
                </a:cubicBezTo>
                <a:lnTo>
                  <a:pt x="4260590" y="1110149"/>
                </a:lnTo>
                <a:lnTo>
                  <a:pt x="4155878" y="1106575"/>
                </a:lnTo>
                <a:lnTo>
                  <a:pt x="4120846" y="1109796"/>
                </a:lnTo>
                <a:cubicBezTo>
                  <a:pt x="4102552" y="1112391"/>
                  <a:pt x="4082644" y="1116134"/>
                  <a:pt x="4060662" y="1121324"/>
                </a:cubicBezTo>
                <a:cubicBezTo>
                  <a:pt x="3972733" y="1142084"/>
                  <a:pt x="3902877" y="1139457"/>
                  <a:pt x="3844211" y="1132954"/>
                </a:cubicBezTo>
                <a:lnTo>
                  <a:pt x="3837307" y="1132077"/>
                </a:lnTo>
                <a:lnTo>
                  <a:pt x="3767201" y="1131698"/>
                </a:lnTo>
                <a:lnTo>
                  <a:pt x="3629629" y="1118997"/>
                </a:lnTo>
                <a:lnTo>
                  <a:pt x="3615723" y="1118501"/>
                </a:lnTo>
                <a:lnTo>
                  <a:pt x="3588899" y="1115237"/>
                </a:lnTo>
                <a:lnTo>
                  <a:pt x="3567532" y="1113264"/>
                </a:lnTo>
                <a:lnTo>
                  <a:pt x="3474461" y="1104385"/>
                </a:lnTo>
                <a:lnTo>
                  <a:pt x="3391613" y="1101035"/>
                </a:lnTo>
                <a:cubicBezTo>
                  <a:pt x="3349269" y="1102632"/>
                  <a:pt x="3305200" y="1108425"/>
                  <a:pt x="3260562" y="1121324"/>
                </a:cubicBezTo>
                <a:cubicBezTo>
                  <a:pt x="3238243" y="1127774"/>
                  <a:pt x="3217934" y="1131855"/>
                  <a:pt x="3199077" y="1134154"/>
                </a:cubicBezTo>
                <a:lnTo>
                  <a:pt x="3168927" y="1135376"/>
                </a:lnTo>
                <a:lnTo>
                  <a:pt x="3156841" y="1139074"/>
                </a:lnTo>
                <a:cubicBezTo>
                  <a:pt x="3079746" y="1152784"/>
                  <a:pt x="3002939" y="1130424"/>
                  <a:pt x="2918431" y="1117086"/>
                </a:cubicBezTo>
                <a:lnTo>
                  <a:pt x="2879138" y="1112484"/>
                </a:lnTo>
                <a:lnTo>
                  <a:pt x="2826222" y="1121324"/>
                </a:lnTo>
                <a:cubicBezTo>
                  <a:pt x="2774768" y="1133413"/>
                  <a:pt x="2721381" y="1136628"/>
                  <a:pt x="2668230" y="1135359"/>
                </a:cubicBezTo>
                <a:lnTo>
                  <a:pt x="2647977" y="1133694"/>
                </a:lnTo>
                <a:lnTo>
                  <a:pt x="2640301" y="1135178"/>
                </a:lnTo>
                <a:cubicBezTo>
                  <a:pt x="2526471" y="1150104"/>
                  <a:pt x="2436407" y="1127684"/>
                  <a:pt x="2311240" y="1120050"/>
                </a:cubicBezTo>
                <a:lnTo>
                  <a:pt x="2267228" y="1118733"/>
                </a:lnTo>
                <a:lnTo>
                  <a:pt x="2254722" y="1121324"/>
                </a:lnTo>
                <a:cubicBezTo>
                  <a:pt x="2190247" y="1143954"/>
                  <a:pt x="2135367" y="1135111"/>
                  <a:pt x="2069753" y="1125032"/>
                </a:cubicBezTo>
                <a:lnTo>
                  <a:pt x="2054772" y="1123346"/>
                </a:lnTo>
                <a:lnTo>
                  <a:pt x="1974298" y="1125246"/>
                </a:lnTo>
                <a:lnTo>
                  <a:pt x="1857583" y="1117210"/>
                </a:lnTo>
                <a:lnTo>
                  <a:pt x="1820382" y="1121324"/>
                </a:lnTo>
                <a:cubicBezTo>
                  <a:pt x="1766677" y="1130167"/>
                  <a:pt x="1718763" y="1130796"/>
                  <a:pt x="1673436" y="1127712"/>
                </a:cubicBezTo>
                <a:lnTo>
                  <a:pt x="1628827" y="1122321"/>
                </a:lnTo>
                <a:lnTo>
                  <a:pt x="1522691" y="1134518"/>
                </a:lnTo>
                <a:cubicBezTo>
                  <a:pt x="1447494" y="1137070"/>
                  <a:pt x="1372471" y="1129341"/>
                  <a:pt x="1282541" y="1124581"/>
                </a:cubicBezTo>
                <a:lnTo>
                  <a:pt x="1236351" y="1123564"/>
                </a:lnTo>
                <a:lnTo>
                  <a:pt x="1161049" y="1137024"/>
                </a:lnTo>
                <a:cubicBezTo>
                  <a:pt x="1073295" y="1146267"/>
                  <a:pt x="985702" y="1137944"/>
                  <a:pt x="897548" y="1128311"/>
                </a:cubicBezTo>
                <a:lnTo>
                  <a:pt x="797144" y="1119138"/>
                </a:lnTo>
                <a:lnTo>
                  <a:pt x="768822" y="1121324"/>
                </a:lnTo>
                <a:cubicBezTo>
                  <a:pt x="740395" y="1124989"/>
                  <a:pt x="700220" y="1123830"/>
                  <a:pt x="650650" y="1120779"/>
                </a:cubicBezTo>
                <a:lnTo>
                  <a:pt x="586587" y="1116410"/>
                </a:lnTo>
                <a:lnTo>
                  <a:pt x="540222" y="1121324"/>
                </a:lnTo>
                <a:cubicBezTo>
                  <a:pt x="358351" y="1152868"/>
                  <a:pt x="247790" y="1112956"/>
                  <a:pt x="133186" y="1109134"/>
                </a:cubicBezTo>
                <a:lnTo>
                  <a:pt x="129555" y="1109234"/>
                </a:lnTo>
                <a:lnTo>
                  <a:pt x="14442" y="1121324"/>
                </a:lnTo>
                <a:cubicBezTo>
                  <a:pt x="6223" y="938972"/>
                  <a:pt x="15267" y="799627"/>
                  <a:pt x="14442" y="594630"/>
                </a:cubicBezTo>
                <a:lnTo>
                  <a:pt x="14427" y="572611"/>
                </a:lnTo>
                <a:lnTo>
                  <a:pt x="3241" y="519120"/>
                </a:lnTo>
                <a:cubicBezTo>
                  <a:pt x="-3584" y="461386"/>
                  <a:pt x="1533" y="392011"/>
                  <a:pt x="7881" y="318804"/>
                </a:cubicBezTo>
                <a:lnTo>
                  <a:pt x="14885" y="225171"/>
                </a:lnTo>
                <a:lnTo>
                  <a:pt x="15044" y="142971"/>
                </a:lnTo>
                <a:cubicBezTo>
                  <a:pt x="15028" y="98983"/>
                  <a:pt x="14867" y="58770"/>
                  <a:pt x="14442" y="24044"/>
                </a:cubicBezTo>
                <a:cubicBezTo>
                  <a:pt x="35740" y="20637"/>
                  <a:pt x="56562" y="18577"/>
                  <a:pt x="76937" y="17517"/>
                </a:cubicBezTo>
                <a:lnTo>
                  <a:pt x="77872" y="17508"/>
                </a:lnTo>
                <a:lnTo>
                  <a:pt x="87525" y="16514"/>
                </a:lnTo>
                <a:lnTo>
                  <a:pt x="122344" y="17120"/>
                </a:lnTo>
                <a:lnTo>
                  <a:pt x="136750" y="16994"/>
                </a:lnTo>
                <a:lnTo>
                  <a:pt x="143027" y="17480"/>
                </a:lnTo>
                <a:lnTo>
                  <a:pt x="151848" y="17633"/>
                </a:lnTo>
                <a:lnTo>
                  <a:pt x="161335" y="18897"/>
                </a:lnTo>
                <a:lnTo>
                  <a:pt x="249007" y="25684"/>
                </a:lnTo>
                <a:cubicBezTo>
                  <a:pt x="320795" y="33043"/>
                  <a:pt x="386785" y="39857"/>
                  <a:pt x="448783" y="24044"/>
                </a:cubicBezTo>
                <a:cubicBezTo>
                  <a:pt x="479781" y="16138"/>
                  <a:pt x="507374" y="14170"/>
                  <a:pt x="534018" y="15170"/>
                </a:cubicBezTo>
                <a:lnTo>
                  <a:pt x="551656" y="17149"/>
                </a:lnTo>
                <a:lnTo>
                  <a:pt x="589052" y="9631"/>
                </a:lnTo>
                <a:cubicBezTo>
                  <a:pt x="654679" y="1870"/>
                  <a:pt x="704179" y="12093"/>
                  <a:pt x="756071" y="22589"/>
                </a:cubicBezTo>
                <a:lnTo>
                  <a:pt x="784744" y="27924"/>
                </a:lnTo>
                <a:lnTo>
                  <a:pt x="814542" y="24044"/>
                </a:lnTo>
                <a:cubicBezTo>
                  <a:pt x="900672" y="8160"/>
                  <a:pt x="972275" y="8525"/>
                  <a:pt x="1049409" y="12679"/>
                </a:cubicBezTo>
                <a:lnTo>
                  <a:pt x="1071299" y="14023"/>
                </a:lnTo>
                <a:lnTo>
                  <a:pt x="1099036" y="8575"/>
                </a:lnTo>
                <a:cubicBezTo>
                  <a:pt x="1256032" y="-17083"/>
                  <a:pt x="1241433" y="25028"/>
                  <a:pt x="1386042" y="24044"/>
                </a:cubicBezTo>
                <a:cubicBezTo>
                  <a:pt x="1551310" y="22919"/>
                  <a:pt x="1629022" y="25877"/>
                  <a:pt x="1751802" y="24044"/>
                </a:cubicBezTo>
                <a:cubicBezTo>
                  <a:pt x="1813192" y="23127"/>
                  <a:pt x="1876742" y="25702"/>
                  <a:pt x="1947461" y="27218"/>
                </a:cubicBezTo>
                <a:lnTo>
                  <a:pt x="1979539" y="27480"/>
                </a:lnTo>
                <a:lnTo>
                  <a:pt x="2026122" y="24044"/>
                </a:lnTo>
                <a:cubicBezTo>
                  <a:pt x="2306499" y="-11155"/>
                  <a:pt x="2399826" y="45871"/>
                  <a:pt x="2529042" y="24044"/>
                </a:cubicBezTo>
                <a:cubicBezTo>
                  <a:pt x="2561346" y="18587"/>
                  <a:pt x="2601165" y="19128"/>
                  <a:pt x="2644663" y="22190"/>
                </a:cubicBezTo>
                <a:lnTo>
                  <a:pt x="2679032" y="25505"/>
                </a:lnTo>
                <a:lnTo>
                  <a:pt x="2689062" y="24044"/>
                </a:lnTo>
                <a:cubicBezTo>
                  <a:pt x="2802560" y="3167"/>
                  <a:pt x="2897343" y="3948"/>
                  <a:pt x="2996370" y="9558"/>
                </a:cubicBezTo>
                <a:lnTo>
                  <a:pt x="3069000" y="14225"/>
                </a:lnTo>
                <a:lnTo>
                  <a:pt x="3080167" y="11264"/>
                </a:lnTo>
                <a:cubicBezTo>
                  <a:pt x="3096792" y="9073"/>
                  <a:pt x="3113994" y="8742"/>
                  <a:pt x="3131833" y="9645"/>
                </a:cubicBezTo>
                <a:lnTo>
                  <a:pt x="3219573" y="21244"/>
                </a:lnTo>
                <a:lnTo>
                  <a:pt x="3329142" y="24044"/>
                </a:lnTo>
                <a:cubicBezTo>
                  <a:pt x="3394379" y="23263"/>
                  <a:pt x="3443711" y="24658"/>
                  <a:pt x="3482551" y="26745"/>
                </a:cubicBezTo>
                <a:lnTo>
                  <a:pt x="3507616" y="28642"/>
                </a:lnTo>
                <a:lnTo>
                  <a:pt x="3534882" y="24044"/>
                </a:lnTo>
                <a:cubicBezTo>
                  <a:pt x="3617897" y="3605"/>
                  <a:pt x="3675060" y="5405"/>
                  <a:pt x="3723338" y="13047"/>
                </a:cubicBezTo>
                <a:lnTo>
                  <a:pt x="3748270" y="17922"/>
                </a:lnTo>
                <a:lnTo>
                  <a:pt x="3783783" y="18473"/>
                </a:lnTo>
                <a:cubicBezTo>
                  <a:pt x="3817739" y="20737"/>
                  <a:pt x="3855312" y="25956"/>
                  <a:pt x="3894361" y="30626"/>
                </a:cubicBezTo>
                <a:lnTo>
                  <a:pt x="3924637" y="32873"/>
                </a:lnTo>
                <a:lnTo>
                  <a:pt x="3969222" y="24044"/>
                </a:lnTo>
                <a:cubicBezTo>
                  <a:pt x="4144650" y="-25089"/>
                  <a:pt x="4369402" y="47337"/>
                  <a:pt x="4472142" y="24044"/>
                </a:cubicBezTo>
                <a:cubicBezTo>
                  <a:pt x="4523512" y="12397"/>
                  <a:pt x="4618519" y="22169"/>
                  <a:pt x="4724618" y="29967"/>
                </a:cubicBezTo>
                <a:lnTo>
                  <a:pt x="4736160" y="30482"/>
                </a:lnTo>
                <a:lnTo>
                  <a:pt x="4769322" y="24044"/>
                </a:lnTo>
                <a:cubicBezTo>
                  <a:pt x="4838843" y="5259"/>
                  <a:pt x="4903540" y="-702"/>
                  <a:pt x="4965069" y="64"/>
                </a:cubicBezTo>
                <a:close/>
              </a:path>
            </a:pathLst>
          </a:custGeom>
          <a:solidFill>
            <a:srgbClr val="FFFFDB"/>
          </a:solidFill>
          <a:ln w="76200">
            <a:solidFill>
              <a:srgbClr val="869A81"/>
            </a:solidFill>
          </a:ln>
          <a:effectLst>
            <a:glow rad="228600">
              <a:schemeClr val="accent6">
                <a:satMod val="175000"/>
                <a:alpha val="40000"/>
              </a:schemeClr>
            </a:glow>
          </a:effectLst>
        </p:spPr>
        <p:txBody>
          <a:bodyPr wrap="square" rtlCol="0" anchor="ctr">
            <a:noAutofit/>
          </a:bodyPr>
          <a:lstStyle/>
          <a:p>
            <a:pPr algn="ctr"/>
            <a:r>
              <a:rPr lang="en-US" sz="4400" dirty="0" err="1">
                <a:ln>
                  <a:solidFill>
                    <a:schemeClr val="tx1">
                      <a:lumMod val="75000"/>
                      <a:lumOff val="25000"/>
                    </a:schemeClr>
                  </a:solidFill>
                </a:ln>
                <a:solidFill>
                  <a:srgbClr val="E05F47"/>
                </a:solidFill>
                <a:latin typeface="Arial" panose="020B0604020202020204" pitchFamily="34" charset="0"/>
              </a:rPr>
              <a:t>Kết</a:t>
            </a:r>
            <a:r>
              <a:rPr lang="en-US" sz="4400" dirty="0">
                <a:ln>
                  <a:solidFill>
                    <a:schemeClr val="tx1">
                      <a:lumMod val="75000"/>
                      <a:lumOff val="25000"/>
                    </a:schemeClr>
                  </a:solidFill>
                </a:ln>
                <a:solidFill>
                  <a:srgbClr val="E05F47"/>
                </a:solidFill>
                <a:latin typeface="Arial" panose="020B0604020202020204" pitchFamily="34" charset="0"/>
              </a:rPr>
              <a:t> </a:t>
            </a:r>
            <a:r>
              <a:rPr lang="en-US" sz="4400" dirty="0" err="1">
                <a:ln>
                  <a:solidFill>
                    <a:schemeClr val="tx1">
                      <a:lumMod val="75000"/>
                      <a:lumOff val="25000"/>
                    </a:schemeClr>
                  </a:solidFill>
                </a:ln>
                <a:solidFill>
                  <a:srgbClr val="EFEEDE"/>
                </a:solidFill>
                <a:latin typeface="Arial" panose="020B0604020202020204" pitchFamily="34" charset="0"/>
              </a:rPr>
              <a:t>Luận</a:t>
            </a:r>
            <a:endParaRPr lang="en-US" sz="4400" dirty="0">
              <a:ln>
                <a:solidFill>
                  <a:schemeClr val="tx1">
                    <a:lumMod val="75000"/>
                    <a:lumOff val="25000"/>
                  </a:schemeClr>
                </a:solidFill>
              </a:ln>
              <a:solidFill>
                <a:srgbClr val="EFEEDE"/>
              </a:solidFill>
              <a:latin typeface="Arial" panose="020B0604020202020204" pitchFamily="34" charset="0"/>
            </a:endParaRPr>
          </a:p>
        </p:txBody>
      </p:sp>
      <p:grpSp>
        <p:nvGrpSpPr>
          <p:cNvPr id="24" name="Group 23">
            <a:extLst>
              <a:ext uri="{FF2B5EF4-FFF2-40B4-BE49-F238E27FC236}">
                <a16:creationId xmlns:a16="http://schemas.microsoft.com/office/drawing/2014/main" id="{E4CE8CD9-AC1A-41D0-9DF2-04C099D568E9}"/>
              </a:ext>
            </a:extLst>
          </p:cNvPr>
          <p:cNvGrpSpPr/>
          <p:nvPr/>
        </p:nvGrpSpPr>
        <p:grpSpPr>
          <a:xfrm>
            <a:off x="9995716" y="1543818"/>
            <a:ext cx="1577977" cy="1049672"/>
            <a:chOff x="1245617" y="3167735"/>
            <a:chExt cx="4483782" cy="2546576"/>
          </a:xfrm>
        </p:grpSpPr>
        <p:grpSp>
          <p:nvGrpSpPr>
            <p:cNvPr id="25" name="Group 24">
              <a:extLst>
                <a:ext uri="{FF2B5EF4-FFF2-40B4-BE49-F238E27FC236}">
                  <a16:creationId xmlns:a16="http://schemas.microsoft.com/office/drawing/2014/main" id="{799CD15E-4392-4DDB-9DD5-328E3759E6FB}"/>
                </a:ext>
              </a:extLst>
            </p:cNvPr>
            <p:cNvGrpSpPr/>
            <p:nvPr/>
          </p:nvGrpSpPr>
          <p:grpSpPr>
            <a:xfrm>
              <a:off x="1245617" y="3167735"/>
              <a:ext cx="4483782" cy="2546576"/>
              <a:chOff x="3693830" y="2527592"/>
              <a:chExt cx="4483782" cy="2546576"/>
            </a:xfrm>
          </p:grpSpPr>
          <p:sp>
            <p:nvSpPr>
              <p:cNvPr id="27" name="Cube 26">
                <a:extLst>
                  <a:ext uri="{FF2B5EF4-FFF2-40B4-BE49-F238E27FC236}">
                    <a16:creationId xmlns:a16="http://schemas.microsoft.com/office/drawing/2014/main" id="{135506E6-BA59-4854-8AE7-8A631D1ECC31}"/>
                  </a:ext>
                </a:extLst>
              </p:cNvPr>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F6A32DF7-826C-4605-8C6F-65E8A368D470}"/>
                  </a:ext>
                </a:extLst>
              </p:cNvPr>
              <p:cNvCxnSpPr>
                <a:cxnSpLocks/>
              </p:cNvCxnSpPr>
              <p:nvPr/>
            </p:nvCxnSpPr>
            <p:spPr>
              <a:xfrm>
                <a:off x="4432775" y="2534356"/>
                <a:ext cx="0" cy="1890887"/>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48105C-E929-4B7F-A426-7624122D0D34}"/>
                  </a:ext>
                </a:extLst>
              </p:cNvPr>
              <p:cNvCxnSpPr>
                <a:cxnSpLocks/>
              </p:cNvCxnSpPr>
              <p:nvPr/>
            </p:nvCxnSpPr>
            <p:spPr>
              <a:xfrm flipH="1">
                <a:off x="4505071" y="4425243"/>
                <a:ext cx="3672541"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2C86445-2002-4345-B0A3-0854370411DB}"/>
                  </a:ext>
                </a:extLst>
              </p:cNvPr>
              <p:cNvCxnSpPr>
                <a:cxnSpLocks/>
              </p:cNvCxnSpPr>
              <p:nvPr/>
            </p:nvCxnSpPr>
            <p:spPr>
              <a:xfrm flipV="1">
                <a:off x="3702474" y="4425243"/>
                <a:ext cx="802597" cy="648925"/>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26" name="Cube 25">
              <a:extLst>
                <a:ext uri="{FF2B5EF4-FFF2-40B4-BE49-F238E27FC236}">
                  <a16:creationId xmlns:a16="http://schemas.microsoft.com/office/drawing/2014/main" id="{273C3B9F-F5E5-4142-A386-AB85049F049C}"/>
                </a:ext>
              </a:extLst>
            </p:cNvPr>
            <p:cNvSpPr/>
            <p:nvPr/>
          </p:nvSpPr>
          <p:spPr>
            <a:xfrm>
              <a:off x="2787160" y="4433776"/>
              <a:ext cx="1229199" cy="1120028"/>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D78F58F5-1133-4A05-A119-E648EDC997EA}"/>
              </a:ext>
            </a:extLst>
          </p:cNvPr>
          <p:cNvGrpSpPr/>
          <p:nvPr/>
        </p:nvGrpSpPr>
        <p:grpSpPr>
          <a:xfrm>
            <a:off x="8964604" y="3207943"/>
            <a:ext cx="2507007" cy="1899327"/>
            <a:chOff x="5854916" y="6714273"/>
            <a:chExt cx="3938819" cy="2705608"/>
          </a:xfrm>
        </p:grpSpPr>
        <p:grpSp>
          <p:nvGrpSpPr>
            <p:cNvPr id="31" name="Group 30">
              <a:extLst>
                <a:ext uri="{FF2B5EF4-FFF2-40B4-BE49-F238E27FC236}">
                  <a16:creationId xmlns:a16="http://schemas.microsoft.com/office/drawing/2014/main" id="{2AEBDAD1-25E3-4D86-8C34-6F774FA73769}"/>
                </a:ext>
              </a:extLst>
            </p:cNvPr>
            <p:cNvGrpSpPr/>
            <p:nvPr/>
          </p:nvGrpSpPr>
          <p:grpSpPr>
            <a:xfrm>
              <a:off x="5854916" y="6714273"/>
              <a:ext cx="1125512" cy="1814086"/>
              <a:chOff x="1581374" y="2833470"/>
              <a:chExt cx="1125512" cy="1814086"/>
            </a:xfrm>
          </p:grpSpPr>
          <p:sp>
            <p:nvSpPr>
              <p:cNvPr id="32" name="Cube 31">
                <a:extLst>
                  <a:ext uri="{FF2B5EF4-FFF2-40B4-BE49-F238E27FC236}">
                    <a16:creationId xmlns:a16="http://schemas.microsoft.com/office/drawing/2014/main" id="{92AAAEB8-27C7-4FB7-BED6-496C5B8CB4A9}"/>
                  </a:ext>
                </a:extLst>
              </p:cNvPr>
              <p:cNvSpPr/>
              <p:nvPr/>
            </p:nvSpPr>
            <p:spPr>
              <a:xfrm>
                <a:off x="1795212" y="3505083"/>
                <a:ext cx="911674"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3EA8888C-8310-4E43-A17A-0A8C1C1B568C}"/>
                  </a:ext>
                </a:extLst>
              </p:cNvPr>
              <p:cNvSpPr/>
              <p:nvPr/>
            </p:nvSpPr>
            <p:spPr>
              <a:xfrm>
                <a:off x="1581374" y="373588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BDC2777A-0E4E-4FCE-BBF0-F6EB3095EB95}"/>
                  </a:ext>
                </a:extLst>
              </p:cNvPr>
              <p:cNvSpPr/>
              <p:nvPr/>
            </p:nvSpPr>
            <p:spPr>
              <a:xfrm>
                <a:off x="1795212" y="2833470"/>
                <a:ext cx="911672"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a:extLst>
                  <a:ext uri="{FF2B5EF4-FFF2-40B4-BE49-F238E27FC236}">
                    <a16:creationId xmlns:a16="http://schemas.microsoft.com/office/drawing/2014/main" id="{023F3FF3-25E7-43C8-AD17-4AEE256E0452}"/>
                  </a:ext>
                </a:extLst>
              </p:cNvPr>
              <p:cNvSpPr/>
              <p:nvPr/>
            </p:nvSpPr>
            <p:spPr>
              <a:xfrm>
                <a:off x="1581374" y="30498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BF4D0917-88BE-438A-9DE7-7600E2861198}"/>
                </a:ext>
              </a:extLst>
            </p:cNvPr>
            <p:cNvGrpSpPr/>
            <p:nvPr/>
          </p:nvGrpSpPr>
          <p:grpSpPr>
            <a:xfrm>
              <a:off x="7226541" y="6930633"/>
              <a:ext cx="2275335" cy="1584076"/>
              <a:chOff x="4215287" y="3061739"/>
              <a:chExt cx="2275335" cy="1584076"/>
            </a:xfrm>
          </p:grpSpPr>
          <p:sp>
            <p:nvSpPr>
              <p:cNvPr id="37" name="Cube 36">
                <a:extLst>
                  <a:ext uri="{FF2B5EF4-FFF2-40B4-BE49-F238E27FC236}">
                    <a16:creationId xmlns:a16="http://schemas.microsoft.com/office/drawing/2014/main" id="{27B579D0-2912-4FCF-BAA7-56C44CC378BB}"/>
                  </a:ext>
                </a:extLst>
              </p:cNvPr>
              <p:cNvSpPr/>
              <p:nvPr/>
            </p:nvSpPr>
            <p:spPr>
              <a:xfrm>
                <a:off x="4215287" y="3734142"/>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98BC69E6-846A-4B63-BC21-5780922DDF21}"/>
                  </a:ext>
                </a:extLst>
              </p:cNvPr>
              <p:cNvSpPr/>
              <p:nvPr/>
            </p:nvSpPr>
            <p:spPr>
              <a:xfrm>
                <a:off x="4215287" y="3061739"/>
                <a:ext cx="911673" cy="910506"/>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a:extLst>
                  <a:ext uri="{FF2B5EF4-FFF2-40B4-BE49-F238E27FC236}">
                    <a16:creationId xmlns:a16="http://schemas.microsoft.com/office/drawing/2014/main" id="{3676D1D7-D1DB-4988-A893-AE511EEB4022}"/>
                  </a:ext>
                </a:extLst>
              </p:cNvPr>
              <p:cNvSpPr/>
              <p:nvPr/>
            </p:nvSpPr>
            <p:spPr>
              <a:xfrm>
                <a:off x="4897117" y="3747793"/>
                <a:ext cx="911673" cy="897450"/>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a:extLst>
                  <a:ext uri="{FF2B5EF4-FFF2-40B4-BE49-F238E27FC236}">
                    <a16:creationId xmlns:a16="http://schemas.microsoft.com/office/drawing/2014/main" id="{8299403C-D090-4014-AF50-F82492E6EE93}"/>
                  </a:ext>
                </a:extLst>
              </p:cNvPr>
              <p:cNvSpPr/>
              <p:nvPr/>
            </p:nvSpPr>
            <p:spPr>
              <a:xfrm>
                <a:off x="5586910" y="3747791"/>
                <a:ext cx="903712" cy="897449"/>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70D9AC69-5581-4F34-827A-BC2F51F246DF}"/>
                </a:ext>
              </a:extLst>
            </p:cNvPr>
            <p:cNvSpPr txBox="1"/>
            <p:nvPr/>
          </p:nvSpPr>
          <p:spPr>
            <a:xfrm>
              <a:off x="5854916" y="8674536"/>
              <a:ext cx="1689315" cy="745345"/>
            </a:xfrm>
            <a:prstGeom prst="rect">
              <a:avLst/>
            </a:prstGeom>
            <a:noFill/>
          </p:spPr>
          <p:txBody>
            <a:bodyPr wrap="square" rtlCol="0">
              <a:spAutoFit/>
            </a:bodyPr>
            <a:lstStyle/>
            <a:p>
              <a:r>
                <a:rPr lang="en-US" sz="2400" b="1">
                  <a:latin typeface="HP001 4 hàng" panose="020B0603050302020204" pitchFamily="34" charset="0"/>
                </a:rPr>
                <a:t>C</a:t>
              </a:r>
            </a:p>
          </p:txBody>
        </p:sp>
        <p:sp>
          <p:nvSpPr>
            <p:cNvPr id="42" name="TextBox 41">
              <a:extLst>
                <a:ext uri="{FF2B5EF4-FFF2-40B4-BE49-F238E27FC236}">
                  <a16:creationId xmlns:a16="http://schemas.microsoft.com/office/drawing/2014/main" id="{AE82BD3A-467F-4FD1-AAB5-ADE7CC083163}"/>
                </a:ext>
              </a:extLst>
            </p:cNvPr>
            <p:cNvSpPr txBox="1"/>
            <p:nvPr/>
          </p:nvSpPr>
          <p:spPr>
            <a:xfrm>
              <a:off x="8104420" y="8674536"/>
              <a:ext cx="1689315" cy="745345"/>
            </a:xfrm>
            <a:prstGeom prst="rect">
              <a:avLst/>
            </a:prstGeom>
            <a:noFill/>
          </p:spPr>
          <p:txBody>
            <a:bodyPr wrap="square" rtlCol="0">
              <a:spAutoFit/>
            </a:bodyPr>
            <a:lstStyle/>
            <a:p>
              <a:r>
                <a:rPr lang="en-US" sz="2400" b="1">
                  <a:latin typeface="HP001 4 hàng" panose="020B0603050302020204" pitchFamily="34" charset="0"/>
                </a:rPr>
                <a:t>D</a:t>
              </a:r>
            </a:p>
          </p:txBody>
        </p:sp>
      </p:grpSp>
      <p:grpSp>
        <p:nvGrpSpPr>
          <p:cNvPr id="4" name="Group 3">
            <a:extLst>
              <a:ext uri="{FF2B5EF4-FFF2-40B4-BE49-F238E27FC236}">
                <a16:creationId xmlns:a16="http://schemas.microsoft.com/office/drawing/2014/main" id="{960491CC-1265-43C1-9947-CE06B99E025F}"/>
              </a:ext>
            </a:extLst>
          </p:cNvPr>
          <p:cNvGrpSpPr/>
          <p:nvPr/>
        </p:nvGrpSpPr>
        <p:grpSpPr>
          <a:xfrm>
            <a:off x="8937005" y="5272925"/>
            <a:ext cx="3755996" cy="1742344"/>
            <a:chOff x="6942741" y="7711454"/>
            <a:chExt cx="3338475" cy="1548663"/>
          </a:xfrm>
        </p:grpSpPr>
        <p:grpSp>
          <p:nvGrpSpPr>
            <p:cNvPr id="43" name="Group 42">
              <a:extLst>
                <a:ext uri="{FF2B5EF4-FFF2-40B4-BE49-F238E27FC236}">
                  <a16:creationId xmlns:a16="http://schemas.microsoft.com/office/drawing/2014/main" id="{65AE2CF2-48B5-4225-8500-76DDC031ABDC}"/>
                </a:ext>
              </a:extLst>
            </p:cNvPr>
            <p:cNvGrpSpPr/>
            <p:nvPr/>
          </p:nvGrpSpPr>
          <p:grpSpPr>
            <a:xfrm>
              <a:off x="6942741" y="7711454"/>
              <a:ext cx="888062" cy="908335"/>
              <a:chOff x="2451811" y="2672094"/>
              <a:chExt cx="1788166" cy="1828987"/>
            </a:xfrm>
          </p:grpSpPr>
          <p:grpSp>
            <p:nvGrpSpPr>
              <p:cNvPr id="44" name="Group 43">
                <a:extLst>
                  <a:ext uri="{FF2B5EF4-FFF2-40B4-BE49-F238E27FC236}">
                    <a16:creationId xmlns:a16="http://schemas.microsoft.com/office/drawing/2014/main" id="{49E03BF4-C66A-4342-9D68-DE167615A542}"/>
                  </a:ext>
                </a:extLst>
              </p:cNvPr>
              <p:cNvGrpSpPr/>
              <p:nvPr/>
            </p:nvGrpSpPr>
            <p:grpSpPr>
              <a:xfrm>
                <a:off x="2451811" y="2672094"/>
                <a:ext cx="1134668" cy="1828987"/>
                <a:chOff x="1581374" y="2818569"/>
                <a:chExt cx="1134668" cy="1828987"/>
              </a:xfrm>
              <a:solidFill>
                <a:schemeClr val="accent5">
                  <a:lumMod val="20000"/>
                  <a:lumOff val="80000"/>
                </a:schemeClr>
              </a:solidFill>
            </p:grpSpPr>
            <p:sp>
              <p:nvSpPr>
                <p:cNvPr id="47" name="Cube 46">
                  <a:extLst>
                    <a:ext uri="{FF2B5EF4-FFF2-40B4-BE49-F238E27FC236}">
                      <a16:creationId xmlns:a16="http://schemas.microsoft.com/office/drawing/2014/main" id="{5B5C663D-A094-4FAE-A579-38378B5DC08D}"/>
                    </a:ext>
                  </a:extLst>
                </p:cNvPr>
                <p:cNvSpPr/>
                <p:nvPr/>
              </p:nvSpPr>
              <p:spPr>
                <a:xfrm>
                  <a:off x="1804369" y="3506122"/>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a:extLst>
                    <a:ext uri="{FF2B5EF4-FFF2-40B4-BE49-F238E27FC236}">
                      <a16:creationId xmlns:a16="http://schemas.microsoft.com/office/drawing/2014/main" id="{0AB4817B-4A2B-4401-8E41-A4844F2FE9D3}"/>
                    </a:ext>
                  </a:extLst>
                </p:cNvPr>
                <p:cNvSpPr/>
                <p:nvPr/>
              </p:nvSpPr>
              <p:spPr>
                <a:xfrm>
                  <a:off x="1581374" y="373588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a:extLst>
                    <a:ext uri="{FF2B5EF4-FFF2-40B4-BE49-F238E27FC236}">
                      <a16:creationId xmlns:a16="http://schemas.microsoft.com/office/drawing/2014/main" id="{05A3CF1E-C42C-4700-92EA-D466122B1040}"/>
                    </a:ext>
                  </a:extLst>
                </p:cNvPr>
                <p:cNvSpPr/>
                <p:nvPr/>
              </p:nvSpPr>
              <p:spPr>
                <a:xfrm>
                  <a:off x="1804368" y="2818569"/>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a:extLst>
                    <a:ext uri="{FF2B5EF4-FFF2-40B4-BE49-F238E27FC236}">
                      <a16:creationId xmlns:a16="http://schemas.microsoft.com/office/drawing/2014/main" id="{F83A91AE-06B3-43E7-A8C7-66B3BB2283D4}"/>
                    </a:ext>
                  </a:extLst>
                </p:cNvPr>
                <p:cNvSpPr/>
                <p:nvPr/>
              </p:nvSpPr>
              <p:spPr>
                <a:xfrm>
                  <a:off x="1581374" y="30498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Cube 44">
                <a:extLst>
                  <a:ext uri="{FF2B5EF4-FFF2-40B4-BE49-F238E27FC236}">
                    <a16:creationId xmlns:a16="http://schemas.microsoft.com/office/drawing/2014/main" id="{AEC33465-21C6-4605-87FF-B4D5E3CAB332}"/>
                  </a:ext>
                </a:extLst>
              </p:cNvPr>
              <p:cNvSpPr/>
              <p:nvPr/>
            </p:nvSpPr>
            <p:spPr>
              <a:xfrm>
                <a:off x="3328304" y="3365288"/>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a:extLst>
                  <a:ext uri="{FF2B5EF4-FFF2-40B4-BE49-F238E27FC236}">
                    <a16:creationId xmlns:a16="http://schemas.microsoft.com/office/drawing/2014/main" id="{71CDCE3D-BBE0-4BC8-9D88-3996CAB6DBDE}"/>
                  </a:ext>
                </a:extLst>
              </p:cNvPr>
              <p:cNvSpPr/>
              <p:nvPr/>
            </p:nvSpPr>
            <p:spPr>
              <a:xfrm>
                <a:off x="3114639" y="3589408"/>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909517BE-4119-4AB3-9C61-DAA16BFA2A6F}"/>
                </a:ext>
              </a:extLst>
            </p:cNvPr>
            <p:cNvGrpSpPr/>
            <p:nvPr/>
          </p:nvGrpSpPr>
          <p:grpSpPr>
            <a:xfrm>
              <a:off x="8049238" y="7711454"/>
              <a:ext cx="563514" cy="908336"/>
              <a:chOff x="1581374" y="2818569"/>
              <a:chExt cx="1134668" cy="1828987"/>
            </a:xfrm>
            <a:solidFill>
              <a:schemeClr val="accent5">
                <a:lumMod val="20000"/>
                <a:lumOff val="80000"/>
              </a:schemeClr>
            </a:solidFill>
          </p:grpSpPr>
          <p:sp>
            <p:nvSpPr>
              <p:cNvPr id="52" name="Cube 51">
                <a:extLst>
                  <a:ext uri="{FF2B5EF4-FFF2-40B4-BE49-F238E27FC236}">
                    <a16:creationId xmlns:a16="http://schemas.microsoft.com/office/drawing/2014/main" id="{D69892AC-BC67-48B4-9739-B098388A49D8}"/>
                  </a:ext>
                </a:extLst>
              </p:cNvPr>
              <p:cNvSpPr/>
              <p:nvPr/>
            </p:nvSpPr>
            <p:spPr>
              <a:xfrm>
                <a:off x="1804369" y="3506122"/>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a:extLst>
                  <a:ext uri="{FF2B5EF4-FFF2-40B4-BE49-F238E27FC236}">
                    <a16:creationId xmlns:a16="http://schemas.microsoft.com/office/drawing/2014/main" id="{853EC58C-07CD-46B2-B692-0BAC308410BD}"/>
                  </a:ext>
                </a:extLst>
              </p:cNvPr>
              <p:cNvSpPr/>
              <p:nvPr/>
            </p:nvSpPr>
            <p:spPr>
              <a:xfrm>
                <a:off x="1581374" y="373588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a:extLst>
                  <a:ext uri="{FF2B5EF4-FFF2-40B4-BE49-F238E27FC236}">
                    <a16:creationId xmlns:a16="http://schemas.microsoft.com/office/drawing/2014/main" id="{0281C531-4C67-46F4-A949-74C6B4C6B10B}"/>
                  </a:ext>
                </a:extLst>
              </p:cNvPr>
              <p:cNvSpPr/>
              <p:nvPr/>
            </p:nvSpPr>
            <p:spPr>
              <a:xfrm>
                <a:off x="1804368" y="2818569"/>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a:extLst>
                  <a:ext uri="{FF2B5EF4-FFF2-40B4-BE49-F238E27FC236}">
                    <a16:creationId xmlns:a16="http://schemas.microsoft.com/office/drawing/2014/main" id="{23CAE6B4-F278-4241-9636-AA7000EE1DF5}"/>
                  </a:ext>
                </a:extLst>
              </p:cNvPr>
              <p:cNvSpPr/>
              <p:nvPr/>
            </p:nvSpPr>
            <p:spPr>
              <a:xfrm>
                <a:off x="1581374" y="30498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4A76FBF2-CCB9-4720-B83B-52C3BED13075}"/>
                </a:ext>
              </a:extLst>
            </p:cNvPr>
            <p:cNvGrpSpPr/>
            <p:nvPr/>
          </p:nvGrpSpPr>
          <p:grpSpPr>
            <a:xfrm>
              <a:off x="8876296" y="8055717"/>
              <a:ext cx="558880" cy="564072"/>
              <a:chOff x="7131060" y="3365288"/>
              <a:chExt cx="1125338" cy="1135793"/>
            </a:xfrm>
          </p:grpSpPr>
          <p:sp>
            <p:nvSpPr>
              <p:cNvPr id="57" name="Cube 56">
                <a:extLst>
                  <a:ext uri="{FF2B5EF4-FFF2-40B4-BE49-F238E27FC236}">
                    <a16:creationId xmlns:a16="http://schemas.microsoft.com/office/drawing/2014/main" id="{427C8B21-3438-4388-BD31-3E68F04F3537}"/>
                  </a:ext>
                </a:extLst>
              </p:cNvPr>
              <p:cNvSpPr/>
              <p:nvPr/>
            </p:nvSpPr>
            <p:spPr>
              <a:xfrm>
                <a:off x="7344725" y="3365288"/>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a:extLst>
                  <a:ext uri="{FF2B5EF4-FFF2-40B4-BE49-F238E27FC236}">
                    <a16:creationId xmlns:a16="http://schemas.microsoft.com/office/drawing/2014/main" id="{2DAE9146-EA18-427A-B9ED-780167E33B8F}"/>
                  </a:ext>
                </a:extLst>
              </p:cNvPr>
              <p:cNvSpPr/>
              <p:nvPr/>
            </p:nvSpPr>
            <p:spPr>
              <a:xfrm>
                <a:off x="7131060" y="3589408"/>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a:extLst>
                <a:ext uri="{FF2B5EF4-FFF2-40B4-BE49-F238E27FC236}">
                  <a16:creationId xmlns:a16="http://schemas.microsoft.com/office/drawing/2014/main" id="{46384DFA-FBD2-4B06-BFE6-1351BFB8D275}"/>
                </a:ext>
              </a:extLst>
            </p:cNvPr>
            <p:cNvSpPr txBox="1"/>
            <p:nvPr/>
          </p:nvSpPr>
          <p:spPr>
            <a:xfrm>
              <a:off x="7124446" y="8798452"/>
              <a:ext cx="3156770" cy="461665"/>
            </a:xfrm>
            <a:prstGeom prst="rect">
              <a:avLst/>
            </a:prstGeom>
            <a:noFill/>
          </p:spPr>
          <p:txBody>
            <a:bodyPr wrap="square" rtlCol="0">
              <a:spAutoFit/>
            </a:bodyPr>
            <a:lstStyle/>
            <a:p>
              <a:r>
                <a:rPr lang="en-US" sz="2400" b="1">
                  <a:latin typeface="HP001 4 hàng" panose="020B0603050302020204" pitchFamily="34" charset="0"/>
                </a:rPr>
                <a:t>P     M    N</a:t>
              </a:r>
            </a:p>
          </p:txBody>
        </p:sp>
      </p:grpSp>
    </p:spTree>
    <p:extLst>
      <p:ext uri="{BB962C8B-B14F-4D97-AF65-F5344CB8AC3E}">
        <p14:creationId xmlns:p14="http://schemas.microsoft.com/office/powerpoint/2010/main" val="3437045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23F8FB-E010-4682-ACA2-7F4B87AB6D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63042"/>
            <a:ext cx="1919111" cy="2398889"/>
          </a:xfrm>
          <a:prstGeom prst="rect">
            <a:avLst/>
          </a:prstGeom>
        </p:spPr>
      </p:pic>
      <p:sp>
        <p:nvSpPr>
          <p:cNvPr id="9" name="TextBox 8">
            <a:extLst>
              <a:ext uri="{FF2B5EF4-FFF2-40B4-BE49-F238E27FC236}">
                <a16:creationId xmlns:a16="http://schemas.microsoft.com/office/drawing/2014/main" id="{EF554820-732B-47B3-AB6E-47900B9FF2C9}"/>
              </a:ext>
            </a:extLst>
          </p:cNvPr>
          <p:cNvSpPr txBox="1"/>
          <p:nvPr/>
        </p:nvSpPr>
        <p:spPr>
          <a:xfrm>
            <a:off x="2127934" y="2875002"/>
            <a:ext cx="7978592" cy="1107996"/>
          </a:xfrm>
          <a:prstGeom prst="rect">
            <a:avLst/>
          </a:prstGeom>
          <a:noFill/>
        </p:spPr>
        <p:txBody>
          <a:bodyPr wrap="square" rtlCol="0">
            <a:spAutoFit/>
          </a:bodyPr>
          <a:lstStyle/>
          <a:p>
            <a:pPr algn="ctr"/>
            <a:r>
              <a:rPr lang="en-US" sz="6600" b="1" dirty="0" err="1">
                <a:ln w="12700">
                  <a:solidFill>
                    <a:schemeClr val="tx1"/>
                  </a:solidFill>
                </a:ln>
                <a:solidFill>
                  <a:srgbClr val="DA5C45"/>
                </a:solidFill>
                <a:latin typeface="Arial" panose="020B0604020202020204" pitchFamily="34" charset="0"/>
              </a:rPr>
              <a:t>Bài</a:t>
            </a:r>
            <a:r>
              <a:rPr lang="en-US" sz="6600" b="1" dirty="0">
                <a:ln w="12700">
                  <a:solidFill>
                    <a:schemeClr val="tx1"/>
                  </a:solidFill>
                </a:ln>
                <a:solidFill>
                  <a:srgbClr val="DA5C45"/>
                </a:solidFill>
                <a:latin typeface="Arial" panose="020B0604020202020204" pitchFamily="34" charset="0"/>
              </a:rPr>
              <a:t> </a:t>
            </a:r>
            <a:r>
              <a:rPr lang="en-US" sz="6600" b="1" dirty="0" err="1">
                <a:ln w="12700">
                  <a:solidFill>
                    <a:schemeClr val="tx1"/>
                  </a:solidFill>
                </a:ln>
                <a:solidFill>
                  <a:srgbClr val="DA5C45"/>
                </a:solidFill>
                <a:latin typeface="Arial" panose="020B0604020202020204" pitchFamily="34" charset="0"/>
              </a:rPr>
              <a:t>tập</a:t>
            </a:r>
            <a:r>
              <a:rPr lang="en-US" sz="6600" b="1" dirty="0">
                <a:ln w="12700">
                  <a:solidFill>
                    <a:schemeClr val="tx1"/>
                  </a:solidFill>
                </a:ln>
                <a:solidFill>
                  <a:srgbClr val="DA5C45"/>
                </a:solidFill>
                <a:latin typeface="Arial" panose="020B0604020202020204" pitchFamily="34" charset="0"/>
              </a:rPr>
              <a:t> 1</a:t>
            </a:r>
            <a:endParaRPr lang="vi-VN" sz="6600" b="1" dirty="0">
              <a:ln w="12700">
                <a:solidFill>
                  <a:schemeClr val="tx1"/>
                </a:solidFill>
              </a:ln>
              <a:solidFill>
                <a:srgbClr val="DA5C45"/>
              </a:solidFill>
              <a:latin typeface="Arial" panose="020B0604020202020204" pitchFamily="34" charset="0"/>
            </a:endParaRPr>
          </a:p>
        </p:txBody>
      </p:sp>
      <p:grpSp>
        <p:nvGrpSpPr>
          <p:cNvPr id="12" name="Group 11">
            <a:extLst>
              <a:ext uri="{FF2B5EF4-FFF2-40B4-BE49-F238E27FC236}">
                <a16:creationId xmlns:a16="http://schemas.microsoft.com/office/drawing/2014/main" id="{F190C108-1CE4-48AA-9DC8-2A736DCFA0C4}"/>
              </a:ext>
            </a:extLst>
          </p:cNvPr>
          <p:cNvGrpSpPr/>
          <p:nvPr/>
        </p:nvGrpSpPr>
        <p:grpSpPr>
          <a:xfrm>
            <a:off x="1145577" y="7251977"/>
            <a:ext cx="9426222" cy="5703434"/>
            <a:chOff x="643467" y="559077"/>
            <a:chExt cx="9426222" cy="5703434"/>
          </a:xfrm>
        </p:grpSpPr>
        <p:sp>
          <p:nvSpPr>
            <p:cNvPr id="13" name="Rectangle 12">
              <a:extLst>
                <a:ext uri="{FF2B5EF4-FFF2-40B4-BE49-F238E27FC236}">
                  <a16:creationId xmlns:a16="http://schemas.microsoft.com/office/drawing/2014/main" id="{C53D17D1-613C-400F-AC3E-9FE85E26B02F}"/>
                </a:ext>
              </a:extLst>
            </p:cNvPr>
            <p:cNvSpPr/>
            <p:nvPr/>
          </p:nvSpPr>
          <p:spPr>
            <a:xfrm>
              <a:off x="643467" y="559077"/>
              <a:ext cx="9426222" cy="5667022"/>
            </a:xfrm>
            <a:prstGeom prst="rect">
              <a:avLst/>
            </a:prstGeom>
            <a:solidFill>
              <a:srgbClr val="FEAB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Picture 13" descr="A picture containing shape&#10;&#10;Description automatically generated">
              <a:extLst>
                <a:ext uri="{FF2B5EF4-FFF2-40B4-BE49-F238E27FC236}">
                  <a16:creationId xmlns:a16="http://schemas.microsoft.com/office/drawing/2014/main" id="{9508FD87-2138-4D53-A617-A002D59943D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740" l="9865" r="99552">
                          <a14:foregroundMark x1="89148" y1="42969" x2="99641" y2="58906"/>
                          <a14:foregroundMark x1="71839" y1="39323" x2="71839" y2="39323"/>
                          <a14:foregroundMark x1="67265" y1="35573" x2="87444" y2="55000"/>
                          <a14:foregroundMark x1="87444" y1="55000" x2="87444" y2="55000"/>
                          <a14:foregroundMark x1="78027" y1="41458" x2="98655" y2="59948"/>
                          <a14:foregroundMark x1="98655" y1="59948" x2="99013" y2="60573"/>
                          <a14:foregroundMark x1="82332" y1="41667" x2="86547" y2="51198"/>
                          <a14:foregroundMark x1="50852" y1="42813" x2="48879" y2="53698"/>
                          <a14:foregroundMark x1="48879" y1="53698" x2="52287" y2="60885"/>
                          <a14:foregroundMark x1="52287" y1="60885" x2="52556" y2="61094"/>
                          <a14:foregroundMark x1="43767" y1="38854" x2="49417" y2="55313"/>
                          <a14:foregroundMark x1="45471" y1="40833" x2="55964" y2="61875"/>
                          <a14:foregroundMark x1="55964" y1="61875" x2="55964" y2="61875"/>
                          <a14:foregroundMark x1="44305" y1="60260" x2="45740" y2="68333"/>
                          <a14:foregroundMark x1="25594" y1="50387" x2="40897" y2="79531"/>
                          <a14:foregroundMark x1="25381" y1="66354" x2="51390" y2="82969"/>
                          <a14:foregroundMark x1="24215" y1="60417" x2="61525" y2="99271"/>
                          <a14:foregroundMark x1="61525" y1="99271" x2="62152" y2="99740"/>
                          <a14:foregroundMark x1="66457" y1="68646" x2="76682" y2="88906"/>
                          <a14:foregroundMark x1="76682" y1="88906" x2="76682" y2="88906"/>
                          <a14:foregroundMark x1="74350" y1="64844" x2="85112" y2="87917"/>
                          <a14:foregroundMark x1="85112" y1="87917" x2="85112" y2="87917"/>
                          <a14:foregroundMark x1="74350" y1="66354" x2="84305" y2="93229"/>
                          <a14:foregroundMark x1="84305" y1="93229" x2="84305" y2="93021"/>
                          <a14:foregroundMark x1="82870" y1="72448" x2="89955" y2="85781"/>
                          <a14:foregroundMark x1="89955" y1="85781" x2="89955" y2="85781"/>
                          <a14:foregroundMark x1="85740" y1="68490" x2="93901" y2="82969"/>
                          <a14:foregroundMark x1="93901" y1="82969" x2="93901" y2="82969"/>
                          <a14:foregroundMark x1="93094" y1="63385" x2="96233" y2="87760"/>
                          <a14:foregroundMark x1="96233" y1="87760" x2="96233" y2="87760"/>
                          <a14:foregroundMark x1="82332" y1="62708" x2="83767" y2="79844"/>
                          <a14:foregroundMark x1="63318" y1="68125" x2="67892" y2="92656"/>
                          <a14:foregroundMark x1="58475" y1="70781" x2="61883" y2="97917"/>
                          <a14:foregroundMark x1="42601" y1="70313" x2="43498" y2="89375"/>
                          <a14:foregroundMark x1="32108" y1="69792" x2="40717" y2="90521"/>
                          <a14:foregroundMark x1="40717" y1="90521" x2="43767" y2="93490"/>
                          <a14:foregroundMark x1="21614" y1="66667" x2="30135" y2="76979"/>
                          <a14:foregroundMark x1="30135" y1="76979" x2="31300" y2="77552"/>
                          <a14:foregroundMark x1="14888" y1="60260" x2="29058" y2="76719"/>
                          <a14:foregroundMark x1="18296" y1="56458" x2="26188" y2="65833"/>
                          <a14:foregroundMark x1="30404" y1="95469" x2="30404" y2="95469"/>
                          <a14:foregroundMark x1="30762" y1="95156" x2="30762" y2="95156"/>
                          <a14:foregroundMark x1="32735" y1="32240" x2="32735" y2="32240"/>
                          <a14:foregroundMark x1="32735" y1="31094" x2="36143" y2="31927"/>
                          <a14:foregroundMark x1="31031" y1="33073" x2="31570" y2="37031"/>
                          <a14:foregroundMark x1="78386" y1="24375" x2="87444" y2="33229"/>
                          <a14:foregroundMark x1="85112" y1="27135" x2="85112" y2="27135"/>
                          <a14:foregroundMark x1="42960" y1="29688" x2="42960" y2="29688"/>
                          <a14:foregroundMark x1="45561" y1="29167" x2="71390" y2="25938"/>
                          <a14:foregroundMark x1="71390" y1="25938" x2="81883" y2="28802"/>
                          <a14:foregroundMark x1="85291" y1="27344" x2="85471" y2="28906"/>
                          <a14:foregroundMark x1="53722" y1="27031" x2="58027" y2="27135"/>
                          <a14:foregroundMark x1="61076" y1="26458" x2="55874" y2="27187"/>
                          <a14:foregroundMark x1="64126" y1="25781" x2="44484" y2="29271"/>
                          <a14:foregroundMark x1="48072" y1="27604" x2="48072" y2="27604"/>
                          <a14:foregroundMark x1="49238" y1="27552" x2="50493" y2="27604"/>
                          <a14:foregroundMark x1="50762" y1="27396" x2="53274" y2="27708"/>
                          <a14:foregroundMark x1="88610" y1="31563" x2="99283" y2="44115"/>
                          <a14:foregroundMark x1="99283" y1="44115" x2="99462" y2="44948"/>
                          <a14:foregroundMark x1="89327" y1="31563" x2="91300" y2="33854"/>
                          <a14:foregroundMark x1="31928" y1="37604" x2="31928" y2="37604"/>
                          <a14:foregroundMark x1="31749" y1="37240" x2="29417" y2="44688"/>
                          <a14:foregroundMark x1="29417" y1="44688" x2="31031" y2="51563"/>
                          <a14:foregroundMark x1="24484" y1="54948" x2="27892" y2="63802"/>
                          <a14:foregroundMark x1="27892" y1="63802" x2="28072" y2="63802"/>
                          <a14:backgroundMark x1="24395" y1="47344" x2="26547" y2="50156"/>
                        </a14:backgroundRemoval>
                      </a14:imgEffect>
                    </a14:imgLayer>
                  </a14:imgProps>
                </a:ext>
                <a:ext uri="{28A0092B-C50C-407E-A947-70E740481C1C}">
                  <a14:useLocalDpi xmlns:a14="http://schemas.microsoft.com/office/drawing/2010/main" val="0"/>
                </a:ext>
              </a:extLst>
            </a:blip>
            <a:srcRect t="20519" b="15741"/>
            <a:stretch/>
          </p:blipFill>
          <p:spPr>
            <a:xfrm>
              <a:off x="8528755" y="4571203"/>
              <a:ext cx="1540934" cy="1691308"/>
            </a:xfrm>
            <a:prstGeom prst="rect">
              <a:avLst/>
            </a:prstGeom>
          </p:spPr>
        </p:pic>
      </p:grpSp>
      <p:pic>
        <p:nvPicPr>
          <p:cNvPr id="15" name="Picture 14" descr="A picture containing text&#10;&#10;Description automatically generated">
            <a:extLst>
              <a:ext uri="{FF2B5EF4-FFF2-40B4-BE49-F238E27FC236}">
                <a16:creationId xmlns:a16="http://schemas.microsoft.com/office/drawing/2014/main" id="{5DE5BD13-6F91-4568-B6E5-4E7DE73336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5422" y="3623733"/>
            <a:ext cx="3234267" cy="3234267"/>
          </a:xfrm>
          <a:prstGeom prst="rect">
            <a:avLst/>
          </a:prstGeom>
        </p:spPr>
      </p:pic>
    </p:spTree>
    <p:extLst>
      <p:ext uri="{BB962C8B-B14F-4D97-AF65-F5344CB8AC3E}">
        <p14:creationId xmlns:p14="http://schemas.microsoft.com/office/powerpoint/2010/main" val="53183039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9A8B7BF-8329-4593-B929-F90BAFF414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311" y="5375842"/>
            <a:ext cx="1919111" cy="2398889"/>
          </a:xfrm>
          <a:prstGeom prst="rect">
            <a:avLst/>
          </a:prstGeom>
        </p:spPr>
      </p:pic>
      <p:grpSp>
        <p:nvGrpSpPr>
          <p:cNvPr id="22" name="Group 21">
            <a:extLst>
              <a:ext uri="{FF2B5EF4-FFF2-40B4-BE49-F238E27FC236}">
                <a16:creationId xmlns:a16="http://schemas.microsoft.com/office/drawing/2014/main" id="{450E6981-3B3C-49AA-9B5A-C07176EA13F8}"/>
              </a:ext>
            </a:extLst>
          </p:cNvPr>
          <p:cNvGrpSpPr/>
          <p:nvPr/>
        </p:nvGrpSpPr>
        <p:grpSpPr>
          <a:xfrm>
            <a:off x="632178" y="468645"/>
            <a:ext cx="9426222" cy="5863454"/>
            <a:chOff x="643467" y="559077"/>
            <a:chExt cx="9426222" cy="5863454"/>
          </a:xfrm>
        </p:grpSpPr>
        <p:sp>
          <p:nvSpPr>
            <p:cNvPr id="7" name="Rectangle 6">
              <a:extLst>
                <a:ext uri="{FF2B5EF4-FFF2-40B4-BE49-F238E27FC236}">
                  <a16:creationId xmlns:a16="http://schemas.microsoft.com/office/drawing/2014/main" id="{7711F5A2-3AF2-4B14-9794-7DC3BD30D0D6}"/>
                </a:ext>
              </a:extLst>
            </p:cNvPr>
            <p:cNvSpPr/>
            <p:nvPr/>
          </p:nvSpPr>
          <p:spPr>
            <a:xfrm>
              <a:off x="643467" y="559077"/>
              <a:ext cx="9426222" cy="5667022"/>
            </a:xfrm>
            <a:prstGeom prst="rect">
              <a:avLst/>
            </a:prstGeom>
            <a:solidFill>
              <a:srgbClr val="FEAB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descr="A picture containing shape&#10;&#10;Description automatically generated">
              <a:extLst>
                <a:ext uri="{FF2B5EF4-FFF2-40B4-BE49-F238E27FC236}">
                  <a16:creationId xmlns:a16="http://schemas.microsoft.com/office/drawing/2014/main" id="{C8D89F29-3288-42CE-8BF2-F75355F36C8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740" l="9865" r="99552">
                          <a14:foregroundMark x1="89148" y1="42969" x2="99641" y2="58906"/>
                          <a14:foregroundMark x1="71839" y1="39323" x2="71839" y2="39323"/>
                          <a14:foregroundMark x1="67265" y1="35573" x2="87444" y2="55000"/>
                          <a14:foregroundMark x1="87444" y1="55000" x2="87444" y2="55000"/>
                          <a14:foregroundMark x1="78027" y1="41458" x2="98655" y2="59948"/>
                          <a14:foregroundMark x1="98655" y1="59948" x2="99013" y2="60573"/>
                          <a14:foregroundMark x1="82332" y1="41667" x2="86547" y2="51198"/>
                          <a14:foregroundMark x1="50852" y1="42813" x2="48879" y2="53698"/>
                          <a14:foregroundMark x1="48879" y1="53698" x2="52287" y2="60885"/>
                          <a14:foregroundMark x1="52287" y1="60885" x2="52556" y2="61094"/>
                          <a14:foregroundMark x1="43767" y1="38854" x2="49417" y2="55313"/>
                          <a14:foregroundMark x1="45471" y1="40833" x2="55964" y2="61875"/>
                          <a14:foregroundMark x1="55964" y1="61875" x2="55964" y2="61875"/>
                          <a14:foregroundMark x1="44305" y1="60260" x2="45740" y2="68333"/>
                          <a14:foregroundMark x1="25594" y1="50387" x2="40897" y2="79531"/>
                          <a14:foregroundMark x1="25381" y1="66354" x2="51390" y2="82969"/>
                          <a14:foregroundMark x1="24215" y1="60417" x2="61525" y2="99271"/>
                          <a14:foregroundMark x1="61525" y1="99271" x2="62152" y2="99740"/>
                          <a14:foregroundMark x1="66457" y1="68646" x2="76682" y2="88906"/>
                          <a14:foregroundMark x1="76682" y1="88906" x2="76682" y2="88906"/>
                          <a14:foregroundMark x1="74350" y1="64844" x2="85112" y2="87917"/>
                          <a14:foregroundMark x1="85112" y1="87917" x2="85112" y2="87917"/>
                          <a14:foregroundMark x1="74350" y1="66354" x2="84305" y2="93229"/>
                          <a14:foregroundMark x1="84305" y1="93229" x2="84305" y2="93021"/>
                          <a14:foregroundMark x1="82870" y1="72448" x2="89955" y2="85781"/>
                          <a14:foregroundMark x1="89955" y1="85781" x2="89955" y2="85781"/>
                          <a14:foregroundMark x1="85740" y1="68490" x2="93901" y2="82969"/>
                          <a14:foregroundMark x1="93901" y1="82969" x2="93901" y2="82969"/>
                          <a14:foregroundMark x1="93094" y1="63385" x2="96233" y2="87760"/>
                          <a14:foregroundMark x1="96233" y1="87760" x2="96233" y2="87760"/>
                          <a14:foregroundMark x1="82332" y1="62708" x2="83767" y2="79844"/>
                          <a14:foregroundMark x1="63318" y1="68125" x2="67892" y2="92656"/>
                          <a14:foregroundMark x1="58475" y1="70781" x2="61883" y2="97917"/>
                          <a14:foregroundMark x1="42601" y1="70313" x2="43498" y2="89375"/>
                          <a14:foregroundMark x1="32108" y1="69792" x2="40717" y2="90521"/>
                          <a14:foregroundMark x1="40717" y1="90521" x2="43767" y2="93490"/>
                          <a14:foregroundMark x1="21614" y1="66667" x2="30135" y2="76979"/>
                          <a14:foregroundMark x1="30135" y1="76979" x2="31300" y2="77552"/>
                          <a14:foregroundMark x1="14888" y1="60260" x2="29058" y2="76719"/>
                          <a14:foregroundMark x1="18296" y1="56458" x2="26188" y2="65833"/>
                          <a14:foregroundMark x1="30404" y1="95469" x2="30404" y2="95469"/>
                          <a14:foregroundMark x1="30762" y1="95156" x2="30762" y2="95156"/>
                          <a14:foregroundMark x1="32735" y1="32240" x2="32735" y2="32240"/>
                          <a14:foregroundMark x1="32735" y1="31094" x2="36143" y2="31927"/>
                          <a14:foregroundMark x1="31031" y1="33073" x2="31570" y2="37031"/>
                          <a14:foregroundMark x1="78386" y1="24375" x2="87444" y2="33229"/>
                          <a14:foregroundMark x1="85112" y1="27135" x2="85112" y2="27135"/>
                          <a14:foregroundMark x1="42960" y1="29688" x2="42960" y2="29688"/>
                          <a14:foregroundMark x1="45561" y1="29167" x2="71390" y2="25938"/>
                          <a14:foregroundMark x1="71390" y1="25938" x2="81883" y2="28802"/>
                          <a14:foregroundMark x1="85291" y1="27344" x2="85471" y2="28906"/>
                          <a14:foregroundMark x1="53722" y1="27031" x2="58027" y2="27135"/>
                          <a14:foregroundMark x1="61076" y1="26458" x2="55874" y2="27187"/>
                          <a14:foregroundMark x1="64126" y1="25781" x2="44484" y2="29271"/>
                          <a14:foregroundMark x1="48072" y1="27604" x2="48072" y2="27604"/>
                          <a14:foregroundMark x1="49238" y1="27552" x2="50493" y2="27604"/>
                          <a14:foregroundMark x1="50762" y1="27396" x2="53274" y2="27708"/>
                          <a14:foregroundMark x1="88610" y1="31563" x2="99283" y2="44115"/>
                          <a14:foregroundMark x1="99283" y1="44115" x2="99462" y2="44948"/>
                          <a14:foregroundMark x1="89327" y1="31563" x2="91300" y2="33854"/>
                          <a14:foregroundMark x1="31928" y1="37604" x2="31928" y2="37604"/>
                          <a14:foregroundMark x1="31749" y1="37240" x2="29417" y2="44688"/>
                          <a14:foregroundMark x1="29417" y1="44688" x2="31031" y2="51563"/>
                          <a14:foregroundMark x1="24484" y1="54948" x2="27892" y2="63802"/>
                          <a14:foregroundMark x1="27892" y1="63802" x2="28072" y2="63802"/>
                          <a14:backgroundMark x1="24395" y1="47344" x2="26547" y2="50156"/>
                        </a14:backgroundRemoval>
                      </a14:imgEffect>
                    </a14:imgLayer>
                  </a14:imgProps>
                </a:ext>
                <a:ext uri="{28A0092B-C50C-407E-A947-70E740481C1C}">
                  <a14:useLocalDpi xmlns:a14="http://schemas.microsoft.com/office/drawing/2010/main" val="0"/>
                </a:ext>
              </a:extLst>
            </a:blip>
            <a:srcRect t="20519" b="15741"/>
            <a:stretch/>
          </p:blipFill>
          <p:spPr>
            <a:xfrm>
              <a:off x="8528755" y="4731223"/>
              <a:ext cx="1540934" cy="1691308"/>
            </a:xfrm>
            <a:prstGeom prst="rect">
              <a:avLst/>
            </a:prstGeom>
          </p:spPr>
        </p:pic>
      </p:grpSp>
      <p:pic>
        <p:nvPicPr>
          <p:cNvPr id="21" name="Picture 20" descr="A picture containing text&#10;&#10;Description automatically generated">
            <a:extLst>
              <a:ext uri="{FF2B5EF4-FFF2-40B4-BE49-F238E27FC236}">
                <a16:creationId xmlns:a16="http://schemas.microsoft.com/office/drawing/2014/main" id="{7741999D-D435-4487-BE51-B1CE465918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5422" y="3623733"/>
            <a:ext cx="3234267" cy="3234267"/>
          </a:xfrm>
          <a:prstGeom prst="rect">
            <a:avLst/>
          </a:prstGeom>
        </p:spPr>
      </p:pic>
      <p:sp>
        <p:nvSpPr>
          <p:cNvPr id="24" name="TextBox 23">
            <a:extLst>
              <a:ext uri="{FF2B5EF4-FFF2-40B4-BE49-F238E27FC236}">
                <a16:creationId xmlns:a16="http://schemas.microsoft.com/office/drawing/2014/main" id="{F248C759-2F4C-4F34-AACB-C4B5857F7240}"/>
              </a:ext>
            </a:extLst>
          </p:cNvPr>
          <p:cNvSpPr txBox="1"/>
          <p:nvPr/>
        </p:nvSpPr>
        <p:spPr>
          <a:xfrm>
            <a:off x="3133833" y="541469"/>
            <a:ext cx="4422912" cy="769441"/>
          </a:xfrm>
          <a:prstGeom prst="rect">
            <a:avLst/>
          </a:prstGeom>
          <a:noFill/>
        </p:spPr>
        <p:txBody>
          <a:bodyPr wrap="square" rtlCol="0">
            <a:spAutoFit/>
          </a:bodyPr>
          <a:lstStyle/>
          <a:p>
            <a:pPr algn="ctr"/>
            <a:r>
              <a:rPr lang="en-US" sz="4400" b="1" dirty="0" err="1">
                <a:ln w="12700">
                  <a:solidFill>
                    <a:schemeClr val="tx1"/>
                  </a:solidFill>
                </a:ln>
                <a:solidFill>
                  <a:srgbClr val="DA5C45"/>
                </a:solidFill>
                <a:latin typeface="Arial" panose="020B0604020202020204" pitchFamily="34" charset="0"/>
              </a:rPr>
              <a:t>Bài</a:t>
            </a:r>
            <a:r>
              <a:rPr lang="en-US" sz="4400" b="1" dirty="0">
                <a:ln w="12700">
                  <a:solidFill>
                    <a:schemeClr val="tx1"/>
                  </a:solidFill>
                </a:ln>
                <a:solidFill>
                  <a:srgbClr val="DA5C45"/>
                </a:solidFill>
                <a:latin typeface="Arial" panose="020B0604020202020204" pitchFamily="34" charset="0"/>
              </a:rPr>
              <a:t> </a:t>
            </a:r>
            <a:r>
              <a:rPr lang="en-US" sz="4400" b="1" dirty="0" err="1">
                <a:ln w="12700">
                  <a:solidFill>
                    <a:schemeClr val="tx1"/>
                  </a:solidFill>
                </a:ln>
                <a:solidFill>
                  <a:srgbClr val="DA5C45"/>
                </a:solidFill>
                <a:latin typeface="Arial" panose="020B0604020202020204" pitchFamily="34" charset="0"/>
              </a:rPr>
              <a:t>tập</a:t>
            </a:r>
            <a:r>
              <a:rPr lang="en-US" sz="4400" b="1" dirty="0">
                <a:ln w="12700">
                  <a:solidFill>
                    <a:schemeClr val="tx1"/>
                  </a:solidFill>
                </a:ln>
                <a:solidFill>
                  <a:srgbClr val="DA5C45"/>
                </a:solidFill>
                <a:latin typeface="Arial" panose="020B0604020202020204" pitchFamily="34" charset="0"/>
              </a:rPr>
              <a:t> 1</a:t>
            </a:r>
            <a:endParaRPr lang="vi-VN" sz="4400" b="1" dirty="0">
              <a:ln w="12700">
                <a:solidFill>
                  <a:schemeClr val="tx1"/>
                </a:solidFill>
              </a:ln>
              <a:solidFill>
                <a:srgbClr val="DA5C45"/>
              </a:solidFill>
              <a:latin typeface="Arial" panose="020B0604020202020204" pitchFamily="34" charset="0"/>
            </a:endParaRPr>
          </a:p>
        </p:txBody>
      </p:sp>
      <p:sp>
        <p:nvSpPr>
          <p:cNvPr id="2" name="TextBox 1">
            <a:extLst>
              <a:ext uri="{FF2B5EF4-FFF2-40B4-BE49-F238E27FC236}">
                <a16:creationId xmlns:a16="http://schemas.microsoft.com/office/drawing/2014/main" id="{B19F9007-2F8B-422F-92A4-54BE141FBDDE}"/>
              </a:ext>
            </a:extLst>
          </p:cNvPr>
          <p:cNvSpPr txBox="1"/>
          <p:nvPr/>
        </p:nvSpPr>
        <p:spPr>
          <a:xfrm>
            <a:off x="838200" y="1350201"/>
            <a:ext cx="8937171" cy="461665"/>
          </a:xfrm>
          <a:prstGeom prst="rect">
            <a:avLst/>
          </a:prstGeom>
          <a:noFill/>
        </p:spPr>
        <p:txBody>
          <a:bodyPr wrap="square" rtlCol="0">
            <a:spAutoFit/>
          </a:bodyPr>
          <a:lstStyle/>
          <a:p>
            <a:r>
              <a:rPr lang="en-US" sz="2400" dirty="0" err="1">
                <a:latin typeface="Arial" panose="020B0604020202020204" pitchFamily="34" charset="0"/>
              </a:rPr>
              <a:t>Trong</a:t>
            </a:r>
            <a:r>
              <a:rPr lang="en-US" sz="2400" dirty="0">
                <a:latin typeface="Arial" panose="020B0604020202020204" pitchFamily="34" charset="0"/>
              </a:rPr>
              <a:t> </a:t>
            </a:r>
            <a:r>
              <a:rPr lang="en-US" sz="2400" dirty="0" err="1">
                <a:latin typeface="Arial" panose="020B0604020202020204" pitchFamily="34" charset="0"/>
              </a:rPr>
              <a:t>hai</a:t>
            </a:r>
            <a:r>
              <a:rPr lang="en-US" sz="2400" dirty="0">
                <a:latin typeface="Arial" panose="020B0604020202020204" pitchFamily="34" charset="0"/>
              </a:rPr>
              <a:t> </a:t>
            </a:r>
            <a:r>
              <a:rPr lang="en-US" sz="2400" dirty="0" err="1">
                <a:latin typeface="Arial" panose="020B0604020202020204" pitchFamily="34" charset="0"/>
              </a:rPr>
              <a:t>hình</a:t>
            </a:r>
            <a:r>
              <a:rPr lang="en-US" sz="2400" dirty="0">
                <a:latin typeface="Arial" panose="020B0604020202020204" pitchFamily="34" charset="0"/>
              </a:rPr>
              <a:t> </a:t>
            </a:r>
            <a:r>
              <a:rPr lang="en-US" sz="2400" dirty="0" err="1">
                <a:latin typeface="Arial" panose="020B0604020202020204" pitchFamily="34" charset="0"/>
              </a:rPr>
              <a:t>dưới</a:t>
            </a:r>
            <a:r>
              <a:rPr lang="en-US" sz="2400" dirty="0">
                <a:latin typeface="Arial" panose="020B0604020202020204" pitchFamily="34" charset="0"/>
              </a:rPr>
              <a:t> </a:t>
            </a:r>
            <a:r>
              <a:rPr lang="en-US" sz="2400" dirty="0" err="1">
                <a:latin typeface="Arial" panose="020B0604020202020204" pitchFamily="34" charset="0"/>
              </a:rPr>
              <a:t>đây</a:t>
            </a:r>
            <a:r>
              <a:rPr lang="en-US" sz="2400" dirty="0">
                <a:latin typeface="Arial" panose="020B0604020202020204" pitchFamily="34" charset="0"/>
              </a:rPr>
              <a:t>:</a:t>
            </a:r>
          </a:p>
        </p:txBody>
      </p:sp>
      <p:grpSp>
        <p:nvGrpSpPr>
          <p:cNvPr id="6" name="Group 5">
            <a:extLst>
              <a:ext uri="{FF2B5EF4-FFF2-40B4-BE49-F238E27FC236}">
                <a16:creationId xmlns:a16="http://schemas.microsoft.com/office/drawing/2014/main" id="{B0C8F018-C4DD-44D0-B5F2-03CB134677AC}"/>
              </a:ext>
            </a:extLst>
          </p:cNvPr>
          <p:cNvGrpSpPr/>
          <p:nvPr/>
        </p:nvGrpSpPr>
        <p:grpSpPr>
          <a:xfrm>
            <a:off x="2303704" y="2087579"/>
            <a:ext cx="2161993" cy="1189834"/>
            <a:chOff x="1366157" y="2105222"/>
            <a:chExt cx="2161993" cy="1189834"/>
          </a:xfrm>
        </p:grpSpPr>
        <p:sp>
          <p:nvSpPr>
            <p:cNvPr id="14" name="Cube 13">
              <a:extLst>
                <a:ext uri="{FF2B5EF4-FFF2-40B4-BE49-F238E27FC236}">
                  <a16:creationId xmlns:a16="http://schemas.microsoft.com/office/drawing/2014/main" id="{493581FF-83F8-407F-9FA2-DF9A316BE9BC}"/>
                </a:ext>
              </a:extLst>
            </p:cNvPr>
            <p:cNvSpPr/>
            <p:nvPr/>
          </p:nvSpPr>
          <p:spPr>
            <a:xfrm>
              <a:off x="1513115" y="2548568"/>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a:extLst>
                <a:ext uri="{FF2B5EF4-FFF2-40B4-BE49-F238E27FC236}">
                  <a16:creationId xmlns:a16="http://schemas.microsoft.com/office/drawing/2014/main" id="{11F1BBF9-2FAA-432C-A9C3-497EAA55A8C8}"/>
                </a:ext>
              </a:extLst>
            </p:cNvPr>
            <p:cNvSpPr/>
            <p:nvPr/>
          </p:nvSpPr>
          <p:spPr>
            <a:xfrm>
              <a:off x="1509939"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a:extLst>
                <a:ext uri="{FF2B5EF4-FFF2-40B4-BE49-F238E27FC236}">
                  <a16:creationId xmlns:a16="http://schemas.microsoft.com/office/drawing/2014/main" id="{943E28E1-66E8-490C-9929-8AA887454E28}"/>
                </a:ext>
              </a:extLst>
            </p:cNvPr>
            <p:cNvSpPr/>
            <p:nvPr/>
          </p:nvSpPr>
          <p:spPr>
            <a:xfrm>
              <a:off x="1366157"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be 2">
              <a:extLst>
                <a:ext uri="{FF2B5EF4-FFF2-40B4-BE49-F238E27FC236}">
                  <a16:creationId xmlns:a16="http://schemas.microsoft.com/office/drawing/2014/main" id="{356D9584-D038-45F1-B01C-D8775F26AFA4}"/>
                </a:ext>
              </a:extLst>
            </p:cNvPr>
            <p:cNvSpPr/>
            <p:nvPr/>
          </p:nvSpPr>
          <p:spPr>
            <a:xfrm>
              <a:off x="1366157"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40E6776-7FD2-476E-B21A-1D7CF95C0EEC}"/>
                </a:ext>
              </a:extLst>
            </p:cNvPr>
            <p:cNvGrpSpPr/>
            <p:nvPr/>
          </p:nvGrpSpPr>
          <p:grpSpPr>
            <a:xfrm>
              <a:off x="1833523" y="2105222"/>
              <a:ext cx="759503" cy="1189834"/>
              <a:chOff x="1366157" y="2108055"/>
              <a:chExt cx="759503" cy="1189834"/>
            </a:xfrm>
          </p:grpSpPr>
          <p:sp>
            <p:nvSpPr>
              <p:cNvPr id="17" name="Cube 16">
                <a:extLst>
                  <a:ext uri="{FF2B5EF4-FFF2-40B4-BE49-F238E27FC236}">
                    <a16:creationId xmlns:a16="http://schemas.microsoft.com/office/drawing/2014/main" id="{65283877-FC47-4D61-82FE-A98F47C6F5E3}"/>
                  </a:ext>
                </a:extLst>
              </p:cNvPr>
              <p:cNvSpPr/>
              <p:nvPr/>
            </p:nvSpPr>
            <p:spPr>
              <a:xfrm>
                <a:off x="1505175"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5BDF7079-F76C-4699-A3BF-5AD0698938EF}"/>
                  </a:ext>
                </a:extLst>
              </p:cNvPr>
              <p:cNvSpPr/>
              <p:nvPr/>
            </p:nvSpPr>
            <p:spPr>
              <a:xfrm>
                <a:off x="1505175"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BEE14B50-007B-4F2A-B079-8C86DB654071}"/>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a:extLst>
                  <a:ext uri="{FF2B5EF4-FFF2-40B4-BE49-F238E27FC236}">
                    <a16:creationId xmlns:a16="http://schemas.microsoft.com/office/drawing/2014/main" id="{F0906699-7F7C-453E-B646-81145872BA55}"/>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ED14A34C-CFD0-4903-8DB4-1E3F9A412B8E}"/>
                </a:ext>
              </a:extLst>
            </p:cNvPr>
            <p:cNvGrpSpPr/>
            <p:nvPr/>
          </p:nvGrpSpPr>
          <p:grpSpPr>
            <a:xfrm>
              <a:off x="2298265" y="2105222"/>
              <a:ext cx="761091" cy="1189834"/>
              <a:chOff x="1366157" y="2108055"/>
              <a:chExt cx="761091" cy="1189834"/>
            </a:xfrm>
          </p:grpSpPr>
          <p:sp>
            <p:nvSpPr>
              <p:cNvPr id="26" name="Cube 25">
                <a:extLst>
                  <a:ext uri="{FF2B5EF4-FFF2-40B4-BE49-F238E27FC236}">
                    <a16:creationId xmlns:a16="http://schemas.microsoft.com/office/drawing/2014/main" id="{2162E81A-088D-4042-9854-9D31A0978204}"/>
                  </a:ext>
                </a:extLst>
              </p:cNvPr>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159F0601-78CB-4068-8AB8-763DF487976A}"/>
                  </a:ext>
                </a:extLst>
              </p:cNvPr>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8015B826-A81C-44BE-A947-BD677DFFD381}"/>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72091F75-0544-435A-A423-55E0F3D2E40E}"/>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B2187337-1E7C-4AEB-9A30-7753A6CE18F6}"/>
                </a:ext>
              </a:extLst>
            </p:cNvPr>
            <p:cNvGrpSpPr/>
            <p:nvPr/>
          </p:nvGrpSpPr>
          <p:grpSpPr>
            <a:xfrm>
              <a:off x="2767059" y="2105222"/>
              <a:ext cx="761091" cy="1189834"/>
              <a:chOff x="1366157" y="2108055"/>
              <a:chExt cx="761091" cy="1189834"/>
            </a:xfrm>
          </p:grpSpPr>
          <p:sp>
            <p:nvSpPr>
              <p:cNvPr id="31" name="Cube 30">
                <a:extLst>
                  <a:ext uri="{FF2B5EF4-FFF2-40B4-BE49-F238E27FC236}">
                    <a16:creationId xmlns:a16="http://schemas.microsoft.com/office/drawing/2014/main" id="{50B17930-043F-4495-BE36-4084F1342E0C}"/>
                  </a:ext>
                </a:extLst>
              </p:cNvPr>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FD0F2B02-3F35-4142-BA7E-9212BDB9D4AE}"/>
                  </a:ext>
                </a:extLst>
              </p:cNvPr>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35DA1230-75D9-4EEB-A2CA-4A969D4A3C39}"/>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2BF699BB-0FD9-4EA0-94B8-B3A36DCABBED}"/>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a:extLst>
              <a:ext uri="{FF2B5EF4-FFF2-40B4-BE49-F238E27FC236}">
                <a16:creationId xmlns:a16="http://schemas.microsoft.com/office/drawing/2014/main" id="{6B9337B1-0F32-4A7F-B026-9AD51BEDB7C0}"/>
              </a:ext>
            </a:extLst>
          </p:cNvPr>
          <p:cNvGrpSpPr/>
          <p:nvPr/>
        </p:nvGrpSpPr>
        <p:grpSpPr>
          <a:xfrm>
            <a:off x="6662966" y="1941321"/>
            <a:ext cx="1854500" cy="1340173"/>
            <a:chOff x="5543291" y="1954883"/>
            <a:chExt cx="1854500" cy="1340173"/>
          </a:xfrm>
        </p:grpSpPr>
        <p:grpSp>
          <p:nvGrpSpPr>
            <p:cNvPr id="8" name="Group 7">
              <a:extLst>
                <a:ext uri="{FF2B5EF4-FFF2-40B4-BE49-F238E27FC236}">
                  <a16:creationId xmlns:a16="http://schemas.microsoft.com/office/drawing/2014/main" id="{BA372000-C1F7-4E80-9A7E-BB6C7E58F374}"/>
                </a:ext>
              </a:extLst>
            </p:cNvPr>
            <p:cNvGrpSpPr/>
            <p:nvPr/>
          </p:nvGrpSpPr>
          <p:grpSpPr>
            <a:xfrm>
              <a:off x="5543291" y="1955803"/>
              <a:ext cx="912290" cy="1339253"/>
              <a:chOff x="5543291" y="1955803"/>
              <a:chExt cx="912290" cy="1339253"/>
            </a:xfrm>
          </p:grpSpPr>
          <p:sp>
            <p:nvSpPr>
              <p:cNvPr id="45" name="Cube 44">
                <a:extLst>
                  <a:ext uri="{FF2B5EF4-FFF2-40B4-BE49-F238E27FC236}">
                    <a16:creationId xmlns:a16="http://schemas.microsoft.com/office/drawing/2014/main" id="{DE3479AE-3FE8-4C86-8C45-755FE98CBDBB}"/>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a:extLst>
                  <a:ext uri="{FF2B5EF4-FFF2-40B4-BE49-F238E27FC236}">
                    <a16:creationId xmlns:a16="http://schemas.microsoft.com/office/drawing/2014/main" id="{B8A22FF4-7AD9-43CD-93FF-AE87383C12D2}"/>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a:extLst>
                  <a:ext uri="{FF2B5EF4-FFF2-40B4-BE49-F238E27FC236}">
                    <a16:creationId xmlns:a16="http://schemas.microsoft.com/office/drawing/2014/main" id="{F467154C-5165-48CE-BCAF-A8AFB12FD8CC}"/>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75F444F5-1F2E-46AC-931B-0EA443076233}"/>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A3A77E34-98C7-4811-97A7-CE13E151ADE3}"/>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a:extLst>
                  <a:ext uri="{FF2B5EF4-FFF2-40B4-BE49-F238E27FC236}">
                    <a16:creationId xmlns:a16="http://schemas.microsoft.com/office/drawing/2014/main" id="{D5AEAA1C-991B-4D63-BCC2-B563715F3AB2}"/>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2B0D31FF-6A48-46DA-A3BD-4C8CCF215328}"/>
                </a:ext>
              </a:extLst>
            </p:cNvPr>
            <p:cNvGrpSpPr/>
            <p:nvPr/>
          </p:nvGrpSpPr>
          <p:grpSpPr>
            <a:xfrm>
              <a:off x="6013039" y="1955803"/>
              <a:ext cx="912290" cy="1339253"/>
              <a:chOff x="5543291" y="1955803"/>
              <a:chExt cx="912290" cy="1339253"/>
            </a:xfrm>
          </p:grpSpPr>
          <p:sp>
            <p:nvSpPr>
              <p:cNvPr id="56" name="Cube 55">
                <a:extLst>
                  <a:ext uri="{FF2B5EF4-FFF2-40B4-BE49-F238E27FC236}">
                    <a16:creationId xmlns:a16="http://schemas.microsoft.com/office/drawing/2014/main" id="{5EE80B28-CF92-48EB-87C6-7CAE66723664}"/>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a:extLst>
                  <a:ext uri="{FF2B5EF4-FFF2-40B4-BE49-F238E27FC236}">
                    <a16:creationId xmlns:a16="http://schemas.microsoft.com/office/drawing/2014/main" id="{FA95D554-8057-469F-9758-EB93E4F9079E}"/>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a:extLst>
                  <a:ext uri="{FF2B5EF4-FFF2-40B4-BE49-F238E27FC236}">
                    <a16:creationId xmlns:a16="http://schemas.microsoft.com/office/drawing/2014/main" id="{AE9D69FE-93A2-413B-8C8F-76D38F255E29}"/>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a:extLst>
                  <a:ext uri="{FF2B5EF4-FFF2-40B4-BE49-F238E27FC236}">
                    <a16:creationId xmlns:a16="http://schemas.microsoft.com/office/drawing/2014/main" id="{779B2E95-781D-409D-8776-DF7F62316DE1}"/>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a:extLst>
                  <a:ext uri="{FF2B5EF4-FFF2-40B4-BE49-F238E27FC236}">
                    <a16:creationId xmlns:a16="http://schemas.microsoft.com/office/drawing/2014/main" id="{BB83422F-2D8A-4800-9189-9D74FE9CA73C}"/>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a:extLst>
                  <a:ext uri="{FF2B5EF4-FFF2-40B4-BE49-F238E27FC236}">
                    <a16:creationId xmlns:a16="http://schemas.microsoft.com/office/drawing/2014/main" id="{E09B3A5A-726B-478A-B8EA-26E0E8AB7C0A}"/>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13F642EF-EE53-4972-835B-A699B2D6C92C}"/>
                </a:ext>
              </a:extLst>
            </p:cNvPr>
            <p:cNvGrpSpPr/>
            <p:nvPr/>
          </p:nvGrpSpPr>
          <p:grpSpPr>
            <a:xfrm>
              <a:off x="6485501" y="1954883"/>
              <a:ext cx="912290" cy="1339253"/>
              <a:chOff x="5543291" y="1955803"/>
              <a:chExt cx="912290" cy="1339253"/>
            </a:xfrm>
          </p:grpSpPr>
          <p:sp>
            <p:nvSpPr>
              <p:cNvPr id="63" name="Cube 62">
                <a:extLst>
                  <a:ext uri="{FF2B5EF4-FFF2-40B4-BE49-F238E27FC236}">
                    <a16:creationId xmlns:a16="http://schemas.microsoft.com/office/drawing/2014/main" id="{830897F2-822F-49B8-B0D5-D40BE9D7C00D}"/>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E3397CD9-5534-4002-BE8F-86CE976C6C60}"/>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a:extLst>
                  <a:ext uri="{FF2B5EF4-FFF2-40B4-BE49-F238E27FC236}">
                    <a16:creationId xmlns:a16="http://schemas.microsoft.com/office/drawing/2014/main" id="{8216BFD0-6289-4C65-ABE2-57B6A2925335}"/>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a:extLst>
                  <a:ext uri="{FF2B5EF4-FFF2-40B4-BE49-F238E27FC236}">
                    <a16:creationId xmlns:a16="http://schemas.microsoft.com/office/drawing/2014/main" id="{E2226BAF-310F-4750-9921-85A9AB52B9AA}"/>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a:extLst>
                  <a:ext uri="{FF2B5EF4-FFF2-40B4-BE49-F238E27FC236}">
                    <a16:creationId xmlns:a16="http://schemas.microsoft.com/office/drawing/2014/main" id="{72A61014-3643-427B-A98D-B6ACD1FF23F4}"/>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a:extLst>
                  <a:ext uri="{FF2B5EF4-FFF2-40B4-BE49-F238E27FC236}">
                    <a16:creationId xmlns:a16="http://schemas.microsoft.com/office/drawing/2014/main" id="{EDD9A1CB-BA7C-4077-8A69-583DFDF1CB2B}"/>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4" name="TextBox 113">
            <a:extLst>
              <a:ext uri="{FF2B5EF4-FFF2-40B4-BE49-F238E27FC236}">
                <a16:creationId xmlns:a16="http://schemas.microsoft.com/office/drawing/2014/main" id="{818692AE-CA5C-4D31-907D-D13531E67025}"/>
              </a:ext>
            </a:extLst>
          </p:cNvPr>
          <p:cNvSpPr txBox="1"/>
          <p:nvPr/>
        </p:nvSpPr>
        <p:spPr>
          <a:xfrm>
            <a:off x="2951600" y="3487536"/>
            <a:ext cx="8937171" cy="461665"/>
          </a:xfrm>
          <a:prstGeom prst="rect">
            <a:avLst/>
          </a:prstGeom>
          <a:noFill/>
        </p:spPr>
        <p:txBody>
          <a:bodyPr wrap="square" rtlCol="0">
            <a:spAutoFit/>
          </a:bodyPr>
          <a:lstStyle/>
          <a:p>
            <a:r>
              <a:rPr lang="en-US" sz="2400" b="1">
                <a:latin typeface="HP001 4 hàng" panose="020B0603050302020204" pitchFamily="34" charset="0"/>
              </a:rPr>
              <a:t>A				    B</a:t>
            </a:r>
          </a:p>
        </p:txBody>
      </p:sp>
      <p:sp>
        <p:nvSpPr>
          <p:cNvPr id="115" name="TextBox 114">
            <a:extLst>
              <a:ext uri="{FF2B5EF4-FFF2-40B4-BE49-F238E27FC236}">
                <a16:creationId xmlns:a16="http://schemas.microsoft.com/office/drawing/2014/main" id="{9C3797FE-0E84-469C-997C-E8D0593AE1C6}"/>
              </a:ext>
            </a:extLst>
          </p:cNvPr>
          <p:cNvSpPr txBox="1"/>
          <p:nvPr/>
        </p:nvSpPr>
        <p:spPr>
          <a:xfrm>
            <a:off x="876703" y="3840253"/>
            <a:ext cx="8937171" cy="461665"/>
          </a:xfrm>
          <a:prstGeom prst="rect">
            <a:avLst/>
          </a:prstGeom>
          <a:noFill/>
        </p:spPr>
        <p:txBody>
          <a:bodyPr wrap="square" rtlCol="0">
            <a:spAutoFit/>
          </a:bodyPr>
          <a:lstStyle/>
          <a:p>
            <a:r>
              <a:rPr lang="en-US" sz="2400" dirty="0" err="1">
                <a:latin typeface="Arial" panose="020B0604020202020204" pitchFamily="34" charset="0"/>
              </a:rPr>
              <a:t>Hình</a:t>
            </a:r>
            <a:r>
              <a:rPr lang="en-US" sz="2400" dirty="0">
                <a:latin typeface="Arial" panose="020B0604020202020204" pitchFamily="34" charset="0"/>
              </a:rPr>
              <a:t> </a:t>
            </a:r>
            <a:r>
              <a:rPr lang="en-US" sz="2400" dirty="0" err="1">
                <a:latin typeface="Arial" panose="020B0604020202020204" pitchFamily="34" charset="0"/>
              </a:rPr>
              <a:t>hộp</a:t>
            </a:r>
            <a:r>
              <a:rPr lang="en-US" sz="2400" dirty="0">
                <a:latin typeface="Arial" panose="020B0604020202020204" pitchFamily="34" charset="0"/>
              </a:rPr>
              <a:t> </a:t>
            </a:r>
            <a:r>
              <a:rPr lang="en-US" sz="2400" dirty="0" err="1">
                <a:latin typeface="Arial" panose="020B0604020202020204" pitchFamily="34" charset="0"/>
              </a:rPr>
              <a:t>chữ</a:t>
            </a:r>
            <a:r>
              <a:rPr lang="en-US" sz="2400" dirty="0">
                <a:latin typeface="Arial" panose="020B0604020202020204" pitchFamily="34" charset="0"/>
              </a:rPr>
              <a:t> </a:t>
            </a:r>
            <a:r>
              <a:rPr lang="en-US" sz="2400" dirty="0" err="1">
                <a:latin typeface="Arial" panose="020B0604020202020204" pitchFamily="34" charset="0"/>
              </a:rPr>
              <a:t>nhật</a:t>
            </a:r>
            <a:r>
              <a:rPr lang="en-US" sz="2400" dirty="0">
                <a:latin typeface="Arial" panose="020B0604020202020204" pitchFamily="34" charset="0"/>
              </a:rPr>
              <a:t> </a:t>
            </a:r>
            <a:r>
              <a:rPr lang="en-US" sz="2400" b="1" dirty="0">
                <a:latin typeface="HP001 4 hàng" panose="020B0603050302020204" pitchFamily="34" charset="0"/>
              </a:rPr>
              <a:t>A</a:t>
            </a:r>
            <a:r>
              <a:rPr lang="en-US" sz="2400" dirty="0">
                <a:latin typeface="Arial" panose="020B0604020202020204" pitchFamily="34" charset="0"/>
              </a:rPr>
              <a:t> </a:t>
            </a:r>
            <a:r>
              <a:rPr lang="en-US" sz="2400" dirty="0" err="1">
                <a:latin typeface="Arial" panose="020B0604020202020204" pitchFamily="34" charset="0"/>
              </a:rPr>
              <a:t>gồm</a:t>
            </a:r>
            <a:r>
              <a:rPr lang="en-US" sz="2400" dirty="0">
                <a:latin typeface="Arial" panose="020B0604020202020204" pitchFamily="34" charset="0"/>
              </a:rPr>
              <a:t> </a:t>
            </a:r>
            <a:r>
              <a:rPr lang="en-US" sz="2400" dirty="0" err="1">
                <a:latin typeface="Arial" panose="020B0604020202020204" pitchFamily="34" charset="0"/>
              </a:rPr>
              <a:t>mấy</a:t>
            </a:r>
            <a:r>
              <a:rPr lang="en-US" sz="2400" dirty="0">
                <a:latin typeface="Arial" panose="020B0604020202020204" pitchFamily="34" charset="0"/>
              </a:rPr>
              <a:t> </a:t>
            </a:r>
            <a:r>
              <a:rPr lang="en-US" sz="2400" dirty="0" err="1">
                <a:latin typeface="Arial" panose="020B0604020202020204" pitchFamily="34" charset="0"/>
              </a:rPr>
              <a:t>hình</a:t>
            </a:r>
            <a:r>
              <a:rPr lang="en-US" sz="2400" dirty="0">
                <a:latin typeface="Arial" panose="020B0604020202020204" pitchFamily="34" charset="0"/>
              </a:rPr>
              <a:t> </a:t>
            </a:r>
            <a:r>
              <a:rPr lang="en-US" sz="2400" dirty="0" err="1">
                <a:latin typeface="Arial" panose="020B0604020202020204" pitchFamily="34" charset="0"/>
              </a:rPr>
              <a:t>lập</a:t>
            </a:r>
            <a:r>
              <a:rPr lang="en-US" sz="2400" dirty="0">
                <a:latin typeface="Arial" panose="020B0604020202020204" pitchFamily="34" charset="0"/>
              </a:rPr>
              <a:t> </a:t>
            </a:r>
            <a:r>
              <a:rPr lang="en-US" sz="2400" dirty="0" err="1">
                <a:latin typeface="Arial" panose="020B0604020202020204" pitchFamily="34" charset="0"/>
              </a:rPr>
              <a:t>phương</a:t>
            </a:r>
            <a:r>
              <a:rPr lang="en-US" sz="2400" dirty="0">
                <a:latin typeface="Arial" panose="020B0604020202020204" pitchFamily="34" charset="0"/>
              </a:rPr>
              <a:t> </a:t>
            </a:r>
            <a:r>
              <a:rPr lang="en-US" sz="2400" dirty="0" err="1">
                <a:latin typeface="Arial" panose="020B0604020202020204" pitchFamily="34" charset="0"/>
              </a:rPr>
              <a:t>nhỏ</a:t>
            </a:r>
            <a:r>
              <a:rPr lang="en-US" sz="2400" dirty="0">
                <a:latin typeface="Arial" panose="020B0604020202020204" pitchFamily="34" charset="0"/>
              </a:rPr>
              <a:t>?</a:t>
            </a:r>
          </a:p>
        </p:txBody>
      </p:sp>
      <p:sp>
        <p:nvSpPr>
          <p:cNvPr id="116" name="TextBox 115">
            <a:extLst>
              <a:ext uri="{FF2B5EF4-FFF2-40B4-BE49-F238E27FC236}">
                <a16:creationId xmlns:a16="http://schemas.microsoft.com/office/drawing/2014/main" id="{4C38BF04-B69F-416B-A66B-CD86476E019A}"/>
              </a:ext>
            </a:extLst>
          </p:cNvPr>
          <p:cNvSpPr txBox="1"/>
          <p:nvPr/>
        </p:nvSpPr>
        <p:spPr>
          <a:xfrm>
            <a:off x="876703" y="4420110"/>
            <a:ext cx="8937171" cy="461665"/>
          </a:xfrm>
          <a:prstGeom prst="rect">
            <a:avLst/>
          </a:prstGeom>
          <a:noFill/>
        </p:spPr>
        <p:txBody>
          <a:bodyPr wrap="square" rtlCol="0">
            <a:spAutoFit/>
          </a:bodyPr>
          <a:lstStyle/>
          <a:p>
            <a:r>
              <a:rPr lang="en-US" sz="2400" dirty="0" err="1">
                <a:latin typeface="Arial" panose="020B0604020202020204" pitchFamily="34" charset="0"/>
              </a:rPr>
              <a:t>Hình</a:t>
            </a:r>
            <a:r>
              <a:rPr lang="en-US" sz="2400" dirty="0">
                <a:latin typeface="Arial" panose="020B0604020202020204" pitchFamily="34" charset="0"/>
              </a:rPr>
              <a:t> </a:t>
            </a:r>
            <a:r>
              <a:rPr lang="en-US" sz="2400" dirty="0" err="1">
                <a:latin typeface="Arial" panose="020B0604020202020204" pitchFamily="34" charset="0"/>
              </a:rPr>
              <a:t>hộp</a:t>
            </a:r>
            <a:r>
              <a:rPr lang="en-US" sz="2400" dirty="0">
                <a:latin typeface="Arial" panose="020B0604020202020204" pitchFamily="34" charset="0"/>
              </a:rPr>
              <a:t> </a:t>
            </a:r>
            <a:r>
              <a:rPr lang="en-US" sz="2400" dirty="0" err="1">
                <a:latin typeface="Arial" panose="020B0604020202020204" pitchFamily="34" charset="0"/>
              </a:rPr>
              <a:t>chữ</a:t>
            </a:r>
            <a:r>
              <a:rPr lang="en-US" sz="2400" dirty="0">
                <a:latin typeface="Arial" panose="020B0604020202020204" pitchFamily="34" charset="0"/>
              </a:rPr>
              <a:t> </a:t>
            </a:r>
            <a:r>
              <a:rPr lang="en-US" sz="2400" dirty="0" err="1">
                <a:latin typeface="Arial" panose="020B0604020202020204" pitchFamily="34" charset="0"/>
              </a:rPr>
              <a:t>nhật</a:t>
            </a:r>
            <a:r>
              <a:rPr lang="en-US" sz="2400" dirty="0">
                <a:latin typeface="Arial" panose="020B0604020202020204" pitchFamily="34" charset="0"/>
              </a:rPr>
              <a:t> </a:t>
            </a:r>
            <a:r>
              <a:rPr lang="en-US" sz="2400" b="1" dirty="0">
                <a:latin typeface="HP001 4 hàng" panose="020B0603050302020204" pitchFamily="34" charset="0"/>
              </a:rPr>
              <a:t>B</a:t>
            </a:r>
            <a:r>
              <a:rPr lang="en-US" sz="2400" dirty="0">
                <a:latin typeface="Arial" panose="020B0604020202020204" pitchFamily="34" charset="0"/>
              </a:rPr>
              <a:t> </a:t>
            </a:r>
            <a:r>
              <a:rPr lang="en-US" sz="2400" dirty="0" err="1">
                <a:latin typeface="Arial" panose="020B0604020202020204" pitchFamily="34" charset="0"/>
              </a:rPr>
              <a:t>gồm</a:t>
            </a:r>
            <a:r>
              <a:rPr lang="en-US" sz="2400" dirty="0">
                <a:latin typeface="Arial" panose="020B0604020202020204" pitchFamily="34" charset="0"/>
              </a:rPr>
              <a:t> </a:t>
            </a:r>
            <a:r>
              <a:rPr lang="en-US" sz="2400" dirty="0" err="1">
                <a:latin typeface="Arial" panose="020B0604020202020204" pitchFamily="34" charset="0"/>
              </a:rPr>
              <a:t>mấy</a:t>
            </a:r>
            <a:r>
              <a:rPr lang="en-US" sz="2400" dirty="0">
                <a:latin typeface="Arial" panose="020B0604020202020204" pitchFamily="34" charset="0"/>
              </a:rPr>
              <a:t> </a:t>
            </a:r>
            <a:r>
              <a:rPr lang="en-US" sz="2400" dirty="0" err="1">
                <a:latin typeface="Arial" panose="020B0604020202020204" pitchFamily="34" charset="0"/>
              </a:rPr>
              <a:t>hình</a:t>
            </a:r>
            <a:r>
              <a:rPr lang="en-US" sz="2400" dirty="0">
                <a:latin typeface="Arial" panose="020B0604020202020204" pitchFamily="34" charset="0"/>
              </a:rPr>
              <a:t> </a:t>
            </a:r>
            <a:r>
              <a:rPr lang="en-US" sz="2400" dirty="0" err="1">
                <a:latin typeface="Arial" panose="020B0604020202020204" pitchFamily="34" charset="0"/>
              </a:rPr>
              <a:t>lập</a:t>
            </a:r>
            <a:r>
              <a:rPr lang="en-US" sz="2400" dirty="0">
                <a:latin typeface="Arial" panose="020B0604020202020204" pitchFamily="34" charset="0"/>
              </a:rPr>
              <a:t> </a:t>
            </a:r>
            <a:r>
              <a:rPr lang="en-US" sz="2400" dirty="0" err="1">
                <a:latin typeface="Arial" panose="020B0604020202020204" pitchFamily="34" charset="0"/>
              </a:rPr>
              <a:t>phương</a:t>
            </a:r>
            <a:r>
              <a:rPr lang="en-US" sz="2400" dirty="0">
                <a:latin typeface="Arial" panose="020B0604020202020204" pitchFamily="34" charset="0"/>
              </a:rPr>
              <a:t> </a:t>
            </a:r>
            <a:r>
              <a:rPr lang="en-US" sz="2400" dirty="0" err="1">
                <a:latin typeface="Arial" panose="020B0604020202020204" pitchFamily="34" charset="0"/>
              </a:rPr>
              <a:t>nhỏ</a:t>
            </a:r>
            <a:r>
              <a:rPr lang="en-US" sz="2400" dirty="0">
                <a:latin typeface="Arial" panose="020B0604020202020204" pitchFamily="34" charset="0"/>
              </a:rPr>
              <a:t>?</a:t>
            </a:r>
          </a:p>
        </p:txBody>
      </p:sp>
      <p:sp>
        <p:nvSpPr>
          <p:cNvPr id="117" name="TextBox 116">
            <a:extLst>
              <a:ext uri="{FF2B5EF4-FFF2-40B4-BE49-F238E27FC236}">
                <a16:creationId xmlns:a16="http://schemas.microsoft.com/office/drawing/2014/main" id="{236A8BAE-564B-47D0-BE68-FFA96DB0B6CE}"/>
              </a:ext>
            </a:extLst>
          </p:cNvPr>
          <p:cNvSpPr txBox="1"/>
          <p:nvPr/>
        </p:nvSpPr>
        <p:spPr>
          <a:xfrm>
            <a:off x="876702" y="5010918"/>
            <a:ext cx="8937171" cy="461665"/>
          </a:xfrm>
          <a:prstGeom prst="rect">
            <a:avLst/>
          </a:prstGeom>
          <a:noFill/>
        </p:spPr>
        <p:txBody>
          <a:bodyPr wrap="square" rtlCol="0">
            <a:spAutoFit/>
          </a:bodyPr>
          <a:lstStyle/>
          <a:p>
            <a:r>
              <a:rPr lang="en-US" sz="2400" dirty="0" err="1">
                <a:latin typeface="Arial" panose="020B0604020202020204" pitchFamily="34" charset="0"/>
              </a:rPr>
              <a:t>Hình</a:t>
            </a:r>
            <a:r>
              <a:rPr lang="en-US" sz="2400" dirty="0">
                <a:latin typeface="Arial" panose="020B0604020202020204" pitchFamily="34" charset="0"/>
              </a:rPr>
              <a:t> </a:t>
            </a:r>
            <a:r>
              <a:rPr lang="en-US" sz="2400" dirty="0" err="1">
                <a:latin typeface="Arial" panose="020B0604020202020204" pitchFamily="34" charset="0"/>
              </a:rPr>
              <a:t>nào</a:t>
            </a:r>
            <a:r>
              <a:rPr lang="en-US" sz="2400" dirty="0">
                <a:latin typeface="Arial" panose="020B0604020202020204" pitchFamily="34" charset="0"/>
              </a:rPr>
              <a:t> </a:t>
            </a:r>
            <a:r>
              <a:rPr lang="en-US" sz="2400" dirty="0" err="1">
                <a:latin typeface="Arial" panose="020B0604020202020204" pitchFamily="34" charset="0"/>
              </a:rPr>
              <a:t>có</a:t>
            </a:r>
            <a:r>
              <a:rPr lang="en-US" sz="2400" dirty="0">
                <a:latin typeface="Arial" panose="020B0604020202020204" pitchFamily="34" charset="0"/>
              </a:rPr>
              <a:t> </a:t>
            </a:r>
            <a:r>
              <a:rPr lang="en-US" sz="2400" dirty="0" err="1">
                <a:latin typeface="Arial" panose="020B0604020202020204" pitchFamily="34" charset="0"/>
              </a:rPr>
              <a:t>thể</a:t>
            </a:r>
            <a:r>
              <a:rPr lang="en-US" sz="2400" dirty="0">
                <a:latin typeface="Arial" panose="020B0604020202020204" pitchFamily="34" charset="0"/>
              </a:rPr>
              <a:t> </a:t>
            </a:r>
            <a:r>
              <a:rPr lang="en-US" sz="2400" dirty="0" err="1">
                <a:latin typeface="Arial" panose="020B0604020202020204" pitchFamily="34" charset="0"/>
              </a:rPr>
              <a:t>tích</a:t>
            </a:r>
            <a:r>
              <a:rPr lang="en-US" sz="2400" dirty="0">
                <a:latin typeface="Arial" panose="020B0604020202020204" pitchFamily="34" charset="0"/>
              </a:rPr>
              <a:t> </a:t>
            </a:r>
            <a:r>
              <a:rPr lang="en-US" sz="2400" dirty="0" err="1">
                <a:latin typeface="Arial" panose="020B0604020202020204" pitchFamily="34" charset="0"/>
              </a:rPr>
              <a:t>lớn</a:t>
            </a:r>
            <a:r>
              <a:rPr lang="en-US" sz="2400" dirty="0">
                <a:latin typeface="Arial" panose="020B0604020202020204" pitchFamily="34" charset="0"/>
              </a:rPr>
              <a:t> </a:t>
            </a:r>
            <a:r>
              <a:rPr lang="en-US" sz="2400" dirty="0" err="1">
                <a:latin typeface="Arial" panose="020B0604020202020204" pitchFamily="34" charset="0"/>
              </a:rPr>
              <a:t>hơn</a:t>
            </a:r>
            <a:r>
              <a:rPr lang="en-US" sz="2400" dirty="0">
                <a:latin typeface="Arial" panose="020B0604020202020204" pitchFamily="34" charset="0"/>
              </a:rPr>
              <a:t>?</a:t>
            </a:r>
          </a:p>
        </p:txBody>
      </p:sp>
      <p:sp>
        <p:nvSpPr>
          <p:cNvPr id="11" name="Left Bracket 10">
            <a:extLst>
              <a:ext uri="{FF2B5EF4-FFF2-40B4-BE49-F238E27FC236}">
                <a16:creationId xmlns:a16="http://schemas.microsoft.com/office/drawing/2014/main" id="{6D64B203-AF6D-43C7-AC2A-DE20EB581AD3}"/>
              </a:ext>
            </a:extLst>
          </p:cNvPr>
          <p:cNvSpPr/>
          <p:nvPr/>
        </p:nvSpPr>
        <p:spPr>
          <a:xfrm>
            <a:off x="2140944" y="2383396"/>
            <a:ext cx="136840" cy="442663"/>
          </a:xfrm>
          <a:prstGeom prst="leftBracket">
            <a:avLst>
              <a:gd name="adj" fmla="val 161745"/>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5C389D02-CCBB-4BDF-AB08-5E4F3A1346FA}"/>
              </a:ext>
            </a:extLst>
          </p:cNvPr>
          <p:cNvSpPr txBox="1"/>
          <p:nvPr/>
        </p:nvSpPr>
        <p:spPr>
          <a:xfrm>
            <a:off x="1614733" y="2450838"/>
            <a:ext cx="618437" cy="307777"/>
          </a:xfrm>
          <a:prstGeom prst="rect">
            <a:avLst/>
          </a:prstGeom>
          <a:noFill/>
        </p:spPr>
        <p:txBody>
          <a:bodyPr wrap="square" rtlCol="0">
            <a:spAutoFit/>
          </a:bodyPr>
          <a:lstStyle/>
          <a:p>
            <a:r>
              <a:rPr lang="en-US" sz="1400" dirty="0">
                <a:latin typeface="Arial" panose="020B0604020202020204" pitchFamily="34" charset="0"/>
              </a:rPr>
              <a:t>1 cm</a:t>
            </a:r>
          </a:p>
        </p:txBody>
      </p:sp>
    </p:spTree>
    <p:extLst>
      <p:ext uri="{BB962C8B-B14F-4D97-AF65-F5344CB8AC3E}">
        <p14:creationId xmlns:p14="http://schemas.microsoft.com/office/powerpoint/2010/main" val="1311509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500"/>
                                        <p:tgtEl>
                                          <p:spTgt spid="1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wipe(left)">
                                      <p:cBhvr>
                                        <p:cTn id="27" dur="5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6"/>
                                        </p:tgtEl>
                                        <p:attrNameLst>
                                          <p:attrName>style.visibility</p:attrName>
                                        </p:attrNameLst>
                                      </p:cBhvr>
                                      <p:to>
                                        <p:strVal val="visible"/>
                                      </p:to>
                                    </p:set>
                                    <p:animEffect transition="in" filter="wipe(left)">
                                      <p:cBhvr>
                                        <p:cTn id="32" dur="500"/>
                                        <p:tgtEl>
                                          <p:spTgt spid="1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7"/>
                                        </p:tgtEl>
                                        <p:attrNameLst>
                                          <p:attrName>style.visibility</p:attrName>
                                        </p:attrNameLst>
                                      </p:cBhvr>
                                      <p:to>
                                        <p:strVal val="visible"/>
                                      </p:to>
                                    </p:set>
                                    <p:animEffect transition="in" filter="wipe(left)">
                                      <p:cBhvr>
                                        <p:cTn id="3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4" grpId="0"/>
      <p:bldP spid="115" grpId="0"/>
      <p:bldP spid="116" grpId="0"/>
      <p:bldP spid="117" grpId="0"/>
      <p:bldP spid="11"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9A8B7BF-8329-4593-B929-F90BAFF414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311" y="5375842"/>
            <a:ext cx="1919111" cy="2398889"/>
          </a:xfrm>
          <a:prstGeom prst="rect">
            <a:avLst/>
          </a:prstGeom>
        </p:spPr>
      </p:pic>
      <p:grpSp>
        <p:nvGrpSpPr>
          <p:cNvPr id="22" name="Group 21">
            <a:extLst>
              <a:ext uri="{FF2B5EF4-FFF2-40B4-BE49-F238E27FC236}">
                <a16:creationId xmlns:a16="http://schemas.microsoft.com/office/drawing/2014/main" id="{450E6981-3B3C-49AA-9B5A-C07176EA13F8}"/>
              </a:ext>
            </a:extLst>
          </p:cNvPr>
          <p:cNvGrpSpPr/>
          <p:nvPr/>
        </p:nvGrpSpPr>
        <p:grpSpPr>
          <a:xfrm>
            <a:off x="561962" y="453205"/>
            <a:ext cx="11068075" cy="6153559"/>
            <a:chOff x="643467" y="559077"/>
            <a:chExt cx="9426222" cy="5863454"/>
          </a:xfrm>
        </p:grpSpPr>
        <p:sp>
          <p:nvSpPr>
            <p:cNvPr id="7" name="Rectangle 6">
              <a:extLst>
                <a:ext uri="{FF2B5EF4-FFF2-40B4-BE49-F238E27FC236}">
                  <a16:creationId xmlns:a16="http://schemas.microsoft.com/office/drawing/2014/main" id="{7711F5A2-3AF2-4B14-9794-7DC3BD30D0D6}"/>
                </a:ext>
              </a:extLst>
            </p:cNvPr>
            <p:cNvSpPr/>
            <p:nvPr/>
          </p:nvSpPr>
          <p:spPr>
            <a:xfrm>
              <a:off x="643467" y="559077"/>
              <a:ext cx="9426222" cy="5667022"/>
            </a:xfrm>
            <a:prstGeom prst="rect">
              <a:avLst/>
            </a:prstGeom>
            <a:solidFill>
              <a:srgbClr val="FEAB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descr="A picture containing shape&#10;&#10;Description automatically generated">
              <a:extLst>
                <a:ext uri="{FF2B5EF4-FFF2-40B4-BE49-F238E27FC236}">
                  <a16:creationId xmlns:a16="http://schemas.microsoft.com/office/drawing/2014/main" id="{C8D89F29-3288-42CE-8BF2-F75355F36C8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740" l="9865" r="99552">
                          <a14:foregroundMark x1="89148" y1="42969" x2="99641" y2="58906"/>
                          <a14:foregroundMark x1="71839" y1="39323" x2="71839" y2="39323"/>
                          <a14:foregroundMark x1="67265" y1="35573" x2="87444" y2="55000"/>
                          <a14:foregroundMark x1="87444" y1="55000" x2="87444" y2="55000"/>
                          <a14:foregroundMark x1="78027" y1="41458" x2="98655" y2="59948"/>
                          <a14:foregroundMark x1="98655" y1="59948" x2="99013" y2="60573"/>
                          <a14:foregroundMark x1="82332" y1="41667" x2="86547" y2="51198"/>
                          <a14:foregroundMark x1="50852" y1="42813" x2="48879" y2="53698"/>
                          <a14:foregroundMark x1="48879" y1="53698" x2="52287" y2="60885"/>
                          <a14:foregroundMark x1="52287" y1="60885" x2="52556" y2="61094"/>
                          <a14:foregroundMark x1="43767" y1="38854" x2="49417" y2="55313"/>
                          <a14:foregroundMark x1="45471" y1="40833" x2="55964" y2="61875"/>
                          <a14:foregroundMark x1="55964" y1="61875" x2="55964" y2="61875"/>
                          <a14:foregroundMark x1="44305" y1="60260" x2="45740" y2="68333"/>
                          <a14:foregroundMark x1="25594" y1="50387" x2="40897" y2="79531"/>
                          <a14:foregroundMark x1="25381" y1="66354" x2="51390" y2="82969"/>
                          <a14:foregroundMark x1="24215" y1="60417" x2="61525" y2="99271"/>
                          <a14:foregroundMark x1="61525" y1="99271" x2="62152" y2="99740"/>
                          <a14:foregroundMark x1="66457" y1="68646" x2="76682" y2="88906"/>
                          <a14:foregroundMark x1="76682" y1="88906" x2="76682" y2="88906"/>
                          <a14:foregroundMark x1="74350" y1="64844" x2="85112" y2="87917"/>
                          <a14:foregroundMark x1="85112" y1="87917" x2="85112" y2="87917"/>
                          <a14:foregroundMark x1="74350" y1="66354" x2="84305" y2="93229"/>
                          <a14:foregroundMark x1="84305" y1="93229" x2="84305" y2="93021"/>
                          <a14:foregroundMark x1="82870" y1="72448" x2="89955" y2="85781"/>
                          <a14:foregroundMark x1="89955" y1="85781" x2="89955" y2="85781"/>
                          <a14:foregroundMark x1="85740" y1="68490" x2="93901" y2="82969"/>
                          <a14:foregroundMark x1="93901" y1="82969" x2="93901" y2="82969"/>
                          <a14:foregroundMark x1="93094" y1="63385" x2="96233" y2="87760"/>
                          <a14:foregroundMark x1="96233" y1="87760" x2="96233" y2="87760"/>
                          <a14:foregroundMark x1="82332" y1="62708" x2="83767" y2="79844"/>
                          <a14:foregroundMark x1="63318" y1="68125" x2="67892" y2="92656"/>
                          <a14:foregroundMark x1="58475" y1="70781" x2="61883" y2="97917"/>
                          <a14:foregroundMark x1="42601" y1="70313" x2="43498" y2="89375"/>
                          <a14:foregroundMark x1="32108" y1="69792" x2="40717" y2="90521"/>
                          <a14:foregroundMark x1="40717" y1="90521" x2="43767" y2="93490"/>
                          <a14:foregroundMark x1="21614" y1="66667" x2="30135" y2="76979"/>
                          <a14:foregroundMark x1="30135" y1="76979" x2="31300" y2="77552"/>
                          <a14:foregroundMark x1="14888" y1="60260" x2="29058" y2="76719"/>
                          <a14:foregroundMark x1="18296" y1="56458" x2="26188" y2="65833"/>
                          <a14:foregroundMark x1="30404" y1="95469" x2="30404" y2="95469"/>
                          <a14:foregroundMark x1="30762" y1="95156" x2="30762" y2="95156"/>
                          <a14:foregroundMark x1="32735" y1="32240" x2="32735" y2="32240"/>
                          <a14:foregroundMark x1="32735" y1="31094" x2="36143" y2="31927"/>
                          <a14:foregroundMark x1="31031" y1="33073" x2="31570" y2="37031"/>
                          <a14:foregroundMark x1="78386" y1="24375" x2="87444" y2="33229"/>
                          <a14:foregroundMark x1="85112" y1="27135" x2="85112" y2="27135"/>
                          <a14:foregroundMark x1="42960" y1="29688" x2="42960" y2="29688"/>
                          <a14:foregroundMark x1="45561" y1="29167" x2="71390" y2="25938"/>
                          <a14:foregroundMark x1="71390" y1="25938" x2="81883" y2="28802"/>
                          <a14:foregroundMark x1="85291" y1="27344" x2="85471" y2="28906"/>
                          <a14:foregroundMark x1="53722" y1="27031" x2="58027" y2="27135"/>
                          <a14:foregroundMark x1="61076" y1="26458" x2="55874" y2="27187"/>
                          <a14:foregroundMark x1="64126" y1="25781" x2="44484" y2="29271"/>
                          <a14:foregroundMark x1="48072" y1="27604" x2="48072" y2="27604"/>
                          <a14:foregroundMark x1="49238" y1="27552" x2="50493" y2="27604"/>
                          <a14:foregroundMark x1="50762" y1="27396" x2="53274" y2="27708"/>
                          <a14:foregroundMark x1="88610" y1="31563" x2="99283" y2="44115"/>
                          <a14:foregroundMark x1="99283" y1="44115" x2="99462" y2="44948"/>
                          <a14:foregroundMark x1="89327" y1="31563" x2="91300" y2="33854"/>
                          <a14:foregroundMark x1="31928" y1="37604" x2="31928" y2="37604"/>
                          <a14:foregroundMark x1="31749" y1="37240" x2="29417" y2="44688"/>
                          <a14:foregroundMark x1="29417" y1="44688" x2="31031" y2="51563"/>
                          <a14:foregroundMark x1="24484" y1="54948" x2="27892" y2="63802"/>
                          <a14:foregroundMark x1="27892" y1="63802" x2="28072" y2="63802"/>
                          <a14:backgroundMark x1="24395" y1="47344" x2="26547" y2="50156"/>
                        </a14:backgroundRemoval>
                      </a14:imgEffect>
                    </a14:imgLayer>
                  </a14:imgProps>
                </a:ext>
                <a:ext uri="{28A0092B-C50C-407E-A947-70E740481C1C}">
                  <a14:useLocalDpi xmlns:a14="http://schemas.microsoft.com/office/drawing/2010/main" val="0"/>
                </a:ext>
              </a:extLst>
            </a:blip>
            <a:srcRect t="20519" b="15741"/>
            <a:stretch/>
          </p:blipFill>
          <p:spPr>
            <a:xfrm>
              <a:off x="8528755" y="4731223"/>
              <a:ext cx="1540934" cy="1691308"/>
            </a:xfrm>
            <a:prstGeom prst="rect">
              <a:avLst/>
            </a:prstGeom>
          </p:spPr>
        </p:pic>
      </p:grpSp>
      <p:sp>
        <p:nvSpPr>
          <p:cNvPr id="24" name="TextBox 23">
            <a:extLst>
              <a:ext uri="{FF2B5EF4-FFF2-40B4-BE49-F238E27FC236}">
                <a16:creationId xmlns:a16="http://schemas.microsoft.com/office/drawing/2014/main" id="{F248C759-2F4C-4F34-AACB-C4B5857F7240}"/>
              </a:ext>
            </a:extLst>
          </p:cNvPr>
          <p:cNvSpPr txBox="1"/>
          <p:nvPr/>
        </p:nvSpPr>
        <p:spPr>
          <a:xfrm>
            <a:off x="3845212" y="441125"/>
            <a:ext cx="4422912" cy="769441"/>
          </a:xfrm>
          <a:prstGeom prst="rect">
            <a:avLst/>
          </a:prstGeom>
          <a:noFill/>
        </p:spPr>
        <p:txBody>
          <a:bodyPr wrap="square" rtlCol="0">
            <a:spAutoFit/>
          </a:bodyPr>
          <a:lstStyle/>
          <a:p>
            <a:pPr algn="ctr"/>
            <a:r>
              <a:rPr lang="en-US" sz="4400" b="1" dirty="0" err="1">
                <a:ln w="12700">
                  <a:solidFill>
                    <a:schemeClr val="tx1"/>
                  </a:solidFill>
                </a:ln>
                <a:solidFill>
                  <a:srgbClr val="DA5C45"/>
                </a:solidFill>
                <a:latin typeface="Arial" panose="020B0604020202020204" pitchFamily="34" charset="0"/>
              </a:rPr>
              <a:t>Bài</a:t>
            </a:r>
            <a:r>
              <a:rPr lang="en-US" sz="4400" b="1" dirty="0">
                <a:ln w="12700">
                  <a:solidFill>
                    <a:schemeClr val="tx1"/>
                  </a:solidFill>
                </a:ln>
                <a:solidFill>
                  <a:srgbClr val="DA5C45"/>
                </a:solidFill>
                <a:latin typeface="Arial" panose="020B0604020202020204" pitchFamily="34" charset="0"/>
              </a:rPr>
              <a:t> </a:t>
            </a:r>
            <a:r>
              <a:rPr lang="en-US" sz="4400" b="1" dirty="0" err="1">
                <a:ln w="12700">
                  <a:solidFill>
                    <a:schemeClr val="tx1"/>
                  </a:solidFill>
                </a:ln>
                <a:solidFill>
                  <a:srgbClr val="DA5C45"/>
                </a:solidFill>
                <a:latin typeface="Arial" panose="020B0604020202020204" pitchFamily="34" charset="0"/>
              </a:rPr>
              <a:t>tập</a:t>
            </a:r>
            <a:r>
              <a:rPr lang="en-US" sz="4400" b="1" dirty="0">
                <a:ln w="12700">
                  <a:solidFill>
                    <a:schemeClr val="tx1"/>
                  </a:solidFill>
                </a:ln>
                <a:solidFill>
                  <a:srgbClr val="DA5C45"/>
                </a:solidFill>
                <a:latin typeface="Arial" panose="020B0604020202020204" pitchFamily="34" charset="0"/>
              </a:rPr>
              <a:t> 1</a:t>
            </a:r>
            <a:endParaRPr lang="vi-VN" sz="4400" b="1" dirty="0">
              <a:ln w="12700">
                <a:solidFill>
                  <a:schemeClr val="tx1"/>
                </a:solidFill>
              </a:ln>
              <a:solidFill>
                <a:srgbClr val="DA5C45"/>
              </a:solidFill>
              <a:latin typeface="Arial" panose="020B0604020202020204" pitchFamily="34" charset="0"/>
            </a:endParaRPr>
          </a:p>
        </p:txBody>
      </p:sp>
      <p:grpSp>
        <p:nvGrpSpPr>
          <p:cNvPr id="6" name="Group 5">
            <a:extLst>
              <a:ext uri="{FF2B5EF4-FFF2-40B4-BE49-F238E27FC236}">
                <a16:creationId xmlns:a16="http://schemas.microsoft.com/office/drawing/2014/main" id="{B0C8F018-C4DD-44D0-B5F2-03CB134677AC}"/>
              </a:ext>
            </a:extLst>
          </p:cNvPr>
          <p:cNvGrpSpPr/>
          <p:nvPr/>
        </p:nvGrpSpPr>
        <p:grpSpPr>
          <a:xfrm>
            <a:off x="2303704" y="2087579"/>
            <a:ext cx="2161993" cy="1189834"/>
            <a:chOff x="1366157" y="2105222"/>
            <a:chExt cx="2161993" cy="1189834"/>
          </a:xfrm>
        </p:grpSpPr>
        <p:sp>
          <p:nvSpPr>
            <p:cNvPr id="14" name="Cube 13">
              <a:extLst>
                <a:ext uri="{FF2B5EF4-FFF2-40B4-BE49-F238E27FC236}">
                  <a16:creationId xmlns:a16="http://schemas.microsoft.com/office/drawing/2014/main" id="{493581FF-83F8-407F-9FA2-DF9A316BE9BC}"/>
                </a:ext>
              </a:extLst>
            </p:cNvPr>
            <p:cNvSpPr/>
            <p:nvPr/>
          </p:nvSpPr>
          <p:spPr>
            <a:xfrm>
              <a:off x="1513115" y="2548568"/>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a:extLst>
                <a:ext uri="{FF2B5EF4-FFF2-40B4-BE49-F238E27FC236}">
                  <a16:creationId xmlns:a16="http://schemas.microsoft.com/office/drawing/2014/main" id="{11F1BBF9-2FAA-432C-A9C3-497EAA55A8C8}"/>
                </a:ext>
              </a:extLst>
            </p:cNvPr>
            <p:cNvSpPr/>
            <p:nvPr/>
          </p:nvSpPr>
          <p:spPr>
            <a:xfrm>
              <a:off x="1509939"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a:extLst>
                <a:ext uri="{FF2B5EF4-FFF2-40B4-BE49-F238E27FC236}">
                  <a16:creationId xmlns:a16="http://schemas.microsoft.com/office/drawing/2014/main" id="{943E28E1-66E8-490C-9929-8AA887454E28}"/>
                </a:ext>
              </a:extLst>
            </p:cNvPr>
            <p:cNvSpPr/>
            <p:nvPr/>
          </p:nvSpPr>
          <p:spPr>
            <a:xfrm>
              <a:off x="1366157"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be 2">
              <a:extLst>
                <a:ext uri="{FF2B5EF4-FFF2-40B4-BE49-F238E27FC236}">
                  <a16:creationId xmlns:a16="http://schemas.microsoft.com/office/drawing/2014/main" id="{356D9584-D038-45F1-B01C-D8775F26AFA4}"/>
                </a:ext>
              </a:extLst>
            </p:cNvPr>
            <p:cNvSpPr/>
            <p:nvPr/>
          </p:nvSpPr>
          <p:spPr>
            <a:xfrm>
              <a:off x="1366157"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40E6776-7FD2-476E-B21A-1D7CF95C0EEC}"/>
                </a:ext>
              </a:extLst>
            </p:cNvPr>
            <p:cNvGrpSpPr/>
            <p:nvPr/>
          </p:nvGrpSpPr>
          <p:grpSpPr>
            <a:xfrm>
              <a:off x="1833523" y="2105222"/>
              <a:ext cx="759503" cy="1189834"/>
              <a:chOff x="1366157" y="2108055"/>
              <a:chExt cx="759503" cy="1189834"/>
            </a:xfrm>
          </p:grpSpPr>
          <p:sp>
            <p:nvSpPr>
              <p:cNvPr id="17" name="Cube 16">
                <a:extLst>
                  <a:ext uri="{FF2B5EF4-FFF2-40B4-BE49-F238E27FC236}">
                    <a16:creationId xmlns:a16="http://schemas.microsoft.com/office/drawing/2014/main" id="{65283877-FC47-4D61-82FE-A98F47C6F5E3}"/>
                  </a:ext>
                </a:extLst>
              </p:cNvPr>
              <p:cNvSpPr/>
              <p:nvPr/>
            </p:nvSpPr>
            <p:spPr>
              <a:xfrm>
                <a:off x="1505175"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5BDF7079-F76C-4699-A3BF-5AD0698938EF}"/>
                  </a:ext>
                </a:extLst>
              </p:cNvPr>
              <p:cNvSpPr/>
              <p:nvPr/>
            </p:nvSpPr>
            <p:spPr>
              <a:xfrm>
                <a:off x="1505175"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BEE14B50-007B-4F2A-B079-8C86DB654071}"/>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a:extLst>
                  <a:ext uri="{FF2B5EF4-FFF2-40B4-BE49-F238E27FC236}">
                    <a16:creationId xmlns:a16="http://schemas.microsoft.com/office/drawing/2014/main" id="{F0906699-7F7C-453E-B646-81145872BA55}"/>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ED14A34C-CFD0-4903-8DB4-1E3F9A412B8E}"/>
                </a:ext>
              </a:extLst>
            </p:cNvPr>
            <p:cNvGrpSpPr/>
            <p:nvPr/>
          </p:nvGrpSpPr>
          <p:grpSpPr>
            <a:xfrm>
              <a:off x="2298265" y="2105222"/>
              <a:ext cx="761091" cy="1189834"/>
              <a:chOff x="1366157" y="2108055"/>
              <a:chExt cx="761091" cy="1189834"/>
            </a:xfrm>
          </p:grpSpPr>
          <p:sp>
            <p:nvSpPr>
              <p:cNvPr id="26" name="Cube 25">
                <a:extLst>
                  <a:ext uri="{FF2B5EF4-FFF2-40B4-BE49-F238E27FC236}">
                    <a16:creationId xmlns:a16="http://schemas.microsoft.com/office/drawing/2014/main" id="{2162E81A-088D-4042-9854-9D31A0978204}"/>
                  </a:ext>
                </a:extLst>
              </p:cNvPr>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159F0601-78CB-4068-8AB8-763DF487976A}"/>
                  </a:ext>
                </a:extLst>
              </p:cNvPr>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8015B826-A81C-44BE-A947-BD677DFFD381}"/>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72091F75-0544-435A-A423-55E0F3D2E40E}"/>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B2187337-1E7C-4AEB-9A30-7753A6CE18F6}"/>
                </a:ext>
              </a:extLst>
            </p:cNvPr>
            <p:cNvGrpSpPr/>
            <p:nvPr/>
          </p:nvGrpSpPr>
          <p:grpSpPr>
            <a:xfrm>
              <a:off x="2767059" y="2105222"/>
              <a:ext cx="761091" cy="1189834"/>
              <a:chOff x="1366157" y="2108055"/>
              <a:chExt cx="761091" cy="1189834"/>
            </a:xfrm>
          </p:grpSpPr>
          <p:sp>
            <p:nvSpPr>
              <p:cNvPr id="31" name="Cube 30">
                <a:extLst>
                  <a:ext uri="{FF2B5EF4-FFF2-40B4-BE49-F238E27FC236}">
                    <a16:creationId xmlns:a16="http://schemas.microsoft.com/office/drawing/2014/main" id="{50B17930-043F-4495-BE36-4084F1342E0C}"/>
                  </a:ext>
                </a:extLst>
              </p:cNvPr>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FD0F2B02-3F35-4142-BA7E-9212BDB9D4AE}"/>
                  </a:ext>
                </a:extLst>
              </p:cNvPr>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35DA1230-75D9-4EEB-A2CA-4A969D4A3C39}"/>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2BF699BB-0FD9-4EA0-94B8-B3A36DCABBED}"/>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4" name="TextBox 113">
            <a:extLst>
              <a:ext uri="{FF2B5EF4-FFF2-40B4-BE49-F238E27FC236}">
                <a16:creationId xmlns:a16="http://schemas.microsoft.com/office/drawing/2014/main" id="{818692AE-CA5C-4D31-907D-D13531E67025}"/>
              </a:ext>
            </a:extLst>
          </p:cNvPr>
          <p:cNvSpPr txBox="1"/>
          <p:nvPr/>
        </p:nvSpPr>
        <p:spPr>
          <a:xfrm>
            <a:off x="2951600" y="3487536"/>
            <a:ext cx="1514097" cy="1569660"/>
          </a:xfrm>
          <a:prstGeom prst="rect">
            <a:avLst/>
          </a:prstGeom>
          <a:noFill/>
        </p:spPr>
        <p:txBody>
          <a:bodyPr wrap="square" rtlCol="0">
            <a:spAutoFit/>
          </a:bodyPr>
          <a:lstStyle/>
          <a:p>
            <a:r>
              <a:rPr lang="en-US" sz="2400" b="1">
                <a:latin typeface="HP001 4 hàng" panose="020B0603050302020204" pitchFamily="34" charset="0"/>
              </a:rPr>
              <a:t>A				</a:t>
            </a:r>
          </a:p>
        </p:txBody>
      </p:sp>
      <p:sp>
        <p:nvSpPr>
          <p:cNvPr id="115" name="TextBox 114">
            <a:extLst>
              <a:ext uri="{FF2B5EF4-FFF2-40B4-BE49-F238E27FC236}">
                <a16:creationId xmlns:a16="http://schemas.microsoft.com/office/drawing/2014/main" id="{9C3797FE-0E84-469C-997C-E8D0593AE1C6}"/>
              </a:ext>
            </a:extLst>
          </p:cNvPr>
          <p:cNvSpPr txBox="1"/>
          <p:nvPr/>
        </p:nvSpPr>
        <p:spPr>
          <a:xfrm>
            <a:off x="876703" y="3840253"/>
            <a:ext cx="8937171" cy="461665"/>
          </a:xfrm>
          <a:prstGeom prst="rect">
            <a:avLst/>
          </a:prstGeom>
          <a:noFill/>
        </p:spPr>
        <p:txBody>
          <a:bodyPr wrap="square" rtlCol="0">
            <a:spAutoFit/>
          </a:bodyPr>
          <a:lstStyle/>
          <a:p>
            <a:r>
              <a:rPr lang="en-US" sz="2400" dirty="0" err="1">
                <a:latin typeface="Arial" panose="020B0604020202020204" pitchFamily="34" charset="0"/>
              </a:rPr>
              <a:t>Hình</a:t>
            </a:r>
            <a:r>
              <a:rPr lang="en-US" sz="2400" dirty="0">
                <a:latin typeface="Arial" panose="020B0604020202020204" pitchFamily="34" charset="0"/>
              </a:rPr>
              <a:t> </a:t>
            </a:r>
            <a:r>
              <a:rPr lang="en-US" sz="2400" dirty="0" err="1">
                <a:latin typeface="Arial" panose="020B0604020202020204" pitchFamily="34" charset="0"/>
              </a:rPr>
              <a:t>hộp</a:t>
            </a:r>
            <a:r>
              <a:rPr lang="en-US" sz="2400" dirty="0">
                <a:latin typeface="Arial" panose="020B0604020202020204" pitchFamily="34" charset="0"/>
              </a:rPr>
              <a:t> </a:t>
            </a:r>
            <a:r>
              <a:rPr lang="en-US" sz="2400" dirty="0" err="1">
                <a:latin typeface="Arial" panose="020B0604020202020204" pitchFamily="34" charset="0"/>
              </a:rPr>
              <a:t>chữ</a:t>
            </a:r>
            <a:r>
              <a:rPr lang="en-US" sz="2400" dirty="0">
                <a:latin typeface="Arial" panose="020B0604020202020204" pitchFamily="34" charset="0"/>
              </a:rPr>
              <a:t> </a:t>
            </a:r>
            <a:r>
              <a:rPr lang="en-US" sz="2400" dirty="0" err="1">
                <a:latin typeface="Arial" panose="020B0604020202020204" pitchFamily="34" charset="0"/>
              </a:rPr>
              <a:t>nhật</a:t>
            </a:r>
            <a:r>
              <a:rPr lang="en-US" sz="2400" dirty="0">
                <a:latin typeface="Arial" panose="020B0604020202020204" pitchFamily="34" charset="0"/>
              </a:rPr>
              <a:t> </a:t>
            </a:r>
            <a:r>
              <a:rPr lang="en-US" sz="2400" b="1" dirty="0">
                <a:latin typeface="HP001 4 hàng" panose="020B0603050302020204" pitchFamily="34" charset="0"/>
              </a:rPr>
              <a:t>A</a:t>
            </a:r>
            <a:r>
              <a:rPr lang="en-US" sz="2400" dirty="0">
                <a:latin typeface="Arial" panose="020B0604020202020204" pitchFamily="34" charset="0"/>
              </a:rPr>
              <a:t> </a:t>
            </a:r>
            <a:r>
              <a:rPr lang="en-US" sz="2400" dirty="0" err="1">
                <a:latin typeface="Arial" panose="020B0604020202020204" pitchFamily="34" charset="0"/>
              </a:rPr>
              <a:t>gồm</a:t>
            </a:r>
            <a:r>
              <a:rPr lang="en-US" sz="2400" dirty="0">
                <a:latin typeface="Arial" panose="020B0604020202020204" pitchFamily="34" charset="0"/>
              </a:rPr>
              <a:t> </a:t>
            </a:r>
            <a:r>
              <a:rPr lang="en-US" sz="2400" dirty="0" err="1">
                <a:latin typeface="Arial" panose="020B0604020202020204" pitchFamily="34" charset="0"/>
              </a:rPr>
              <a:t>mấy</a:t>
            </a:r>
            <a:r>
              <a:rPr lang="en-US" sz="2400" dirty="0">
                <a:latin typeface="Arial" panose="020B0604020202020204" pitchFamily="34" charset="0"/>
              </a:rPr>
              <a:t> </a:t>
            </a:r>
            <a:r>
              <a:rPr lang="en-US" sz="2400" dirty="0" err="1">
                <a:latin typeface="Arial" panose="020B0604020202020204" pitchFamily="34" charset="0"/>
              </a:rPr>
              <a:t>hình</a:t>
            </a:r>
            <a:r>
              <a:rPr lang="en-US" sz="2400" dirty="0">
                <a:latin typeface="Arial" panose="020B0604020202020204" pitchFamily="34" charset="0"/>
              </a:rPr>
              <a:t> </a:t>
            </a:r>
            <a:r>
              <a:rPr lang="en-US" sz="2400" dirty="0" err="1">
                <a:latin typeface="Arial" panose="020B0604020202020204" pitchFamily="34" charset="0"/>
              </a:rPr>
              <a:t>lập</a:t>
            </a:r>
            <a:r>
              <a:rPr lang="en-US" sz="2400" dirty="0">
                <a:latin typeface="Arial" panose="020B0604020202020204" pitchFamily="34" charset="0"/>
              </a:rPr>
              <a:t> </a:t>
            </a:r>
            <a:r>
              <a:rPr lang="en-US" sz="2400" dirty="0" err="1">
                <a:latin typeface="Arial" panose="020B0604020202020204" pitchFamily="34" charset="0"/>
              </a:rPr>
              <a:t>phương</a:t>
            </a:r>
            <a:r>
              <a:rPr lang="en-US" sz="2400" dirty="0">
                <a:latin typeface="Arial" panose="020B0604020202020204" pitchFamily="34" charset="0"/>
              </a:rPr>
              <a:t> </a:t>
            </a:r>
            <a:r>
              <a:rPr lang="en-US" sz="2400" dirty="0" err="1">
                <a:latin typeface="Arial" panose="020B0604020202020204" pitchFamily="34" charset="0"/>
              </a:rPr>
              <a:t>nhỏ</a:t>
            </a:r>
            <a:r>
              <a:rPr lang="en-US" sz="2400" dirty="0">
                <a:latin typeface="Arial" panose="020B0604020202020204" pitchFamily="34" charset="0"/>
              </a:rPr>
              <a:t>?</a:t>
            </a:r>
          </a:p>
        </p:txBody>
      </p:sp>
      <p:sp>
        <p:nvSpPr>
          <p:cNvPr id="70" name="Cube 69">
            <a:extLst>
              <a:ext uri="{FF2B5EF4-FFF2-40B4-BE49-F238E27FC236}">
                <a16:creationId xmlns:a16="http://schemas.microsoft.com/office/drawing/2014/main" id="{4AC0D9DF-9DFE-4BC0-987D-0C44D6EAEFCB}"/>
              </a:ext>
            </a:extLst>
          </p:cNvPr>
          <p:cNvSpPr/>
          <p:nvPr/>
        </p:nvSpPr>
        <p:spPr>
          <a:xfrm>
            <a:off x="5102189" y="2519558"/>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be 70">
            <a:extLst>
              <a:ext uri="{FF2B5EF4-FFF2-40B4-BE49-F238E27FC236}">
                <a16:creationId xmlns:a16="http://schemas.microsoft.com/office/drawing/2014/main" id="{40B9F023-2A19-42B4-B971-009BC465010F}"/>
              </a:ext>
            </a:extLst>
          </p:cNvPr>
          <p:cNvSpPr/>
          <p:nvPr/>
        </p:nvSpPr>
        <p:spPr>
          <a:xfrm>
            <a:off x="5101663" y="207621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ube 71">
            <a:extLst>
              <a:ext uri="{FF2B5EF4-FFF2-40B4-BE49-F238E27FC236}">
                <a16:creationId xmlns:a16="http://schemas.microsoft.com/office/drawing/2014/main" id="{63F57F07-EA73-4F3F-8952-B71FF8A55369}"/>
              </a:ext>
            </a:extLst>
          </p:cNvPr>
          <p:cNvSpPr/>
          <p:nvPr/>
        </p:nvSpPr>
        <p:spPr>
          <a:xfrm>
            <a:off x="4959311" y="265976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ube 72">
            <a:extLst>
              <a:ext uri="{FF2B5EF4-FFF2-40B4-BE49-F238E27FC236}">
                <a16:creationId xmlns:a16="http://schemas.microsoft.com/office/drawing/2014/main" id="{289A26A5-C233-4581-BCFB-AE919B13BC9A}"/>
              </a:ext>
            </a:extLst>
          </p:cNvPr>
          <p:cNvSpPr/>
          <p:nvPr/>
        </p:nvSpPr>
        <p:spPr>
          <a:xfrm>
            <a:off x="4959311" y="221880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5F58E0CE-6802-41CB-A780-1F41533E8B1A}"/>
              </a:ext>
            </a:extLst>
          </p:cNvPr>
          <p:cNvGrpSpPr/>
          <p:nvPr/>
        </p:nvGrpSpPr>
        <p:grpSpPr>
          <a:xfrm>
            <a:off x="5425247" y="2076212"/>
            <a:ext cx="759503" cy="1189834"/>
            <a:chOff x="1366157" y="2108055"/>
            <a:chExt cx="759503" cy="1189834"/>
          </a:xfrm>
        </p:grpSpPr>
        <p:sp>
          <p:nvSpPr>
            <p:cNvPr id="85" name="Cube 84">
              <a:extLst>
                <a:ext uri="{FF2B5EF4-FFF2-40B4-BE49-F238E27FC236}">
                  <a16:creationId xmlns:a16="http://schemas.microsoft.com/office/drawing/2014/main" id="{1EC1661B-69D4-41EB-AA8B-0D424961CA75}"/>
                </a:ext>
              </a:extLst>
            </p:cNvPr>
            <p:cNvSpPr/>
            <p:nvPr/>
          </p:nvSpPr>
          <p:spPr>
            <a:xfrm>
              <a:off x="1505175"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a:extLst>
                <a:ext uri="{FF2B5EF4-FFF2-40B4-BE49-F238E27FC236}">
                  <a16:creationId xmlns:a16="http://schemas.microsoft.com/office/drawing/2014/main" id="{8808AD14-0A17-4B99-8426-409558E59B79}"/>
                </a:ext>
              </a:extLst>
            </p:cNvPr>
            <p:cNvSpPr/>
            <p:nvPr/>
          </p:nvSpPr>
          <p:spPr>
            <a:xfrm>
              <a:off x="1505175"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a:extLst>
                <a:ext uri="{FF2B5EF4-FFF2-40B4-BE49-F238E27FC236}">
                  <a16:creationId xmlns:a16="http://schemas.microsoft.com/office/drawing/2014/main" id="{0B2ADB1E-AD41-4DB8-A473-53A2C5B44242}"/>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a:extLst>
                <a:ext uri="{FF2B5EF4-FFF2-40B4-BE49-F238E27FC236}">
                  <a16:creationId xmlns:a16="http://schemas.microsoft.com/office/drawing/2014/main" id="{431CA17E-2FA7-4D16-8E6C-4CF3DD343D35}"/>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2A16CC0C-9B74-4F2B-8B30-F3454176F605}"/>
              </a:ext>
            </a:extLst>
          </p:cNvPr>
          <p:cNvGrpSpPr/>
          <p:nvPr/>
        </p:nvGrpSpPr>
        <p:grpSpPr>
          <a:xfrm>
            <a:off x="5889989" y="2076212"/>
            <a:ext cx="761091" cy="1189834"/>
            <a:chOff x="1366157" y="2108055"/>
            <a:chExt cx="761091" cy="1189834"/>
          </a:xfrm>
        </p:grpSpPr>
        <p:sp>
          <p:nvSpPr>
            <p:cNvPr id="81" name="Cube 80">
              <a:extLst>
                <a:ext uri="{FF2B5EF4-FFF2-40B4-BE49-F238E27FC236}">
                  <a16:creationId xmlns:a16="http://schemas.microsoft.com/office/drawing/2014/main" id="{5A6EAEDB-2A0C-494B-931C-61C5818BCDED}"/>
                </a:ext>
              </a:extLst>
            </p:cNvPr>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a:extLst>
                <a:ext uri="{FF2B5EF4-FFF2-40B4-BE49-F238E27FC236}">
                  <a16:creationId xmlns:a16="http://schemas.microsoft.com/office/drawing/2014/main" id="{F8275B4E-F0E5-4B25-8418-1A3AE4858F2B}"/>
                </a:ext>
              </a:extLst>
            </p:cNvPr>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a:extLst>
                <a:ext uri="{FF2B5EF4-FFF2-40B4-BE49-F238E27FC236}">
                  <a16:creationId xmlns:a16="http://schemas.microsoft.com/office/drawing/2014/main" id="{55AF9493-D7CE-4B19-8B73-7F2BF856E21A}"/>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a:extLst>
                <a:ext uri="{FF2B5EF4-FFF2-40B4-BE49-F238E27FC236}">
                  <a16:creationId xmlns:a16="http://schemas.microsoft.com/office/drawing/2014/main" id="{CD29D1F8-5389-4A21-92F6-B93F8AEE7380}"/>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47ED37DD-1A5F-476D-BE87-FA8BDE441944}"/>
              </a:ext>
            </a:extLst>
          </p:cNvPr>
          <p:cNvGrpSpPr/>
          <p:nvPr/>
        </p:nvGrpSpPr>
        <p:grpSpPr>
          <a:xfrm>
            <a:off x="6358783" y="2076212"/>
            <a:ext cx="761091" cy="1189834"/>
            <a:chOff x="1366157" y="2108055"/>
            <a:chExt cx="761091" cy="1189834"/>
          </a:xfrm>
        </p:grpSpPr>
        <p:sp>
          <p:nvSpPr>
            <p:cNvPr id="77" name="Cube 76">
              <a:extLst>
                <a:ext uri="{FF2B5EF4-FFF2-40B4-BE49-F238E27FC236}">
                  <a16:creationId xmlns:a16="http://schemas.microsoft.com/office/drawing/2014/main" id="{481E1093-7CF0-45B1-87A1-042EBF32891D}"/>
                </a:ext>
              </a:extLst>
            </p:cNvPr>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a:extLst>
                <a:ext uri="{FF2B5EF4-FFF2-40B4-BE49-F238E27FC236}">
                  <a16:creationId xmlns:a16="http://schemas.microsoft.com/office/drawing/2014/main" id="{8B30541E-C53F-4B5A-B181-B2E2DB426879}"/>
                </a:ext>
              </a:extLst>
            </p:cNvPr>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be 78">
              <a:extLst>
                <a:ext uri="{FF2B5EF4-FFF2-40B4-BE49-F238E27FC236}">
                  <a16:creationId xmlns:a16="http://schemas.microsoft.com/office/drawing/2014/main" id="{07EC648D-5168-40E0-80E8-C71303EFA9E7}"/>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a:extLst>
                <a:ext uri="{FF2B5EF4-FFF2-40B4-BE49-F238E27FC236}">
                  <a16:creationId xmlns:a16="http://schemas.microsoft.com/office/drawing/2014/main" id="{C4EB9DFE-3EDC-4B37-9656-40CA20A85910}"/>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3BE2F94D-1943-4151-B6BE-6440DA42E7A6}"/>
              </a:ext>
            </a:extLst>
          </p:cNvPr>
          <p:cNvGrpSpPr/>
          <p:nvPr/>
        </p:nvGrpSpPr>
        <p:grpSpPr>
          <a:xfrm>
            <a:off x="5357521" y="2144917"/>
            <a:ext cx="1359584" cy="953300"/>
            <a:chOff x="4667091" y="2607388"/>
            <a:chExt cx="1359584" cy="953300"/>
          </a:xfrm>
        </p:grpSpPr>
        <p:sp>
          <p:nvSpPr>
            <p:cNvPr id="89" name="TextBox 88">
              <a:extLst>
                <a:ext uri="{FF2B5EF4-FFF2-40B4-BE49-F238E27FC236}">
                  <a16:creationId xmlns:a16="http://schemas.microsoft.com/office/drawing/2014/main" id="{6D63A197-B09E-4180-BF82-EE9BAF4FAC10}"/>
                </a:ext>
              </a:extLst>
            </p:cNvPr>
            <p:cNvSpPr txBox="1"/>
            <p:nvPr/>
          </p:nvSpPr>
          <p:spPr>
            <a:xfrm>
              <a:off x="4667091" y="276656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1</a:t>
              </a:r>
            </a:p>
          </p:txBody>
        </p:sp>
        <p:sp>
          <p:nvSpPr>
            <p:cNvPr id="90" name="TextBox 89">
              <a:extLst>
                <a:ext uri="{FF2B5EF4-FFF2-40B4-BE49-F238E27FC236}">
                  <a16:creationId xmlns:a16="http://schemas.microsoft.com/office/drawing/2014/main" id="{2B3D06F4-AEFC-4F1C-B2AF-1607BADEF542}"/>
                </a:ext>
              </a:extLst>
            </p:cNvPr>
            <p:cNvSpPr txBox="1"/>
            <p:nvPr/>
          </p:nvSpPr>
          <p:spPr>
            <a:xfrm>
              <a:off x="4673642" y="319135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2</a:t>
              </a:r>
            </a:p>
          </p:txBody>
        </p:sp>
        <p:sp>
          <p:nvSpPr>
            <p:cNvPr id="91" name="TextBox 90">
              <a:extLst>
                <a:ext uri="{FF2B5EF4-FFF2-40B4-BE49-F238E27FC236}">
                  <a16:creationId xmlns:a16="http://schemas.microsoft.com/office/drawing/2014/main" id="{2C294130-5EAB-4CD2-84A7-8D790704726E}"/>
                </a:ext>
              </a:extLst>
            </p:cNvPr>
            <p:cNvSpPr txBox="1"/>
            <p:nvPr/>
          </p:nvSpPr>
          <p:spPr>
            <a:xfrm>
              <a:off x="4829000" y="2607388"/>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3</a:t>
              </a:r>
            </a:p>
          </p:txBody>
        </p:sp>
        <p:sp>
          <p:nvSpPr>
            <p:cNvPr id="92" name="TextBox 91">
              <a:extLst>
                <a:ext uri="{FF2B5EF4-FFF2-40B4-BE49-F238E27FC236}">
                  <a16:creationId xmlns:a16="http://schemas.microsoft.com/office/drawing/2014/main" id="{3DAB76E6-B67D-408A-A41E-B06F597F6569}"/>
                </a:ext>
              </a:extLst>
            </p:cNvPr>
            <p:cNvSpPr txBox="1"/>
            <p:nvPr/>
          </p:nvSpPr>
          <p:spPr>
            <a:xfrm>
              <a:off x="4808413" y="302400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4</a:t>
              </a:r>
            </a:p>
          </p:txBody>
        </p:sp>
      </p:grpSp>
      <p:grpSp>
        <p:nvGrpSpPr>
          <p:cNvPr id="93" name="Group 92">
            <a:extLst>
              <a:ext uri="{FF2B5EF4-FFF2-40B4-BE49-F238E27FC236}">
                <a16:creationId xmlns:a16="http://schemas.microsoft.com/office/drawing/2014/main" id="{BE027CF2-D459-49ED-BC3B-28D140C6F616}"/>
              </a:ext>
            </a:extLst>
          </p:cNvPr>
          <p:cNvGrpSpPr/>
          <p:nvPr/>
        </p:nvGrpSpPr>
        <p:grpSpPr>
          <a:xfrm>
            <a:off x="6279704" y="2121362"/>
            <a:ext cx="1359584" cy="976045"/>
            <a:chOff x="4667091" y="2607388"/>
            <a:chExt cx="1359584" cy="976045"/>
          </a:xfrm>
        </p:grpSpPr>
        <p:sp>
          <p:nvSpPr>
            <p:cNvPr id="94" name="TextBox 93">
              <a:extLst>
                <a:ext uri="{FF2B5EF4-FFF2-40B4-BE49-F238E27FC236}">
                  <a16:creationId xmlns:a16="http://schemas.microsoft.com/office/drawing/2014/main" id="{2361E6DF-B61E-4581-8F9C-5C598304DF7E}"/>
                </a:ext>
              </a:extLst>
            </p:cNvPr>
            <p:cNvSpPr txBox="1"/>
            <p:nvPr/>
          </p:nvSpPr>
          <p:spPr>
            <a:xfrm>
              <a:off x="4667091" y="276656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1</a:t>
              </a:r>
            </a:p>
          </p:txBody>
        </p:sp>
        <p:sp>
          <p:nvSpPr>
            <p:cNvPr id="95" name="TextBox 94">
              <a:extLst>
                <a:ext uri="{FF2B5EF4-FFF2-40B4-BE49-F238E27FC236}">
                  <a16:creationId xmlns:a16="http://schemas.microsoft.com/office/drawing/2014/main" id="{82F492EA-132B-4A9B-BDE3-B3D903B137B8}"/>
                </a:ext>
              </a:extLst>
            </p:cNvPr>
            <p:cNvSpPr txBox="1"/>
            <p:nvPr/>
          </p:nvSpPr>
          <p:spPr>
            <a:xfrm>
              <a:off x="4673642" y="3214101"/>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2</a:t>
              </a:r>
            </a:p>
          </p:txBody>
        </p:sp>
        <p:sp>
          <p:nvSpPr>
            <p:cNvPr id="96" name="TextBox 95">
              <a:extLst>
                <a:ext uri="{FF2B5EF4-FFF2-40B4-BE49-F238E27FC236}">
                  <a16:creationId xmlns:a16="http://schemas.microsoft.com/office/drawing/2014/main" id="{D153B000-E460-432C-9E2F-AEC116B77964}"/>
                </a:ext>
              </a:extLst>
            </p:cNvPr>
            <p:cNvSpPr txBox="1"/>
            <p:nvPr/>
          </p:nvSpPr>
          <p:spPr>
            <a:xfrm>
              <a:off x="4829000" y="2607388"/>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3</a:t>
              </a:r>
            </a:p>
          </p:txBody>
        </p:sp>
        <p:sp>
          <p:nvSpPr>
            <p:cNvPr id="97" name="TextBox 96">
              <a:extLst>
                <a:ext uri="{FF2B5EF4-FFF2-40B4-BE49-F238E27FC236}">
                  <a16:creationId xmlns:a16="http://schemas.microsoft.com/office/drawing/2014/main" id="{64AEF3F2-B902-42F8-A63C-0580C07910F5}"/>
                </a:ext>
              </a:extLst>
            </p:cNvPr>
            <p:cNvSpPr txBox="1"/>
            <p:nvPr/>
          </p:nvSpPr>
          <p:spPr>
            <a:xfrm>
              <a:off x="4808413" y="3046751"/>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4</a:t>
              </a:r>
            </a:p>
          </p:txBody>
        </p:sp>
      </p:grpSp>
      <p:grpSp>
        <p:nvGrpSpPr>
          <p:cNvPr id="98" name="Group 97">
            <a:extLst>
              <a:ext uri="{FF2B5EF4-FFF2-40B4-BE49-F238E27FC236}">
                <a16:creationId xmlns:a16="http://schemas.microsoft.com/office/drawing/2014/main" id="{2D67F573-DC46-4831-BC90-2B5C97A6605A}"/>
              </a:ext>
            </a:extLst>
          </p:cNvPr>
          <p:cNvGrpSpPr/>
          <p:nvPr/>
        </p:nvGrpSpPr>
        <p:grpSpPr>
          <a:xfrm>
            <a:off x="7235843" y="2147653"/>
            <a:ext cx="1359584" cy="953300"/>
            <a:chOff x="4667091" y="2607388"/>
            <a:chExt cx="1359584" cy="953300"/>
          </a:xfrm>
        </p:grpSpPr>
        <p:sp>
          <p:nvSpPr>
            <p:cNvPr id="99" name="TextBox 98">
              <a:extLst>
                <a:ext uri="{FF2B5EF4-FFF2-40B4-BE49-F238E27FC236}">
                  <a16:creationId xmlns:a16="http://schemas.microsoft.com/office/drawing/2014/main" id="{BE752479-6F65-49FD-8E53-18A44E4058A5}"/>
                </a:ext>
              </a:extLst>
            </p:cNvPr>
            <p:cNvSpPr txBox="1"/>
            <p:nvPr/>
          </p:nvSpPr>
          <p:spPr>
            <a:xfrm>
              <a:off x="4667091" y="276656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1</a:t>
              </a:r>
            </a:p>
          </p:txBody>
        </p:sp>
        <p:sp>
          <p:nvSpPr>
            <p:cNvPr id="100" name="TextBox 99">
              <a:extLst>
                <a:ext uri="{FF2B5EF4-FFF2-40B4-BE49-F238E27FC236}">
                  <a16:creationId xmlns:a16="http://schemas.microsoft.com/office/drawing/2014/main" id="{BA47E2B2-DB86-41B5-953F-ADDDEECE424C}"/>
                </a:ext>
              </a:extLst>
            </p:cNvPr>
            <p:cNvSpPr txBox="1"/>
            <p:nvPr/>
          </p:nvSpPr>
          <p:spPr>
            <a:xfrm>
              <a:off x="4673642" y="319135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2</a:t>
              </a:r>
            </a:p>
          </p:txBody>
        </p:sp>
        <p:sp>
          <p:nvSpPr>
            <p:cNvPr id="101" name="TextBox 100">
              <a:extLst>
                <a:ext uri="{FF2B5EF4-FFF2-40B4-BE49-F238E27FC236}">
                  <a16:creationId xmlns:a16="http://schemas.microsoft.com/office/drawing/2014/main" id="{492224AC-57E6-4719-8803-08A9858CF321}"/>
                </a:ext>
              </a:extLst>
            </p:cNvPr>
            <p:cNvSpPr txBox="1"/>
            <p:nvPr/>
          </p:nvSpPr>
          <p:spPr>
            <a:xfrm>
              <a:off x="4829000" y="2607388"/>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3</a:t>
              </a:r>
            </a:p>
          </p:txBody>
        </p:sp>
        <p:sp>
          <p:nvSpPr>
            <p:cNvPr id="102" name="TextBox 101">
              <a:extLst>
                <a:ext uri="{FF2B5EF4-FFF2-40B4-BE49-F238E27FC236}">
                  <a16:creationId xmlns:a16="http://schemas.microsoft.com/office/drawing/2014/main" id="{2A1087A3-C25C-460C-87F5-80CAEDCBDC73}"/>
                </a:ext>
              </a:extLst>
            </p:cNvPr>
            <p:cNvSpPr txBox="1"/>
            <p:nvPr/>
          </p:nvSpPr>
          <p:spPr>
            <a:xfrm>
              <a:off x="4808413" y="302400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4</a:t>
              </a:r>
            </a:p>
          </p:txBody>
        </p:sp>
      </p:grpSp>
      <p:grpSp>
        <p:nvGrpSpPr>
          <p:cNvPr id="103" name="Group 102">
            <a:extLst>
              <a:ext uri="{FF2B5EF4-FFF2-40B4-BE49-F238E27FC236}">
                <a16:creationId xmlns:a16="http://schemas.microsoft.com/office/drawing/2014/main" id="{6B982876-747B-441B-B562-C3D2BE196555}"/>
              </a:ext>
            </a:extLst>
          </p:cNvPr>
          <p:cNvGrpSpPr/>
          <p:nvPr/>
        </p:nvGrpSpPr>
        <p:grpSpPr>
          <a:xfrm>
            <a:off x="8115757" y="2172927"/>
            <a:ext cx="1359584" cy="953300"/>
            <a:chOff x="4667091" y="2607388"/>
            <a:chExt cx="1359584" cy="953300"/>
          </a:xfrm>
        </p:grpSpPr>
        <p:sp>
          <p:nvSpPr>
            <p:cNvPr id="104" name="TextBox 103">
              <a:extLst>
                <a:ext uri="{FF2B5EF4-FFF2-40B4-BE49-F238E27FC236}">
                  <a16:creationId xmlns:a16="http://schemas.microsoft.com/office/drawing/2014/main" id="{449026E3-EBCF-495D-AA0B-8FB65D6CF01B}"/>
                </a:ext>
              </a:extLst>
            </p:cNvPr>
            <p:cNvSpPr txBox="1"/>
            <p:nvPr/>
          </p:nvSpPr>
          <p:spPr>
            <a:xfrm>
              <a:off x="4667091" y="276656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1</a:t>
              </a:r>
            </a:p>
          </p:txBody>
        </p:sp>
        <p:sp>
          <p:nvSpPr>
            <p:cNvPr id="105" name="TextBox 104">
              <a:extLst>
                <a:ext uri="{FF2B5EF4-FFF2-40B4-BE49-F238E27FC236}">
                  <a16:creationId xmlns:a16="http://schemas.microsoft.com/office/drawing/2014/main" id="{7F960509-669B-4A44-AFA6-EBAA9ABAA36F}"/>
                </a:ext>
              </a:extLst>
            </p:cNvPr>
            <p:cNvSpPr txBox="1"/>
            <p:nvPr/>
          </p:nvSpPr>
          <p:spPr>
            <a:xfrm>
              <a:off x="4673642" y="319135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2</a:t>
              </a:r>
            </a:p>
          </p:txBody>
        </p:sp>
        <p:sp>
          <p:nvSpPr>
            <p:cNvPr id="106" name="TextBox 105">
              <a:extLst>
                <a:ext uri="{FF2B5EF4-FFF2-40B4-BE49-F238E27FC236}">
                  <a16:creationId xmlns:a16="http://schemas.microsoft.com/office/drawing/2014/main" id="{B4DD5AC1-F990-4CAC-9FFA-10DFE046CCEF}"/>
                </a:ext>
              </a:extLst>
            </p:cNvPr>
            <p:cNvSpPr txBox="1"/>
            <p:nvPr/>
          </p:nvSpPr>
          <p:spPr>
            <a:xfrm>
              <a:off x="4829000" y="2607388"/>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3</a:t>
              </a:r>
            </a:p>
          </p:txBody>
        </p:sp>
        <p:sp>
          <p:nvSpPr>
            <p:cNvPr id="107" name="TextBox 106">
              <a:extLst>
                <a:ext uri="{FF2B5EF4-FFF2-40B4-BE49-F238E27FC236}">
                  <a16:creationId xmlns:a16="http://schemas.microsoft.com/office/drawing/2014/main" id="{5C153358-32FD-428A-983F-14FEE4A125DF}"/>
                </a:ext>
              </a:extLst>
            </p:cNvPr>
            <p:cNvSpPr txBox="1"/>
            <p:nvPr/>
          </p:nvSpPr>
          <p:spPr>
            <a:xfrm>
              <a:off x="4808413" y="302400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4</a:t>
              </a:r>
            </a:p>
          </p:txBody>
        </p:sp>
      </p:grpSp>
      <p:sp>
        <p:nvSpPr>
          <p:cNvPr id="108" name="TextBox 107">
            <a:extLst>
              <a:ext uri="{FF2B5EF4-FFF2-40B4-BE49-F238E27FC236}">
                <a16:creationId xmlns:a16="http://schemas.microsoft.com/office/drawing/2014/main" id="{538B3E15-EDFC-431E-9670-1D06C9154E39}"/>
              </a:ext>
            </a:extLst>
          </p:cNvPr>
          <p:cNvSpPr txBox="1"/>
          <p:nvPr/>
        </p:nvSpPr>
        <p:spPr>
          <a:xfrm>
            <a:off x="598708" y="4221865"/>
            <a:ext cx="9530728" cy="1154162"/>
          </a:xfrm>
          <a:prstGeom prst="rect">
            <a:avLst/>
          </a:prstGeom>
          <a:noFill/>
        </p:spPr>
        <p:txBody>
          <a:bodyPr wrap="square" rtlCol="0">
            <a:spAutoFit/>
          </a:bodyPr>
          <a:lstStyle/>
          <a:p>
            <a:pPr algn="ctr">
              <a:lnSpc>
                <a:spcPct val="150000"/>
              </a:lnSpc>
            </a:pPr>
            <a:r>
              <a:rPr lang="en-US" sz="2400" dirty="0">
                <a:solidFill>
                  <a:srgbClr val="51347B"/>
                </a:solidFill>
                <a:latin typeface="Arial" panose="020B0604020202020204" pitchFamily="34" charset="0"/>
              </a:rPr>
              <a:t>Ta </a:t>
            </a:r>
            <a:r>
              <a:rPr lang="en-US" sz="2400" dirty="0" err="1">
                <a:solidFill>
                  <a:srgbClr val="51347B"/>
                </a:solidFill>
                <a:latin typeface="Arial" panose="020B0604020202020204" pitchFamily="34" charset="0"/>
              </a:rPr>
              <a:t>lấy</a:t>
            </a:r>
            <a:r>
              <a:rPr lang="en-US" sz="2400" dirty="0">
                <a:solidFill>
                  <a:srgbClr val="51347B"/>
                </a:solidFill>
                <a:latin typeface="Arial" panose="020B0604020202020204" pitchFamily="34" charset="0"/>
              </a:rPr>
              <a:t>: </a:t>
            </a:r>
            <a:r>
              <a:rPr lang="en-US" sz="2400" dirty="0">
                <a:solidFill>
                  <a:srgbClr val="0070C0"/>
                </a:solidFill>
                <a:latin typeface="Arial" panose="020B0604020202020204" pitchFamily="34" charset="0"/>
              </a:rPr>
              <a:t>4 x 4 = 16 (</a:t>
            </a:r>
            <a:r>
              <a:rPr lang="en-US" sz="2400" dirty="0" err="1">
                <a:solidFill>
                  <a:srgbClr val="0070C0"/>
                </a:solidFill>
                <a:latin typeface="Arial" panose="020B0604020202020204" pitchFamily="34" charset="0"/>
              </a:rPr>
              <a:t>hình</a:t>
            </a:r>
            <a:r>
              <a:rPr lang="en-US" sz="2400" dirty="0">
                <a:solidFill>
                  <a:srgbClr val="0070C0"/>
                </a:solidFill>
                <a:latin typeface="Arial" panose="020B0604020202020204" pitchFamily="34" charset="0"/>
              </a:rPr>
              <a:t>)</a:t>
            </a:r>
          </a:p>
          <a:p>
            <a:pPr algn="ctr">
              <a:lnSpc>
                <a:spcPct val="150000"/>
              </a:lnSpc>
            </a:pPr>
            <a:r>
              <a:rPr lang="en-US" sz="2400" dirty="0" err="1">
                <a:solidFill>
                  <a:srgbClr val="51347B"/>
                </a:solidFill>
                <a:latin typeface="Arial" panose="020B0604020202020204" pitchFamily="34" charset="0"/>
              </a:rPr>
              <a:t>Vậy</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hình</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hộp</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chữ</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nhật</a:t>
            </a:r>
            <a:r>
              <a:rPr lang="en-US" sz="2400" dirty="0">
                <a:solidFill>
                  <a:srgbClr val="51347B"/>
                </a:solidFill>
                <a:latin typeface="Arial" panose="020B0604020202020204" pitchFamily="34" charset="0"/>
              </a:rPr>
              <a:t> </a:t>
            </a:r>
            <a:r>
              <a:rPr lang="en-US" sz="2400" b="1" dirty="0">
                <a:solidFill>
                  <a:srgbClr val="51347B"/>
                </a:solidFill>
                <a:latin typeface="HP001 4 hàng" panose="020B0603050302020204" pitchFamily="34" charset="0"/>
              </a:rPr>
              <a:t>A</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gồm</a:t>
            </a:r>
            <a:r>
              <a:rPr lang="en-US" sz="2400" dirty="0">
                <a:solidFill>
                  <a:srgbClr val="51347B"/>
                </a:solidFill>
                <a:latin typeface="Arial" panose="020B0604020202020204" pitchFamily="34" charset="0"/>
              </a:rPr>
              <a:t> 16 </a:t>
            </a:r>
            <a:r>
              <a:rPr lang="en-US" sz="2400" dirty="0" err="1">
                <a:solidFill>
                  <a:srgbClr val="51347B"/>
                </a:solidFill>
                <a:latin typeface="Arial" panose="020B0604020202020204" pitchFamily="34" charset="0"/>
              </a:rPr>
              <a:t>hình</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lập</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phương</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nhỏ</a:t>
            </a:r>
            <a:r>
              <a:rPr lang="en-US" sz="2400" dirty="0">
                <a:solidFill>
                  <a:srgbClr val="51347B"/>
                </a:solidFill>
                <a:latin typeface="Arial" panose="020B0604020202020204" pitchFamily="34" charset="0"/>
              </a:rPr>
              <a:t>.</a:t>
            </a:r>
          </a:p>
        </p:txBody>
      </p:sp>
      <p:sp>
        <p:nvSpPr>
          <p:cNvPr id="109" name="TextBox 108">
            <a:extLst>
              <a:ext uri="{FF2B5EF4-FFF2-40B4-BE49-F238E27FC236}">
                <a16:creationId xmlns:a16="http://schemas.microsoft.com/office/drawing/2014/main" id="{FBB567AB-2B51-4151-9856-377E49D6FEF2}"/>
              </a:ext>
            </a:extLst>
          </p:cNvPr>
          <p:cNvSpPr txBox="1"/>
          <p:nvPr/>
        </p:nvSpPr>
        <p:spPr>
          <a:xfrm>
            <a:off x="876703" y="5298575"/>
            <a:ext cx="8937171" cy="461665"/>
          </a:xfrm>
          <a:prstGeom prst="rect">
            <a:avLst/>
          </a:prstGeom>
          <a:noFill/>
        </p:spPr>
        <p:txBody>
          <a:bodyPr wrap="square" rtlCol="0">
            <a:spAutoFit/>
          </a:bodyPr>
          <a:lstStyle/>
          <a:p>
            <a:r>
              <a:rPr lang="en-US" sz="2400" dirty="0" err="1">
                <a:solidFill>
                  <a:srgbClr val="B35C80"/>
                </a:solidFill>
                <a:latin typeface="Arial" panose="020B0604020202020204" pitchFamily="34" charset="0"/>
              </a:rPr>
              <a:t>Hoặc</a:t>
            </a:r>
            <a:endParaRPr lang="en-US" sz="2400" dirty="0">
              <a:solidFill>
                <a:srgbClr val="B35C80"/>
              </a:solidFill>
              <a:latin typeface="Arial" panose="020B0604020202020204" pitchFamily="34" charset="0"/>
            </a:endParaRPr>
          </a:p>
        </p:txBody>
      </p:sp>
      <p:sp>
        <p:nvSpPr>
          <p:cNvPr id="111" name="Cube 110">
            <a:extLst>
              <a:ext uri="{FF2B5EF4-FFF2-40B4-BE49-F238E27FC236}">
                <a16:creationId xmlns:a16="http://schemas.microsoft.com/office/drawing/2014/main" id="{74E54A94-4BFE-46F7-B389-08875CFB46C4}"/>
              </a:ext>
            </a:extLst>
          </p:cNvPr>
          <p:cNvSpPr/>
          <p:nvPr/>
        </p:nvSpPr>
        <p:spPr>
          <a:xfrm>
            <a:off x="5092816" y="25329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ube 112">
            <a:extLst>
              <a:ext uri="{FF2B5EF4-FFF2-40B4-BE49-F238E27FC236}">
                <a16:creationId xmlns:a16="http://schemas.microsoft.com/office/drawing/2014/main" id="{6656D06E-5C2C-4464-8D8C-0FE4C8520E00}"/>
              </a:ext>
            </a:extLst>
          </p:cNvPr>
          <p:cNvSpPr/>
          <p:nvPr/>
        </p:nvSpPr>
        <p:spPr>
          <a:xfrm>
            <a:off x="4945858" y="26731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ube 129">
            <a:extLst>
              <a:ext uri="{FF2B5EF4-FFF2-40B4-BE49-F238E27FC236}">
                <a16:creationId xmlns:a16="http://schemas.microsoft.com/office/drawing/2014/main" id="{652D2D6A-0FE3-4F3C-9C8B-35C921F41266}"/>
              </a:ext>
            </a:extLst>
          </p:cNvPr>
          <p:cNvSpPr/>
          <p:nvPr/>
        </p:nvSpPr>
        <p:spPr>
          <a:xfrm>
            <a:off x="5552242" y="25329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ube 131">
            <a:extLst>
              <a:ext uri="{FF2B5EF4-FFF2-40B4-BE49-F238E27FC236}">
                <a16:creationId xmlns:a16="http://schemas.microsoft.com/office/drawing/2014/main" id="{81F67029-E218-48BF-9A21-7BD4C0F5CDB9}"/>
              </a:ext>
            </a:extLst>
          </p:cNvPr>
          <p:cNvSpPr/>
          <p:nvPr/>
        </p:nvSpPr>
        <p:spPr>
          <a:xfrm>
            <a:off x="5413224" y="26731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ube 125">
            <a:extLst>
              <a:ext uri="{FF2B5EF4-FFF2-40B4-BE49-F238E27FC236}">
                <a16:creationId xmlns:a16="http://schemas.microsoft.com/office/drawing/2014/main" id="{5BC7FBD5-412E-4FEA-88B5-80E71778447A}"/>
              </a:ext>
            </a:extLst>
          </p:cNvPr>
          <p:cNvSpPr/>
          <p:nvPr/>
        </p:nvSpPr>
        <p:spPr>
          <a:xfrm>
            <a:off x="6018572" y="25329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ube 127">
            <a:extLst>
              <a:ext uri="{FF2B5EF4-FFF2-40B4-BE49-F238E27FC236}">
                <a16:creationId xmlns:a16="http://schemas.microsoft.com/office/drawing/2014/main" id="{017DB246-6588-40A1-A85B-C55BA94E8A39}"/>
              </a:ext>
            </a:extLst>
          </p:cNvPr>
          <p:cNvSpPr/>
          <p:nvPr/>
        </p:nvSpPr>
        <p:spPr>
          <a:xfrm>
            <a:off x="5877966" y="26731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ube 121">
            <a:extLst>
              <a:ext uri="{FF2B5EF4-FFF2-40B4-BE49-F238E27FC236}">
                <a16:creationId xmlns:a16="http://schemas.microsoft.com/office/drawing/2014/main" id="{37EB38A1-7115-4C27-AC26-EE7E45E4E6DD}"/>
              </a:ext>
            </a:extLst>
          </p:cNvPr>
          <p:cNvSpPr/>
          <p:nvPr/>
        </p:nvSpPr>
        <p:spPr>
          <a:xfrm>
            <a:off x="6487366" y="25329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ube 123">
            <a:extLst>
              <a:ext uri="{FF2B5EF4-FFF2-40B4-BE49-F238E27FC236}">
                <a16:creationId xmlns:a16="http://schemas.microsoft.com/office/drawing/2014/main" id="{20FA7787-1D0F-4D2C-A2C3-9D3E52556B96}"/>
              </a:ext>
            </a:extLst>
          </p:cNvPr>
          <p:cNvSpPr/>
          <p:nvPr/>
        </p:nvSpPr>
        <p:spPr>
          <a:xfrm>
            <a:off x="6346760" y="26731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607CB73-C7F3-46A2-9B16-D65D2CE926F8}"/>
              </a:ext>
            </a:extLst>
          </p:cNvPr>
          <p:cNvGrpSpPr/>
          <p:nvPr/>
        </p:nvGrpSpPr>
        <p:grpSpPr>
          <a:xfrm>
            <a:off x="4945858" y="2089609"/>
            <a:ext cx="2161993" cy="748878"/>
            <a:chOff x="10443249" y="2468010"/>
            <a:chExt cx="2161993" cy="748878"/>
          </a:xfrm>
        </p:grpSpPr>
        <p:sp>
          <p:nvSpPr>
            <p:cNvPr id="112" name="Cube 111">
              <a:extLst>
                <a:ext uri="{FF2B5EF4-FFF2-40B4-BE49-F238E27FC236}">
                  <a16:creationId xmlns:a16="http://schemas.microsoft.com/office/drawing/2014/main" id="{1C5A2921-617C-4D8B-B900-42B1D36A1480}"/>
                </a:ext>
              </a:extLst>
            </p:cNvPr>
            <p:cNvSpPr/>
            <p:nvPr/>
          </p:nvSpPr>
          <p:spPr>
            <a:xfrm>
              <a:off x="10587031" y="246801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ube 117">
              <a:extLst>
                <a:ext uri="{FF2B5EF4-FFF2-40B4-BE49-F238E27FC236}">
                  <a16:creationId xmlns:a16="http://schemas.microsoft.com/office/drawing/2014/main" id="{5BCB1C0E-0AB2-41CD-9834-758649BA0675}"/>
                </a:ext>
              </a:extLst>
            </p:cNvPr>
            <p:cNvSpPr/>
            <p:nvPr/>
          </p:nvSpPr>
          <p:spPr>
            <a:xfrm>
              <a:off x="10443249" y="26106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Cube 130">
              <a:extLst>
                <a:ext uri="{FF2B5EF4-FFF2-40B4-BE49-F238E27FC236}">
                  <a16:creationId xmlns:a16="http://schemas.microsoft.com/office/drawing/2014/main" id="{B3867915-05FC-42F3-84F5-FC9F44E21CB9}"/>
                </a:ext>
              </a:extLst>
            </p:cNvPr>
            <p:cNvSpPr/>
            <p:nvPr/>
          </p:nvSpPr>
          <p:spPr>
            <a:xfrm>
              <a:off x="11049633" y="246801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ube 132">
              <a:extLst>
                <a:ext uri="{FF2B5EF4-FFF2-40B4-BE49-F238E27FC236}">
                  <a16:creationId xmlns:a16="http://schemas.microsoft.com/office/drawing/2014/main" id="{EB3A4D60-B5AB-4D13-834E-8BF8BFAE185D}"/>
                </a:ext>
              </a:extLst>
            </p:cNvPr>
            <p:cNvSpPr/>
            <p:nvPr/>
          </p:nvSpPr>
          <p:spPr>
            <a:xfrm>
              <a:off x="10910615" y="260821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ube 126">
              <a:extLst>
                <a:ext uri="{FF2B5EF4-FFF2-40B4-BE49-F238E27FC236}">
                  <a16:creationId xmlns:a16="http://schemas.microsoft.com/office/drawing/2014/main" id="{030930D4-C71C-4D9A-B953-FEA2D18D96E7}"/>
                </a:ext>
              </a:extLst>
            </p:cNvPr>
            <p:cNvSpPr/>
            <p:nvPr/>
          </p:nvSpPr>
          <p:spPr>
            <a:xfrm>
              <a:off x="11515963" y="246801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Cube 128">
              <a:extLst>
                <a:ext uri="{FF2B5EF4-FFF2-40B4-BE49-F238E27FC236}">
                  <a16:creationId xmlns:a16="http://schemas.microsoft.com/office/drawing/2014/main" id="{A6FF4634-D632-45A7-848A-B3F5E5341AD7}"/>
                </a:ext>
              </a:extLst>
            </p:cNvPr>
            <p:cNvSpPr/>
            <p:nvPr/>
          </p:nvSpPr>
          <p:spPr>
            <a:xfrm>
              <a:off x="11375357" y="260821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ube 122">
              <a:extLst>
                <a:ext uri="{FF2B5EF4-FFF2-40B4-BE49-F238E27FC236}">
                  <a16:creationId xmlns:a16="http://schemas.microsoft.com/office/drawing/2014/main" id="{8A24D5C4-0226-4F32-88A1-58503C7CF229}"/>
                </a:ext>
              </a:extLst>
            </p:cNvPr>
            <p:cNvSpPr/>
            <p:nvPr/>
          </p:nvSpPr>
          <p:spPr>
            <a:xfrm>
              <a:off x="11984757" y="246801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ube 124">
              <a:extLst>
                <a:ext uri="{FF2B5EF4-FFF2-40B4-BE49-F238E27FC236}">
                  <a16:creationId xmlns:a16="http://schemas.microsoft.com/office/drawing/2014/main" id="{7ACA068A-8554-4478-B639-388B9ED9CE4F}"/>
                </a:ext>
              </a:extLst>
            </p:cNvPr>
            <p:cNvSpPr/>
            <p:nvPr/>
          </p:nvSpPr>
          <p:spPr>
            <a:xfrm>
              <a:off x="11844151" y="260821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590A13A1-EACD-4E8B-9476-2E4C92C41807}"/>
              </a:ext>
            </a:extLst>
          </p:cNvPr>
          <p:cNvGrpSpPr/>
          <p:nvPr/>
        </p:nvGrpSpPr>
        <p:grpSpPr>
          <a:xfrm>
            <a:off x="5139943" y="2304095"/>
            <a:ext cx="3821157" cy="541247"/>
            <a:chOff x="10644433" y="2269303"/>
            <a:chExt cx="3821157" cy="541247"/>
          </a:xfrm>
        </p:grpSpPr>
        <p:sp>
          <p:nvSpPr>
            <p:cNvPr id="21" name="TextBox 20">
              <a:extLst>
                <a:ext uri="{FF2B5EF4-FFF2-40B4-BE49-F238E27FC236}">
                  <a16:creationId xmlns:a16="http://schemas.microsoft.com/office/drawing/2014/main" id="{EA068EC0-864F-4F5C-B639-EBF15302E9A4}"/>
                </a:ext>
              </a:extLst>
            </p:cNvPr>
            <p:cNvSpPr txBox="1"/>
            <p:nvPr/>
          </p:nvSpPr>
          <p:spPr>
            <a:xfrm>
              <a:off x="10771474" y="2269303"/>
              <a:ext cx="3694116" cy="369332"/>
            </a:xfrm>
            <a:prstGeom prst="rect">
              <a:avLst/>
            </a:prstGeom>
            <a:noFill/>
          </p:spPr>
          <p:txBody>
            <a:bodyPr wrap="square" rtlCol="0">
              <a:spAutoFit/>
            </a:bodyPr>
            <a:lstStyle/>
            <a:p>
              <a:r>
                <a:rPr lang="en-US">
                  <a:solidFill>
                    <a:srgbClr val="B35C80"/>
                  </a:solidFill>
                  <a:latin typeface="#9Slide03 Aturdida" pitchFamily="2" charset="0"/>
                  <a:ea typeface="#9Slide02 Noi dung rat dai" panose="02000000000000000000" pitchFamily="2" charset="0"/>
                </a:rPr>
                <a:t>1               2               3             4</a:t>
              </a:r>
            </a:p>
          </p:txBody>
        </p:sp>
        <p:sp>
          <p:nvSpPr>
            <p:cNvPr id="134" name="TextBox 133">
              <a:extLst>
                <a:ext uri="{FF2B5EF4-FFF2-40B4-BE49-F238E27FC236}">
                  <a16:creationId xmlns:a16="http://schemas.microsoft.com/office/drawing/2014/main" id="{4A707164-FF24-493F-BD02-C335A9955216}"/>
                </a:ext>
              </a:extLst>
            </p:cNvPr>
            <p:cNvSpPr txBox="1"/>
            <p:nvPr/>
          </p:nvSpPr>
          <p:spPr>
            <a:xfrm>
              <a:off x="10644433" y="2441218"/>
              <a:ext cx="3694116" cy="369332"/>
            </a:xfrm>
            <a:prstGeom prst="rect">
              <a:avLst/>
            </a:prstGeom>
            <a:noFill/>
          </p:spPr>
          <p:txBody>
            <a:bodyPr wrap="square" rtlCol="0">
              <a:spAutoFit/>
            </a:bodyPr>
            <a:lstStyle/>
            <a:p>
              <a:r>
                <a:rPr lang="en-US">
                  <a:solidFill>
                    <a:srgbClr val="B35C80"/>
                  </a:solidFill>
                  <a:latin typeface="#9Slide03 Aturdida" pitchFamily="2" charset="0"/>
                  <a:ea typeface="#9Slide02 Noi dung rat dai" panose="02000000000000000000" pitchFamily="2" charset="0"/>
                </a:rPr>
                <a:t>5              6             7              8</a:t>
              </a:r>
            </a:p>
          </p:txBody>
        </p:sp>
      </p:grpSp>
      <p:grpSp>
        <p:nvGrpSpPr>
          <p:cNvPr id="135" name="Group 134">
            <a:extLst>
              <a:ext uri="{FF2B5EF4-FFF2-40B4-BE49-F238E27FC236}">
                <a16:creationId xmlns:a16="http://schemas.microsoft.com/office/drawing/2014/main" id="{8B941723-1F4B-4705-9D88-491263999066}"/>
              </a:ext>
            </a:extLst>
          </p:cNvPr>
          <p:cNvGrpSpPr/>
          <p:nvPr/>
        </p:nvGrpSpPr>
        <p:grpSpPr>
          <a:xfrm>
            <a:off x="5183600" y="1175882"/>
            <a:ext cx="3821157" cy="541247"/>
            <a:chOff x="10644433" y="2269303"/>
            <a:chExt cx="3821157" cy="541247"/>
          </a:xfrm>
        </p:grpSpPr>
        <p:sp>
          <p:nvSpPr>
            <p:cNvPr id="136" name="TextBox 135">
              <a:extLst>
                <a:ext uri="{FF2B5EF4-FFF2-40B4-BE49-F238E27FC236}">
                  <a16:creationId xmlns:a16="http://schemas.microsoft.com/office/drawing/2014/main" id="{3D1C58E9-8D92-4090-BDE0-69EA6FAB6E82}"/>
                </a:ext>
              </a:extLst>
            </p:cNvPr>
            <p:cNvSpPr txBox="1"/>
            <p:nvPr/>
          </p:nvSpPr>
          <p:spPr>
            <a:xfrm>
              <a:off x="10771474" y="2269303"/>
              <a:ext cx="3694116" cy="369332"/>
            </a:xfrm>
            <a:prstGeom prst="rect">
              <a:avLst/>
            </a:prstGeom>
            <a:noFill/>
          </p:spPr>
          <p:txBody>
            <a:bodyPr wrap="square" rtlCol="0">
              <a:spAutoFit/>
            </a:bodyPr>
            <a:lstStyle/>
            <a:p>
              <a:r>
                <a:rPr lang="en-US">
                  <a:solidFill>
                    <a:srgbClr val="B35C80"/>
                  </a:solidFill>
                  <a:latin typeface="#9Slide03 Aturdida" pitchFamily="2" charset="0"/>
                  <a:ea typeface="#9Slide02 Noi dung rat dai" panose="02000000000000000000" pitchFamily="2" charset="0"/>
                </a:rPr>
                <a:t>1               2               3             4</a:t>
              </a:r>
            </a:p>
          </p:txBody>
        </p:sp>
        <p:sp>
          <p:nvSpPr>
            <p:cNvPr id="137" name="TextBox 136">
              <a:extLst>
                <a:ext uri="{FF2B5EF4-FFF2-40B4-BE49-F238E27FC236}">
                  <a16:creationId xmlns:a16="http://schemas.microsoft.com/office/drawing/2014/main" id="{87C30CE5-1E45-41CE-9B9E-0D835A581162}"/>
                </a:ext>
              </a:extLst>
            </p:cNvPr>
            <p:cNvSpPr txBox="1"/>
            <p:nvPr/>
          </p:nvSpPr>
          <p:spPr>
            <a:xfrm>
              <a:off x="10644433" y="2441218"/>
              <a:ext cx="3694116" cy="369332"/>
            </a:xfrm>
            <a:prstGeom prst="rect">
              <a:avLst/>
            </a:prstGeom>
            <a:noFill/>
          </p:spPr>
          <p:txBody>
            <a:bodyPr wrap="square" rtlCol="0">
              <a:spAutoFit/>
            </a:bodyPr>
            <a:lstStyle/>
            <a:p>
              <a:r>
                <a:rPr lang="en-US">
                  <a:solidFill>
                    <a:srgbClr val="B35C80"/>
                  </a:solidFill>
                  <a:latin typeface="#9Slide03 Aturdida" pitchFamily="2" charset="0"/>
                  <a:ea typeface="#9Slide02 Noi dung rat dai" panose="02000000000000000000" pitchFamily="2" charset="0"/>
                </a:rPr>
                <a:t>5              6             7              8</a:t>
              </a:r>
            </a:p>
          </p:txBody>
        </p:sp>
      </p:grpSp>
      <p:sp>
        <p:nvSpPr>
          <p:cNvPr id="138" name="TextBox 137">
            <a:extLst>
              <a:ext uri="{FF2B5EF4-FFF2-40B4-BE49-F238E27FC236}">
                <a16:creationId xmlns:a16="http://schemas.microsoft.com/office/drawing/2014/main" id="{4CD277E4-A6BF-40DA-983D-91709700F371}"/>
              </a:ext>
            </a:extLst>
          </p:cNvPr>
          <p:cNvSpPr txBox="1"/>
          <p:nvPr/>
        </p:nvSpPr>
        <p:spPr>
          <a:xfrm>
            <a:off x="605539" y="5326599"/>
            <a:ext cx="9530728" cy="1154162"/>
          </a:xfrm>
          <a:prstGeom prst="rect">
            <a:avLst/>
          </a:prstGeom>
          <a:noFill/>
        </p:spPr>
        <p:txBody>
          <a:bodyPr wrap="square" rtlCol="0">
            <a:spAutoFit/>
          </a:bodyPr>
          <a:lstStyle/>
          <a:p>
            <a:pPr algn="ctr">
              <a:lnSpc>
                <a:spcPct val="150000"/>
              </a:lnSpc>
            </a:pPr>
            <a:r>
              <a:rPr lang="en-US" sz="2400" dirty="0">
                <a:solidFill>
                  <a:srgbClr val="51347B"/>
                </a:solidFill>
                <a:latin typeface="Arial" panose="020B0604020202020204" pitchFamily="34" charset="0"/>
              </a:rPr>
              <a:t>Ta </a:t>
            </a:r>
            <a:r>
              <a:rPr lang="en-US" sz="2400" dirty="0" err="1">
                <a:solidFill>
                  <a:srgbClr val="51347B"/>
                </a:solidFill>
                <a:latin typeface="Arial" panose="020B0604020202020204" pitchFamily="34" charset="0"/>
              </a:rPr>
              <a:t>lấy</a:t>
            </a:r>
            <a:r>
              <a:rPr lang="en-US" sz="2400" dirty="0">
                <a:solidFill>
                  <a:srgbClr val="51347B"/>
                </a:solidFill>
                <a:latin typeface="Arial" panose="020B0604020202020204" pitchFamily="34" charset="0"/>
              </a:rPr>
              <a:t>: </a:t>
            </a:r>
            <a:r>
              <a:rPr lang="en-US" sz="2400" dirty="0">
                <a:solidFill>
                  <a:srgbClr val="2CA349"/>
                </a:solidFill>
                <a:latin typeface="Arial" panose="020B0604020202020204" pitchFamily="34" charset="0"/>
              </a:rPr>
              <a:t>8 x 2 = 16 (</a:t>
            </a:r>
            <a:r>
              <a:rPr lang="en-US" sz="2400" dirty="0" err="1">
                <a:solidFill>
                  <a:srgbClr val="2CA349"/>
                </a:solidFill>
                <a:latin typeface="Arial" panose="020B0604020202020204" pitchFamily="34" charset="0"/>
              </a:rPr>
              <a:t>hình</a:t>
            </a:r>
            <a:r>
              <a:rPr lang="en-US" sz="2400" dirty="0">
                <a:solidFill>
                  <a:srgbClr val="2CA349"/>
                </a:solidFill>
                <a:latin typeface="Arial" panose="020B0604020202020204" pitchFamily="34" charset="0"/>
              </a:rPr>
              <a:t>)</a:t>
            </a:r>
          </a:p>
          <a:p>
            <a:pPr algn="ctr">
              <a:lnSpc>
                <a:spcPct val="150000"/>
              </a:lnSpc>
            </a:pPr>
            <a:r>
              <a:rPr lang="en-US" sz="2400" dirty="0" err="1">
                <a:solidFill>
                  <a:srgbClr val="51347B"/>
                </a:solidFill>
                <a:latin typeface="Arial" panose="020B0604020202020204" pitchFamily="34" charset="0"/>
              </a:rPr>
              <a:t>Vậy</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hình</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hộp</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chữ</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nhật</a:t>
            </a:r>
            <a:r>
              <a:rPr lang="en-US" sz="2400" dirty="0">
                <a:solidFill>
                  <a:srgbClr val="51347B"/>
                </a:solidFill>
                <a:latin typeface="Arial" panose="020B0604020202020204" pitchFamily="34" charset="0"/>
              </a:rPr>
              <a:t> </a:t>
            </a:r>
            <a:r>
              <a:rPr lang="en-US" sz="2400" b="1" dirty="0">
                <a:solidFill>
                  <a:srgbClr val="51347B"/>
                </a:solidFill>
                <a:latin typeface="HP001 4 hàng" panose="020B0603050302020204" pitchFamily="34" charset="0"/>
              </a:rPr>
              <a:t>A</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gồm</a:t>
            </a:r>
            <a:r>
              <a:rPr lang="en-US" sz="2400" dirty="0">
                <a:solidFill>
                  <a:srgbClr val="51347B"/>
                </a:solidFill>
                <a:latin typeface="Arial" panose="020B0604020202020204" pitchFamily="34" charset="0"/>
              </a:rPr>
              <a:t> 16 </a:t>
            </a:r>
            <a:r>
              <a:rPr lang="en-US" sz="2400" dirty="0" err="1">
                <a:solidFill>
                  <a:srgbClr val="51347B"/>
                </a:solidFill>
                <a:latin typeface="Arial" panose="020B0604020202020204" pitchFamily="34" charset="0"/>
              </a:rPr>
              <a:t>hình</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lập</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phương</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nhỏ</a:t>
            </a:r>
            <a:r>
              <a:rPr lang="en-US" sz="2400" dirty="0">
                <a:solidFill>
                  <a:srgbClr val="51347B"/>
                </a:solidFill>
                <a:latin typeface="Arial" panose="020B0604020202020204" pitchFamily="34" charset="0"/>
              </a:rPr>
              <a:t>.</a:t>
            </a:r>
          </a:p>
        </p:txBody>
      </p:sp>
    </p:spTree>
    <p:extLst>
      <p:ext uri="{BB962C8B-B14F-4D97-AF65-F5344CB8AC3E}">
        <p14:creationId xmlns:p14="http://schemas.microsoft.com/office/powerpoint/2010/main" val="489331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500"/>
                                        <p:tgtEl>
                                          <p:spTgt spid="7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500"/>
                                        <p:tgtEl>
                                          <p:spTgt spid="73"/>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500"/>
                                        <p:tgtEl>
                                          <p:spTgt spid="75"/>
                                        </p:tgtEl>
                                      </p:cBhvr>
                                    </p:animEffect>
                                  </p:childTnLst>
                                </p:cTn>
                              </p:par>
                              <p:par>
                                <p:cTn id="23" presetID="10" presetClass="entr" presetSubtype="0"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375E-6 -1.85185E-6 L 0.10964 -1.85185E-6 " pathEditMode="relative" rAng="0" ptsTypes="AA">
                                      <p:cBhvr>
                                        <p:cTn id="29" dur="1250" fill="hold"/>
                                        <p:tgtEl>
                                          <p:spTgt spid="76"/>
                                        </p:tgtEl>
                                        <p:attrNameLst>
                                          <p:attrName>ppt_x</p:attrName>
                                          <p:attrName>ppt_y</p:attrName>
                                        </p:attrNameLst>
                                      </p:cBhvr>
                                      <p:rCtr x="5482" y="0"/>
                                    </p:animMotion>
                                  </p:childTnLst>
                                </p:cTn>
                              </p:par>
                            </p:childTnLst>
                          </p:cTn>
                        </p:par>
                        <p:par>
                          <p:cTn id="30" fill="hold">
                            <p:stCondLst>
                              <p:cond delay="1250"/>
                            </p:stCondLst>
                            <p:childTnLst>
                              <p:par>
                                <p:cTn id="31" presetID="63" presetClass="path" presetSubtype="0" accel="50000" decel="50000" fill="hold" nodeType="afterEffect">
                                  <p:stCondLst>
                                    <p:cond delay="0"/>
                                  </p:stCondLst>
                                  <p:childTnLst>
                                    <p:animMotion origin="layout" path="M -2.91667E-6 -1.85185E-6 L 0.07787 -1.85185E-6 " pathEditMode="relative" rAng="0" ptsTypes="AA">
                                      <p:cBhvr>
                                        <p:cTn id="32" dur="1250" fill="hold"/>
                                        <p:tgtEl>
                                          <p:spTgt spid="75"/>
                                        </p:tgtEl>
                                        <p:attrNameLst>
                                          <p:attrName>ppt_x</p:attrName>
                                          <p:attrName>ppt_y</p:attrName>
                                        </p:attrNameLst>
                                      </p:cBhvr>
                                      <p:rCtr x="3893" y="0"/>
                                    </p:animMotion>
                                  </p:childTnLst>
                                </p:cTn>
                              </p:par>
                            </p:childTnLst>
                          </p:cTn>
                        </p:par>
                        <p:par>
                          <p:cTn id="33" fill="hold">
                            <p:stCondLst>
                              <p:cond delay="2500"/>
                            </p:stCondLst>
                            <p:childTnLst>
                              <p:par>
                                <p:cTn id="34" presetID="63" presetClass="path" presetSubtype="0" accel="50000" decel="50000" fill="hold" nodeType="afterEffect">
                                  <p:stCondLst>
                                    <p:cond delay="0"/>
                                  </p:stCondLst>
                                  <p:childTnLst>
                                    <p:animMotion origin="layout" path="M -1.66667E-6 -1.85185E-6 L 0.03828 -1.85185E-6 " pathEditMode="relative" rAng="0" ptsTypes="AA">
                                      <p:cBhvr>
                                        <p:cTn id="35" dur="1250" fill="hold"/>
                                        <p:tgtEl>
                                          <p:spTgt spid="74"/>
                                        </p:tgtEl>
                                        <p:attrNameLst>
                                          <p:attrName>ppt_x</p:attrName>
                                          <p:attrName>ppt_y</p:attrName>
                                        </p:attrNameLst>
                                      </p:cBhvr>
                                      <p:rCtr x="2539" y="0"/>
                                    </p:animMotion>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par>
                                <p:cTn id="41" presetID="6" presetClass="entr" presetSubtype="16" fill="hold" nodeType="withEffect">
                                  <p:stCondLst>
                                    <p:cond delay="0"/>
                                  </p:stCondLst>
                                  <p:childTnLst>
                                    <p:set>
                                      <p:cBhvr>
                                        <p:cTn id="42" dur="1" fill="hold">
                                          <p:stCondLst>
                                            <p:cond delay="0"/>
                                          </p:stCondLst>
                                        </p:cTn>
                                        <p:tgtEl>
                                          <p:spTgt spid="93"/>
                                        </p:tgtEl>
                                        <p:attrNameLst>
                                          <p:attrName>style.visibility</p:attrName>
                                        </p:attrNameLst>
                                      </p:cBhvr>
                                      <p:to>
                                        <p:strVal val="visible"/>
                                      </p:to>
                                    </p:set>
                                    <p:animEffect transition="in" filter="circle(in)">
                                      <p:cBhvr>
                                        <p:cTn id="43" dur="2000"/>
                                        <p:tgtEl>
                                          <p:spTgt spid="93"/>
                                        </p:tgtEl>
                                      </p:cBhvr>
                                    </p:animEffect>
                                  </p:childTnLst>
                                </p:cTn>
                              </p:par>
                              <p:par>
                                <p:cTn id="44" presetID="6" presetClass="entr" presetSubtype="16" fill="hold" nodeType="withEffect">
                                  <p:stCondLst>
                                    <p:cond delay="0"/>
                                  </p:stCondLst>
                                  <p:childTnLst>
                                    <p:set>
                                      <p:cBhvr>
                                        <p:cTn id="45" dur="1" fill="hold">
                                          <p:stCondLst>
                                            <p:cond delay="0"/>
                                          </p:stCondLst>
                                        </p:cTn>
                                        <p:tgtEl>
                                          <p:spTgt spid="98"/>
                                        </p:tgtEl>
                                        <p:attrNameLst>
                                          <p:attrName>style.visibility</p:attrName>
                                        </p:attrNameLst>
                                      </p:cBhvr>
                                      <p:to>
                                        <p:strVal val="visible"/>
                                      </p:to>
                                    </p:set>
                                    <p:animEffect transition="in" filter="circle(in)">
                                      <p:cBhvr>
                                        <p:cTn id="46" dur="2000"/>
                                        <p:tgtEl>
                                          <p:spTgt spid="98"/>
                                        </p:tgtEl>
                                      </p:cBhvr>
                                    </p:animEffect>
                                  </p:childTnLst>
                                </p:cTn>
                              </p:par>
                              <p:par>
                                <p:cTn id="47" presetID="6" presetClass="entr" presetSubtype="16" fill="hold" nodeType="withEffect">
                                  <p:stCondLst>
                                    <p:cond delay="0"/>
                                  </p:stCondLst>
                                  <p:childTnLst>
                                    <p:set>
                                      <p:cBhvr>
                                        <p:cTn id="48" dur="1" fill="hold">
                                          <p:stCondLst>
                                            <p:cond delay="0"/>
                                          </p:stCondLst>
                                        </p:cTn>
                                        <p:tgtEl>
                                          <p:spTgt spid="103"/>
                                        </p:tgtEl>
                                        <p:attrNameLst>
                                          <p:attrName>style.visibility</p:attrName>
                                        </p:attrNameLst>
                                      </p:cBhvr>
                                      <p:to>
                                        <p:strVal val="visible"/>
                                      </p:to>
                                    </p:set>
                                    <p:animEffect transition="in" filter="circle(in)">
                                      <p:cBhvr>
                                        <p:cTn id="49" dur="2000"/>
                                        <p:tgtEl>
                                          <p:spTgt spid="10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08"/>
                                        </p:tgtEl>
                                        <p:attrNameLst>
                                          <p:attrName>style.visibility</p:attrName>
                                        </p:attrNameLst>
                                      </p:cBhvr>
                                      <p:to>
                                        <p:strVal val="visible"/>
                                      </p:to>
                                    </p:set>
                                    <p:animEffect transition="in" filter="wipe(left)">
                                      <p:cBhvr>
                                        <p:cTn id="54" dur="500"/>
                                        <p:tgtEl>
                                          <p:spTgt spid="10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09"/>
                                        </p:tgtEl>
                                        <p:attrNameLst>
                                          <p:attrName>style.visibility</p:attrName>
                                        </p:attrNameLst>
                                      </p:cBhvr>
                                      <p:to>
                                        <p:strVal val="visible"/>
                                      </p:to>
                                    </p:set>
                                    <p:animEffect transition="in" filter="wipe(left)">
                                      <p:cBhvr>
                                        <p:cTn id="59" dur="500"/>
                                        <p:tgtEl>
                                          <p:spTgt spid="109"/>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70"/>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71"/>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72"/>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7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74"/>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75"/>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76"/>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10"/>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93"/>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98"/>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10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11"/>
                                        </p:tgtEl>
                                        <p:attrNameLst>
                                          <p:attrName>style.visibility</p:attrName>
                                        </p:attrNameLst>
                                      </p:cBhvr>
                                      <p:to>
                                        <p:strVal val="visible"/>
                                      </p:to>
                                    </p:set>
                                    <p:animEffect transition="in" filter="fade">
                                      <p:cBhvr>
                                        <p:cTn id="88" dur="500"/>
                                        <p:tgtEl>
                                          <p:spTgt spid="111"/>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13"/>
                                        </p:tgtEl>
                                        <p:attrNameLst>
                                          <p:attrName>style.visibility</p:attrName>
                                        </p:attrNameLst>
                                      </p:cBhvr>
                                      <p:to>
                                        <p:strVal val="visible"/>
                                      </p:to>
                                    </p:set>
                                    <p:animEffect transition="in" filter="fade">
                                      <p:cBhvr>
                                        <p:cTn id="91" dur="500"/>
                                        <p:tgtEl>
                                          <p:spTgt spid="11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30"/>
                                        </p:tgtEl>
                                        <p:attrNameLst>
                                          <p:attrName>style.visibility</p:attrName>
                                        </p:attrNameLst>
                                      </p:cBhvr>
                                      <p:to>
                                        <p:strVal val="visible"/>
                                      </p:to>
                                    </p:set>
                                    <p:animEffect transition="in" filter="fade">
                                      <p:cBhvr>
                                        <p:cTn id="94" dur="500"/>
                                        <p:tgtEl>
                                          <p:spTgt spid="13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32"/>
                                        </p:tgtEl>
                                        <p:attrNameLst>
                                          <p:attrName>style.visibility</p:attrName>
                                        </p:attrNameLst>
                                      </p:cBhvr>
                                      <p:to>
                                        <p:strVal val="visible"/>
                                      </p:to>
                                    </p:set>
                                    <p:animEffect transition="in" filter="fade">
                                      <p:cBhvr>
                                        <p:cTn id="97" dur="500"/>
                                        <p:tgtEl>
                                          <p:spTgt spid="132"/>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26"/>
                                        </p:tgtEl>
                                        <p:attrNameLst>
                                          <p:attrName>style.visibility</p:attrName>
                                        </p:attrNameLst>
                                      </p:cBhvr>
                                      <p:to>
                                        <p:strVal val="visible"/>
                                      </p:to>
                                    </p:set>
                                    <p:animEffect transition="in" filter="fade">
                                      <p:cBhvr>
                                        <p:cTn id="100" dur="500"/>
                                        <p:tgtEl>
                                          <p:spTgt spid="12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28"/>
                                        </p:tgtEl>
                                        <p:attrNameLst>
                                          <p:attrName>style.visibility</p:attrName>
                                        </p:attrNameLst>
                                      </p:cBhvr>
                                      <p:to>
                                        <p:strVal val="visible"/>
                                      </p:to>
                                    </p:set>
                                    <p:animEffect transition="in" filter="fade">
                                      <p:cBhvr>
                                        <p:cTn id="103" dur="500"/>
                                        <p:tgtEl>
                                          <p:spTgt spid="128"/>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22"/>
                                        </p:tgtEl>
                                        <p:attrNameLst>
                                          <p:attrName>style.visibility</p:attrName>
                                        </p:attrNameLst>
                                      </p:cBhvr>
                                      <p:to>
                                        <p:strVal val="visible"/>
                                      </p:to>
                                    </p:set>
                                    <p:animEffect transition="in" filter="fade">
                                      <p:cBhvr>
                                        <p:cTn id="106" dur="500"/>
                                        <p:tgtEl>
                                          <p:spTgt spid="122"/>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24"/>
                                        </p:tgtEl>
                                        <p:attrNameLst>
                                          <p:attrName>style.visibility</p:attrName>
                                        </p:attrNameLst>
                                      </p:cBhvr>
                                      <p:to>
                                        <p:strVal val="visible"/>
                                      </p:to>
                                    </p:set>
                                    <p:animEffect transition="in" filter="fade">
                                      <p:cBhvr>
                                        <p:cTn id="109" dur="500"/>
                                        <p:tgtEl>
                                          <p:spTgt spid="124"/>
                                        </p:tgtEl>
                                      </p:cBhvr>
                                    </p:animEffect>
                                  </p:childTnLst>
                                </p:cTn>
                              </p:par>
                              <p:par>
                                <p:cTn id="110" presetID="10" presetClass="entr" presetSubtype="0" fill="hold" nodeType="withEffect">
                                  <p:stCondLst>
                                    <p:cond delay="0"/>
                                  </p:stCondLst>
                                  <p:childTnLst>
                                    <p:set>
                                      <p:cBhvr>
                                        <p:cTn id="111" dur="1" fill="hold">
                                          <p:stCondLst>
                                            <p:cond delay="0"/>
                                          </p:stCondLst>
                                        </p:cTn>
                                        <p:tgtEl>
                                          <p:spTgt spid="11"/>
                                        </p:tgtEl>
                                        <p:attrNameLst>
                                          <p:attrName>style.visibility</p:attrName>
                                        </p:attrNameLst>
                                      </p:cBhvr>
                                      <p:to>
                                        <p:strVal val="visible"/>
                                      </p:to>
                                    </p:set>
                                    <p:animEffect transition="in" filter="fade">
                                      <p:cBhvr>
                                        <p:cTn id="112" dur="500"/>
                                        <p:tgtEl>
                                          <p:spTgt spid="11"/>
                                        </p:tgtEl>
                                      </p:cBhvr>
                                    </p:animEffect>
                                  </p:childTnLst>
                                </p:cTn>
                              </p:par>
                            </p:childTnLst>
                          </p:cTn>
                        </p:par>
                      </p:childTnLst>
                    </p:cTn>
                  </p:par>
                  <p:par>
                    <p:cTn id="113" fill="hold">
                      <p:stCondLst>
                        <p:cond delay="indefinite"/>
                      </p:stCondLst>
                      <p:childTnLst>
                        <p:par>
                          <p:cTn id="114" fill="hold">
                            <p:stCondLst>
                              <p:cond delay="0"/>
                            </p:stCondLst>
                            <p:childTnLst>
                              <p:par>
                                <p:cTn id="115" presetID="64" presetClass="path" presetSubtype="0" accel="50000" decel="50000" fill="hold" nodeType="clickEffect">
                                  <p:stCondLst>
                                    <p:cond delay="0"/>
                                  </p:stCondLst>
                                  <p:childTnLst>
                                    <p:animMotion origin="layout" path="M -8.33333E-7 7.40741E-7 L -8.33333E-7 -0.10532 " pathEditMode="relative" rAng="0" ptsTypes="AA">
                                      <p:cBhvr>
                                        <p:cTn id="116" dur="2000" fill="hold"/>
                                        <p:tgtEl>
                                          <p:spTgt spid="11"/>
                                        </p:tgtEl>
                                        <p:attrNameLst>
                                          <p:attrName>ppt_x</p:attrName>
                                          <p:attrName>ppt_y</p:attrName>
                                        </p:attrNameLst>
                                      </p:cBhvr>
                                      <p:rCtr x="0" y="-5278"/>
                                    </p:animMotion>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nodeType="clickEffect">
                                  <p:stCondLst>
                                    <p:cond delay="0"/>
                                  </p:stCondLst>
                                  <p:childTnLst>
                                    <p:set>
                                      <p:cBhvr>
                                        <p:cTn id="120" dur="1" fill="hold">
                                          <p:stCondLst>
                                            <p:cond delay="0"/>
                                          </p:stCondLst>
                                        </p:cTn>
                                        <p:tgtEl>
                                          <p:spTgt spid="135"/>
                                        </p:tgtEl>
                                        <p:attrNameLst>
                                          <p:attrName>style.visibility</p:attrName>
                                        </p:attrNameLst>
                                      </p:cBhvr>
                                      <p:to>
                                        <p:strVal val="visible"/>
                                      </p:to>
                                    </p:set>
                                    <p:animEffect transition="in" filter="wipe(down)">
                                      <p:cBhvr>
                                        <p:cTn id="121" dur="500"/>
                                        <p:tgtEl>
                                          <p:spTgt spid="135"/>
                                        </p:tgtEl>
                                      </p:cBhvr>
                                    </p:animEffect>
                                  </p:childTnLst>
                                </p:cTn>
                              </p:par>
                              <p:par>
                                <p:cTn id="122" presetID="22" presetClass="entr" presetSubtype="4" fill="hold" nodeType="withEffect">
                                  <p:stCondLst>
                                    <p:cond delay="0"/>
                                  </p:stCondLst>
                                  <p:childTnLst>
                                    <p:set>
                                      <p:cBhvr>
                                        <p:cTn id="123" dur="1" fill="hold">
                                          <p:stCondLst>
                                            <p:cond delay="0"/>
                                          </p:stCondLst>
                                        </p:cTn>
                                        <p:tgtEl>
                                          <p:spTgt spid="35"/>
                                        </p:tgtEl>
                                        <p:attrNameLst>
                                          <p:attrName>style.visibility</p:attrName>
                                        </p:attrNameLst>
                                      </p:cBhvr>
                                      <p:to>
                                        <p:strVal val="visible"/>
                                      </p:to>
                                    </p:set>
                                    <p:animEffect transition="in" filter="wipe(down)">
                                      <p:cBhvr>
                                        <p:cTn id="124" dur="500"/>
                                        <p:tgtEl>
                                          <p:spTgt spid="35"/>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138"/>
                                        </p:tgtEl>
                                        <p:attrNameLst>
                                          <p:attrName>style.visibility</p:attrName>
                                        </p:attrNameLst>
                                      </p:cBhvr>
                                      <p:to>
                                        <p:strVal val="visible"/>
                                      </p:to>
                                    </p:set>
                                    <p:animEffect transition="in" filter="wipe(left)">
                                      <p:cBhvr>
                                        <p:cTn id="129"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0" grpId="1" animBg="1"/>
      <p:bldP spid="71" grpId="0" animBg="1"/>
      <p:bldP spid="71" grpId="1" animBg="1"/>
      <p:bldP spid="72" grpId="0" animBg="1"/>
      <p:bldP spid="72" grpId="1" animBg="1"/>
      <p:bldP spid="73" grpId="0" animBg="1"/>
      <p:bldP spid="73" grpId="1" animBg="1"/>
      <p:bldP spid="108" grpId="0"/>
      <p:bldP spid="109" grpId="0"/>
      <p:bldP spid="111" grpId="0" animBg="1"/>
      <p:bldP spid="113" grpId="0" animBg="1"/>
      <p:bldP spid="130" grpId="0" animBg="1"/>
      <p:bldP spid="132" grpId="0" animBg="1"/>
      <p:bldP spid="126" grpId="0" animBg="1"/>
      <p:bldP spid="128" grpId="0" animBg="1"/>
      <p:bldP spid="122" grpId="0" animBg="1"/>
      <p:bldP spid="124" grpId="0" animBg="1"/>
      <p:bldP spid="1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291ACC-340D-45E8-B89B-196F9A014521}"/>
              </a:ext>
            </a:extLst>
          </p:cNvPr>
          <p:cNvSpPr/>
          <p:nvPr/>
        </p:nvSpPr>
        <p:spPr>
          <a:xfrm>
            <a:off x="0" y="0"/>
            <a:ext cx="12192000" cy="6858000"/>
          </a:xfrm>
          <a:prstGeom prst="rect">
            <a:avLst/>
          </a:prstGeom>
          <a:solidFill>
            <a:srgbClr val="FEDC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descr="A picture containing shape&#10;&#10;Description automatically generated">
            <a:extLst>
              <a:ext uri="{FF2B5EF4-FFF2-40B4-BE49-F238E27FC236}">
                <a16:creationId xmlns:a16="http://schemas.microsoft.com/office/drawing/2014/main" id="{8AEA4B35-A786-47FB-9A48-ABBD54DA1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090" y="2868571"/>
            <a:ext cx="4722112" cy="2698819"/>
          </a:xfrm>
          <a:prstGeom prst="rect">
            <a:avLst/>
          </a:prstGeom>
        </p:spPr>
      </p:pic>
      <p:sp>
        <p:nvSpPr>
          <p:cNvPr id="11" name="Rectangle 10">
            <a:extLst>
              <a:ext uri="{FF2B5EF4-FFF2-40B4-BE49-F238E27FC236}">
                <a16:creationId xmlns:a16="http://schemas.microsoft.com/office/drawing/2014/main" id="{F7B61072-CB40-491A-B859-F8CD36812120}"/>
              </a:ext>
            </a:extLst>
          </p:cNvPr>
          <p:cNvSpPr/>
          <p:nvPr/>
        </p:nvSpPr>
        <p:spPr>
          <a:xfrm>
            <a:off x="0" y="6002428"/>
            <a:ext cx="12192000" cy="855572"/>
          </a:xfrm>
          <a:prstGeom prst="rect">
            <a:avLst/>
          </a:prstGeom>
          <a:solidFill>
            <a:srgbClr val="FE5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a:extLst>
              <a:ext uri="{FF2B5EF4-FFF2-40B4-BE49-F238E27FC236}">
                <a16:creationId xmlns:a16="http://schemas.microsoft.com/office/drawing/2014/main" id="{C006F195-A3D8-437F-A986-D48C4B423C21}"/>
              </a:ext>
            </a:extLst>
          </p:cNvPr>
          <p:cNvSpPr/>
          <p:nvPr/>
        </p:nvSpPr>
        <p:spPr>
          <a:xfrm>
            <a:off x="0" y="0"/>
            <a:ext cx="12192000" cy="927100"/>
          </a:xfrm>
          <a:prstGeom prst="rect">
            <a:avLst/>
          </a:prstGeom>
          <a:solidFill>
            <a:srgbClr val="FDE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Group 16">
            <a:extLst>
              <a:ext uri="{FF2B5EF4-FFF2-40B4-BE49-F238E27FC236}">
                <a16:creationId xmlns:a16="http://schemas.microsoft.com/office/drawing/2014/main" id="{F3550243-8F56-4B93-A0A9-4DDB328CD61A}"/>
              </a:ext>
            </a:extLst>
          </p:cNvPr>
          <p:cNvGrpSpPr/>
          <p:nvPr/>
        </p:nvGrpSpPr>
        <p:grpSpPr>
          <a:xfrm>
            <a:off x="5016292" y="156754"/>
            <a:ext cx="7028618" cy="6009303"/>
            <a:chOff x="5016293" y="647700"/>
            <a:chExt cx="7028618" cy="4787900"/>
          </a:xfrm>
        </p:grpSpPr>
        <p:sp>
          <p:nvSpPr>
            <p:cNvPr id="18" name="Rectangle: Rounded Corners 17">
              <a:extLst>
                <a:ext uri="{FF2B5EF4-FFF2-40B4-BE49-F238E27FC236}">
                  <a16:creationId xmlns:a16="http://schemas.microsoft.com/office/drawing/2014/main" id="{9026E8C9-6CC0-45A9-8AC7-EF70BDCD2EE0}"/>
                </a:ext>
              </a:extLst>
            </p:cNvPr>
            <p:cNvSpPr/>
            <p:nvPr/>
          </p:nvSpPr>
          <p:spPr>
            <a:xfrm>
              <a:off x="5016293" y="647700"/>
              <a:ext cx="7028618" cy="4787900"/>
            </a:xfrm>
            <a:prstGeom prst="roundRect">
              <a:avLst>
                <a:gd name="adj" fmla="val 3898"/>
              </a:avLst>
            </a:prstGeom>
            <a:solidFill>
              <a:srgbClr val="FEABA4"/>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Rectangle: Rounded Corners 18">
              <a:extLst>
                <a:ext uri="{FF2B5EF4-FFF2-40B4-BE49-F238E27FC236}">
                  <a16:creationId xmlns:a16="http://schemas.microsoft.com/office/drawing/2014/main" id="{46A55F27-F1F8-48F3-B79D-1B457567811C}"/>
                </a:ext>
              </a:extLst>
            </p:cNvPr>
            <p:cNvSpPr/>
            <p:nvPr/>
          </p:nvSpPr>
          <p:spPr>
            <a:xfrm>
              <a:off x="5277683" y="927100"/>
              <a:ext cx="6052591" cy="4216400"/>
            </a:xfrm>
            <a:prstGeom prst="roundRect">
              <a:avLst>
                <a:gd name="adj" fmla="val 5263"/>
              </a:avLst>
            </a:prstGeom>
            <a:solidFill>
              <a:schemeClr val="accent1">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Oval 19">
              <a:extLst>
                <a:ext uri="{FF2B5EF4-FFF2-40B4-BE49-F238E27FC236}">
                  <a16:creationId xmlns:a16="http://schemas.microsoft.com/office/drawing/2014/main" id="{75E74FCB-F080-4DFB-A409-BCC105A0C014}"/>
                </a:ext>
              </a:extLst>
            </p:cNvPr>
            <p:cNvSpPr/>
            <p:nvPr/>
          </p:nvSpPr>
          <p:spPr>
            <a:xfrm>
              <a:off x="11421836" y="2775042"/>
              <a:ext cx="531513" cy="5205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7" name="Picture 26" descr="A picture containing text&#10;&#10;Description automatically generated">
            <a:extLst>
              <a:ext uri="{FF2B5EF4-FFF2-40B4-BE49-F238E27FC236}">
                <a16:creationId xmlns:a16="http://schemas.microsoft.com/office/drawing/2014/main" id="{9ECCBE86-6882-443B-9315-957016CBFFD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5340" t="32999" r="18149" b="32519"/>
          <a:stretch/>
        </p:blipFill>
        <p:spPr>
          <a:xfrm>
            <a:off x="9935040" y="4820089"/>
            <a:ext cx="2568498" cy="2364678"/>
          </a:xfrm>
          <a:prstGeom prst="rect">
            <a:avLst/>
          </a:prstGeom>
        </p:spPr>
      </p:pic>
      <p:sp>
        <p:nvSpPr>
          <p:cNvPr id="28" name="TextBox 27">
            <a:extLst>
              <a:ext uri="{FF2B5EF4-FFF2-40B4-BE49-F238E27FC236}">
                <a16:creationId xmlns:a16="http://schemas.microsoft.com/office/drawing/2014/main" id="{82D8D965-2FE1-4355-9267-4B7B58938D3D}"/>
              </a:ext>
            </a:extLst>
          </p:cNvPr>
          <p:cNvSpPr txBox="1"/>
          <p:nvPr/>
        </p:nvSpPr>
        <p:spPr>
          <a:xfrm>
            <a:off x="5398574" y="594913"/>
            <a:ext cx="5876171" cy="5570756"/>
          </a:xfrm>
          <a:prstGeom prst="rect">
            <a:avLst/>
          </a:prstGeom>
          <a:noFill/>
        </p:spPr>
        <p:txBody>
          <a:bodyPr wrap="square" rtlCol="0">
            <a:spAutoFit/>
          </a:bodyPr>
          <a:lstStyle/>
          <a:p>
            <a:pPr marL="342900" indent="-342900" algn="just">
              <a:buAutoNum type="arabicPeriod"/>
            </a:pPr>
            <a:r>
              <a:rPr lang="en-US" sz="2800" dirty="0">
                <a:latin typeface="Arial" panose="020B0604020202020204" pitchFamily="34" charset="0"/>
              </a:rPr>
              <a:t> </a:t>
            </a:r>
            <a:r>
              <a:rPr lang="en-US" sz="2800" dirty="0" err="1">
                <a:latin typeface="Arial" panose="020B0604020202020204" pitchFamily="34" charset="0"/>
              </a:rPr>
              <a:t>Kiến</a:t>
            </a:r>
            <a:r>
              <a:rPr lang="en-US" sz="2800" dirty="0">
                <a:latin typeface="Arial" panose="020B0604020202020204" pitchFamily="34" charset="0"/>
              </a:rPr>
              <a:t> </a:t>
            </a:r>
            <a:r>
              <a:rPr lang="en-US" sz="2800" dirty="0" err="1">
                <a:latin typeface="Arial" panose="020B0604020202020204" pitchFamily="34" charset="0"/>
              </a:rPr>
              <a:t>thức</a:t>
            </a:r>
            <a:r>
              <a:rPr lang="en-US" sz="2800" dirty="0">
                <a:latin typeface="Arial" panose="020B0604020202020204" pitchFamily="34" charset="0"/>
              </a:rPr>
              <a:t>:</a:t>
            </a:r>
          </a:p>
          <a:p>
            <a:pPr algn="just"/>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Trình</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bày</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được</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khái</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niêm</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thể</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tích</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của</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một</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hình</a:t>
            </a:r>
            <a:r>
              <a:rPr lang="en-US" sz="2400" dirty="0">
                <a:latin typeface="#9Slide02 Noi dung dai" panose="02000000000000000000" pitchFamily="2" charset="0"/>
                <a:ea typeface="#9Slide02 Noi dung dai" panose="02000000000000000000" pitchFamily="2" charset="0"/>
              </a:rPr>
              <a:t>.</a:t>
            </a:r>
          </a:p>
          <a:p>
            <a:pPr algn="just"/>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Nêu</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được</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tính</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chất</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có</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liên</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quan</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đến</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thể</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tích</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của</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một</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hình</a:t>
            </a:r>
            <a:r>
              <a:rPr lang="en-US" sz="2400" dirty="0">
                <a:latin typeface="#9Slide02 Noi dung dai" panose="02000000000000000000" pitchFamily="2" charset="0"/>
                <a:ea typeface="#9Slide02 Noi dung dai" panose="02000000000000000000" pitchFamily="2" charset="0"/>
              </a:rPr>
              <a:t>.</a:t>
            </a:r>
          </a:p>
          <a:p>
            <a:pPr algn="just"/>
            <a:r>
              <a:rPr lang="en-US" sz="2800" dirty="0">
                <a:latin typeface="Arial" panose="020B0604020202020204" pitchFamily="34" charset="0"/>
              </a:rPr>
              <a:t>2. </a:t>
            </a:r>
            <a:r>
              <a:rPr lang="en-US" sz="2800" dirty="0" err="1">
                <a:latin typeface="Arial" panose="020B0604020202020204" pitchFamily="34" charset="0"/>
              </a:rPr>
              <a:t>Kĩ</a:t>
            </a:r>
            <a:r>
              <a:rPr lang="en-US" sz="2800" dirty="0">
                <a:latin typeface="Arial" panose="020B0604020202020204" pitchFamily="34" charset="0"/>
              </a:rPr>
              <a:t> </a:t>
            </a:r>
            <a:r>
              <a:rPr lang="en-US" sz="2800" dirty="0" err="1">
                <a:latin typeface="Arial" panose="020B0604020202020204" pitchFamily="34" charset="0"/>
              </a:rPr>
              <a:t>năng</a:t>
            </a:r>
            <a:r>
              <a:rPr lang="en-US" sz="2800" dirty="0">
                <a:latin typeface="Arial" panose="020B0604020202020204" pitchFamily="34" charset="0"/>
              </a:rPr>
              <a:t>:</a:t>
            </a:r>
          </a:p>
          <a:p>
            <a:pPr algn="just"/>
            <a:r>
              <a:rPr lang="en-US" sz="2400" dirty="0">
                <a:latin typeface="#9Slide02 Noi dung dai" panose="02000000000000000000" pitchFamily="2" charset="0"/>
                <a:ea typeface="#9Slide02 Noi dung dai" panose="02000000000000000000" pitchFamily="2" charset="0"/>
              </a:rPr>
              <a:t>- So </a:t>
            </a:r>
            <a:r>
              <a:rPr lang="en-US" sz="2400" dirty="0" err="1">
                <a:latin typeface="#9Slide02 Noi dung dai" panose="02000000000000000000" pitchFamily="2" charset="0"/>
                <a:ea typeface="#9Slide02 Noi dung dai" panose="02000000000000000000" pitchFamily="2" charset="0"/>
              </a:rPr>
              <a:t>sánh</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được</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thể</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tích</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của</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hai</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hình</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trong</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một</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số</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tình</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huống</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đơn</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giản</a:t>
            </a:r>
            <a:r>
              <a:rPr lang="en-US" sz="2400" dirty="0">
                <a:latin typeface="#9Slide02 Noi dung dai" panose="02000000000000000000" pitchFamily="2" charset="0"/>
                <a:ea typeface="#9Slide02 Noi dung dai" panose="02000000000000000000" pitchFamily="2" charset="0"/>
              </a:rPr>
              <a:t>.</a:t>
            </a:r>
          </a:p>
          <a:p>
            <a:pPr algn="just"/>
            <a:r>
              <a:rPr lang="en-US" sz="2800" dirty="0">
                <a:latin typeface="Arial" panose="020B0604020202020204" pitchFamily="34" charset="0"/>
              </a:rPr>
              <a:t>3. </a:t>
            </a:r>
            <a:r>
              <a:rPr lang="en-US" sz="2800" dirty="0" err="1">
                <a:latin typeface="Arial" panose="020B0604020202020204" pitchFamily="34" charset="0"/>
              </a:rPr>
              <a:t>Thái</a:t>
            </a:r>
            <a:r>
              <a:rPr lang="en-US" sz="2800" dirty="0">
                <a:latin typeface="Arial" panose="020B0604020202020204" pitchFamily="34" charset="0"/>
              </a:rPr>
              <a:t> </a:t>
            </a:r>
            <a:r>
              <a:rPr lang="en-US" sz="2800" dirty="0" err="1">
                <a:latin typeface="Arial" panose="020B0604020202020204" pitchFamily="34" charset="0"/>
              </a:rPr>
              <a:t>độ</a:t>
            </a:r>
            <a:r>
              <a:rPr lang="en-US" sz="2800" dirty="0">
                <a:latin typeface="Arial" panose="020B0604020202020204" pitchFamily="34" charset="0"/>
              </a:rPr>
              <a:t>: </a:t>
            </a:r>
          </a:p>
          <a:p>
            <a:pPr algn="just"/>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Yêu</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thích</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môn</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học</a:t>
            </a:r>
            <a:r>
              <a:rPr lang="en-US" sz="2400" dirty="0">
                <a:latin typeface="#9Slide02 Noi dung dai" panose="02000000000000000000" pitchFamily="2" charset="0"/>
                <a:ea typeface="#9Slide02 Noi dung dai" panose="02000000000000000000" pitchFamily="2" charset="0"/>
              </a:rPr>
              <a:t>.</a:t>
            </a:r>
          </a:p>
          <a:p>
            <a:pPr algn="just"/>
            <a:r>
              <a:rPr lang="en-US" sz="2800" dirty="0">
                <a:latin typeface="Arial" panose="020B0604020202020204" pitchFamily="34" charset="0"/>
              </a:rPr>
              <a:t>4. </a:t>
            </a:r>
            <a:r>
              <a:rPr lang="en-US" sz="2800" dirty="0" err="1">
                <a:latin typeface="Arial" panose="020B0604020202020204" pitchFamily="34" charset="0"/>
              </a:rPr>
              <a:t>Phát</a:t>
            </a:r>
            <a:r>
              <a:rPr lang="en-US" sz="2800" dirty="0">
                <a:latin typeface="Arial" panose="020B0604020202020204" pitchFamily="34" charset="0"/>
              </a:rPr>
              <a:t> </a:t>
            </a:r>
            <a:r>
              <a:rPr lang="en-US" sz="2800" dirty="0" err="1">
                <a:latin typeface="Arial" panose="020B0604020202020204" pitchFamily="34" charset="0"/>
              </a:rPr>
              <a:t>triển</a:t>
            </a:r>
            <a:r>
              <a:rPr lang="en-US" sz="2800" dirty="0">
                <a:latin typeface="Arial" panose="020B0604020202020204" pitchFamily="34" charset="0"/>
              </a:rPr>
              <a:t> </a:t>
            </a:r>
            <a:r>
              <a:rPr lang="en-US" sz="2800" dirty="0" err="1">
                <a:latin typeface="Arial" panose="020B0604020202020204" pitchFamily="34" charset="0"/>
              </a:rPr>
              <a:t>năng</a:t>
            </a:r>
            <a:r>
              <a:rPr lang="en-US" sz="2800" dirty="0">
                <a:latin typeface="Arial" panose="020B0604020202020204" pitchFamily="34" charset="0"/>
              </a:rPr>
              <a:t> </a:t>
            </a:r>
            <a:r>
              <a:rPr lang="en-US" sz="2800" dirty="0" err="1">
                <a:latin typeface="Arial" panose="020B0604020202020204" pitchFamily="34" charset="0"/>
              </a:rPr>
              <a:t>lực</a:t>
            </a:r>
            <a:r>
              <a:rPr lang="en-US" sz="2800" dirty="0">
                <a:latin typeface="Arial" panose="020B0604020202020204" pitchFamily="34" charset="0"/>
              </a:rPr>
              <a:t>:</a:t>
            </a:r>
          </a:p>
          <a:p>
            <a:pPr algn="just"/>
            <a:r>
              <a:rPr lang="en-US" sz="2400" dirty="0">
                <a:latin typeface="#9Slide02 Noi dung dai" panose="02000000000000000000" pitchFamily="2" charset="0"/>
                <a:ea typeface="#9Slide02 Noi dung dai" panose="02000000000000000000" pitchFamily="2" charset="0"/>
              </a:rPr>
              <a:t>- NL </a:t>
            </a:r>
            <a:r>
              <a:rPr lang="en-US" sz="2400" dirty="0" err="1">
                <a:latin typeface="#9Slide02 Noi dung dai" panose="02000000000000000000" pitchFamily="2" charset="0"/>
                <a:ea typeface="#9Slide02 Noi dung dai" panose="02000000000000000000" pitchFamily="2" charset="0"/>
              </a:rPr>
              <a:t>tư</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duy</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và</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lập</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luận</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toán</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học</a:t>
            </a:r>
            <a:r>
              <a:rPr lang="en-US" sz="2400" dirty="0">
                <a:latin typeface="#9Slide02 Noi dung dai" panose="02000000000000000000" pitchFamily="2" charset="0"/>
                <a:ea typeface="#9Slide02 Noi dung dai" panose="02000000000000000000" pitchFamily="2" charset="0"/>
              </a:rPr>
              <a:t>.</a:t>
            </a:r>
          </a:p>
          <a:p>
            <a:pPr algn="just"/>
            <a:r>
              <a:rPr lang="en-US" sz="2400" dirty="0">
                <a:latin typeface="#9Slide02 Noi dung dai" panose="02000000000000000000" pitchFamily="2" charset="0"/>
                <a:ea typeface="#9Slide02 Noi dung dai" panose="02000000000000000000" pitchFamily="2" charset="0"/>
              </a:rPr>
              <a:t>- NL </a:t>
            </a:r>
            <a:r>
              <a:rPr lang="en-US" sz="2400" dirty="0" err="1">
                <a:latin typeface="#9Slide02 Noi dung dai" panose="02000000000000000000" pitchFamily="2" charset="0"/>
                <a:ea typeface="#9Slide02 Noi dung dai" panose="02000000000000000000" pitchFamily="2" charset="0"/>
              </a:rPr>
              <a:t>giải</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quyết</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vấn</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đề</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toán</a:t>
            </a:r>
            <a:r>
              <a:rPr lang="en-US" sz="2400" dirty="0">
                <a:latin typeface="#9Slide02 Noi dung dai" panose="02000000000000000000" pitchFamily="2" charset="0"/>
                <a:ea typeface="#9Slide02 Noi dung dai" panose="02000000000000000000" pitchFamily="2" charset="0"/>
              </a:rPr>
              <a:t> </a:t>
            </a:r>
            <a:r>
              <a:rPr lang="en-US" sz="2400" dirty="0" err="1">
                <a:latin typeface="#9Slide02 Noi dung dai" panose="02000000000000000000" pitchFamily="2" charset="0"/>
                <a:ea typeface="#9Slide02 Noi dung dai" panose="02000000000000000000" pitchFamily="2" charset="0"/>
              </a:rPr>
              <a:t>học</a:t>
            </a:r>
            <a:r>
              <a:rPr lang="en-US" sz="2400" dirty="0">
                <a:latin typeface="#9Slide02 Noi dung dai" panose="02000000000000000000" pitchFamily="2" charset="0"/>
                <a:ea typeface="#9Slide02 Noi dung dai" panose="02000000000000000000" pitchFamily="2" charset="0"/>
              </a:rPr>
              <a:t>,...</a:t>
            </a:r>
          </a:p>
          <a:p>
            <a:pPr algn="just"/>
            <a:r>
              <a:rPr lang="en-US" sz="2800" dirty="0">
                <a:latin typeface="Arial" panose="020B0604020202020204" pitchFamily="34" charset="0"/>
              </a:rPr>
              <a:t> </a:t>
            </a:r>
            <a:endParaRPr lang="vi-VN" sz="2800" dirty="0"/>
          </a:p>
        </p:txBody>
      </p:sp>
      <p:sp>
        <p:nvSpPr>
          <p:cNvPr id="15" name="TextBox 14">
            <a:extLst>
              <a:ext uri="{FF2B5EF4-FFF2-40B4-BE49-F238E27FC236}">
                <a16:creationId xmlns:a16="http://schemas.microsoft.com/office/drawing/2014/main" id="{9B44BF21-99CD-4ABB-A945-455340EC1805}"/>
              </a:ext>
            </a:extLst>
          </p:cNvPr>
          <p:cNvSpPr txBox="1"/>
          <p:nvPr/>
        </p:nvSpPr>
        <p:spPr>
          <a:xfrm>
            <a:off x="73545" y="1388785"/>
            <a:ext cx="5172892" cy="1015663"/>
          </a:xfrm>
          <a:prstGeom prst="rect">
            <a:avLst/>
          </a:prstGeom>
          <a:noFill/>
        </p:spPr>
        <p:txBody>
          <a:bodyPr wrap="square" rtlCol="0">
            <a:spAutoFit/>
          </a:bodyPr>
          <a:lstStyle/>
          <a:p>
            <a:pPr algn="ctr"/>
            <a:r>
              <a:rPr lang="en-US" sz="6000" dirty="0" err="1">
                <a:solidFill>
                  <a:schemeClr val="bg1"/>
                </a:solidFill>
                <a:latin typeface="Arial" panose="020B0604020202020204" pitchFamily="34" charset="0"/>
              </a:rPr>
              <a:t>Mục</a:t>
            </a:r>
            <a:r>
              <a:rPr lang="en-US" sz="6000" dirty="0">
                <a:solidFill>
                  <a:schemeClr val="bg1"/>
                </a:solidFill>
                <a:latin typeface="Arial" panose="020B0604020202020204" pitchFamily="34" charset="0"/>
              </a:rPr>
              <a:t> </a:t>
            </a:r>
            <a:r>
              <a:rPr lang="en-US" sz="6000" dirty="0" err="1">
                <a:solidFill>
                  <a:schemeClr val="bg1"/>
                </a:solidFill>
                <a:latin typeface="Arial" panose="020B0604020202020204" pitchFamily="34" charset="0"/>
              </a:rPr>
              <a:t>tiêu</a:t>
            </a:r>
            <a:endParaRPr lang="en-US" sz="6000" dirty="0">
              <a:solidFill>
                <a:schemeClr val="bg1"/>
              </a:solidFill>
              <a:latin typeface="Arial" panose="020B0604020202020204" pitchFamily="34" charset="0"/>
            </a:endParaRPr>
          </a:p>
        </p:txBody>
      </p:sp>
      <p:sp>
        <p:nvSpPr>
          <p:cNvPr id="2" name="TextBox 1">
            <a:extLst>
              <a:ext uri="{FF2B5EF4-FFF2-40B4-BE49-F238E27FC236}">
                <a16:creationId xmlns:a16="http://schemas.microsoft.com/office/drawing/2014/main" id="{FD84CE77-DB77-49EF-A590-478A6CE84BD6}"/>
              </a:ext>
            </a:extLst>
          </p:cNvPr>
          <p:cNvSpPr txBox="1"/>
          <p:nvPr/>
        </p:nvSpPr>
        <p:spPr>
          <a:xfrm>
            <a:off x="31245" y="1461022"/>
            <a:ext cx="5172892" cy="1015663"/>
          </a:xfrm>
          <a:prstGeom prst="rect">
            <a:avLst/>
          </a:prstGeom>
          <a:noFill/>
        </p:spPr>
        <p:txBody>
          <a:bodyPr wrap="square" rtlCol="0">
            <a:spAutoFit/>
          </a:bodyPr>
          <a:lstStyle/>
          <a:p>
            <a:pPr algn="ctr"/>
            <a:r>
              <a:rPr lang="en-US" sz="6000" dirty="0" err="1">
                <a:latin typeface="Arial" panose="020B0604020202020204" pitchFamily="34" charset="0"/>
              </a:rPr>
              <a:t>Mục</a:t>
            </a:r>
            <a:r>
              <a:rPr lang="en-US" sz="6000" dirty="0">
                <a:latin typeface="Arial" panose="020B0604020202020204" pitchFamily="34" charset="0"/>
              </a:rPr>
              <a:t> </a:t>
            </a:r>
            <a:r>
              <a:rPr lang="en-US" sz="6000" dirty="0" err="1">
                <a:latin typeface="Arial" panose="020B0604020202020204" pitchFamily="34" charset="0"/>
              </a:rPr>
              <a:t>tiêu</a:t>
            </a:r>
            <a:endParaRPr lang="en-US" sz="6000" dirty="0">
              <a:latin typeface="Arial" panose="020B0604020202020204" pitchFamily="34" charset="0"/>
            </a:endParaRPr>
          </a:p>
        </p:txBody>
      </p:sp>
    </p:spTree>
    <p:extLst>
      <p:ext uri="{BB962C8B-B14F-4D97-AF65-F5344CB8AC3E}">
        <p14:creationId xmlns:p14="http://schemas.microsoft.com/office/powerpoint/2010/main" val="302899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3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500" fill="hold"/>
                                        <p:tgtEl>
                                          <p:spTgt spid="17"/>
                                        </p:tgtEl>
                                        <p:attrNameLst>
                                          <p:attrName>ppt_x</p:attrName>
                                        </p:attrNameLst>
                                      </p:cBhvr>
                                      <p:tavLst>
                                        <p:tav tm="0">
                                          <p:val>
                                            <p:strVal val="1+#ppt_w/2"/>
                                          </p:val>
                                        </p:tav>
                                        <p:tav tm="100000">
                                          <p:val>
                                            <p:strVal val="#ppt_x"/>
                                          </p:val>
                                        </p:tav>
                                      </p:tavLst>
                                    </p:anim>
                                    <p:anim calcmode="lin" valueType="num">
                                      <p:cBhvr additive="base">
                                        <p:cTn id="16" dur="15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6" decel="100000" fill="hold" nodeType="withEffect">
                                  <p:stCondLst>
                                    <p:cond delay="60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1+#ppt_w/2"/>
                                          </p:val>
                                        </p:tav>
                                        <p:tav tm="100000">
                                          <p:val>
                                            <p:strVal val="#ppt_x"/>
                                          </p:val>
                                        </p:tav>
                                      </p:tavLst>
                                    </p:anim>
                                    <p:anim calcmode="lin" valueType="num">
                                      <p:cBhvr additive="base">
                                        <p:cTn id="20" dur="1000" fill="hold"/>
                                        <p:tgtEl>
                                          <p:spTgt spid="27"/>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2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1800"/>
                            </p:stCondLst>
                            <p:childTnLst>
                              <p:par>
                                <p:cTn id="25" presetID="10"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2300"/>
                            </p:stCondLst>
                            <p:childTnLst>
                              <p:par>
                                <p:cTn id="32" presetID="10" presetClass="entr" presetSubtype="0" fill="hold" nodeType="afterEffect">
                                  <p:stCondLst>
                                    <p:cond delay="0"/>
                                  </p:stCondLst>
                                  <p:childTnLst>
                                    <p:set>
                                      <p:cBhvr>
                                        <p:cTn id="33" dur="1" fill="hold">
                                          <p:stCondLst>
                                            <p:cond delay="0"/>
                                          </p:stCondLst>
                                        </p:cTn>
                                        <p:tgtEl>
                                          <p:spTgt spid="28">
                                            <p:txEl>
                                              <p:pRg st="0" end="0"/>
                                            </p:txEl>
                                          </p:spTgt>
                                        </p:tgtEl>
                                        <p:attrNameLst>
                                          <p:attrName>style.visibility</p:attrName>
                                        </p:attrNameLst>
                                      </p:cBhvr>
                                      <p:to>
                                        <p:strVal val="visible"/>
                                      </p:to>
                                    </p:set>
                                    <p:animEffect transition="in" filter="fade">
                                      <p:cBhvr>
                                        <p:cTn id="34" dur="500"/>
                                        <p:tgtEl>
                                          <p:spTgt spid="28">
                                            <p:txEl>
                                              <p:pRg st="0" end="0"/>
                                            </p:txEl>
                                          </p:spTgt>
                                        </p:tgtEl>
                                      </p:cBhvr>
                                    </p:animEffect>
                                  </p:childTnLst>
                                </p:cTn>
                              </p:par>
                            </p:childTnLst>
                          </p:cTn>
                        </p:par>
                        <p:par>
                          <p:cTn id="35" fill="hold">
                            <p:stCondLst>
                              <p:cond delay="2800"/>
                            </p:stCondLst>
                            <p:childTnLst>
                              <p:par>
                                <p:cTn id="36" presetID="10" presetClass="entr" presetSubtype="0" fill="hold" nodeType="afterEffect">
                                  <p:stCondLst>
                                    <p:cond delay="0"/>
                                  </p:stCondLst>
                                  <p:childTnLst>
                                    <p:set>
                                      <p:cBhvr>
                                        <p:cTn id="37" dur="1" fill="hold">
                                          <p:stCondLst>
                                            <p:cond delay="0"/>
                                          </p:stCondLst>
                                        </p:cTn>
                                        <p:tgtEl>
                                          <p:spTgt spid="28">
                                            <p:txEl>
                                              <p:pRg st="1" end="1"/>
                                            </p:txEl>
                                          </p:spTgt>
                                        </p:tgtEl>
                                        <p:attrNameLst>
                                          <p:attrName>style.visibility</p:attrName>
                                        </p:attrNameLst>
                                      </p:cBhvr>
                                      <p:to>
                                        <p:strVal val="visible"/>
                                      </p:to>
                                    </p:set>
                                    <p:animEffect transition="in" filter="fade">
                                      <p:cBhvr>
                                        <p:cTn id="38" dur="500"/>
                                        <p:tgtEl>
                                          <p:spTgt spid="28">
                                            <p:txEl>
                                              <p:pRg st="1" end="1"/>
                                            </p:txEl>
                                          </p:spTgt>
                                        </p:tgtEl>
                                      </p:cBhvr>
                                    </p:animEffect>
                                  </p:childTnLst>
                                </p:cTn>
                              </p:par>
                            </p:childTnLst>
                          </p:cTn>
                        </p:par>
                        <p:par>
                          <p:cTn id="39" fill="hold">
                            <p:stCondLst>
                              <p:cond delay="3300"/>
                            </p:stCondLst>
                            <p:childTnLst>
                              <p:par>
                                <p:cTn id="40" presetID="10" presetClass="entr" presetSubtype="0" fill="hold" nodeType="afterEffect">
                                  <p:stCondLst>
                                    <p:cond delay="0"/>
                                  </p:stCondLst>
                                  <p:childTnLst>
                                    <p:set>
                                      <p:cBhvr>
                                        <p:cTn id="41" dur="1" fill="hold">
                                          <p:stCondLst>
                                            <p:cond delay="0"/>
                                          </p:stCondLst>
                                        </p:cTn>
                                        <p:tgtEl>
                                          <p:spTgt spid="28">
                                            <p:txEl>
                                              <p:pRg st="2" end="2"/>
                                            </p:txEl>
                                          </p:spTgt>
                                        </p:tgtEl>
                                        <p:attrNameLst>
                                          <p:attrName>style.visibility</p:attrName>
                                        </p:attrNameLst>
                                      </p:cBhvr>
                                      <p:to>
                                        <p:strVal val="visible"/>
                                      </p:to>
                                    </p:set>
                                    <p:animEffect transition="in" filter="fade">
                                      <p:cBhvr>
                                        <p:cTn id="42" dur="500"/>
                                        <p:tgtEl>
                                          <p:spTgt spid="28">
                                            <p:txEl>
                                              <p:pRg st="2" end="2"/>
                                            </p:txEl>
                                          </p:spTgt>
                                        </p:tgtEl>
                                      </p:cBhvr>
                                    </p:animEffect>
                                  </p:childTnLst>
                                </p:cTn>
                              </p:par>
                            </p:childTnLst>
                          </p:cTn>
                        </p:par>
                        <p:par>
                          <p:cTn id="43" fill="hold">
                            <p:stCondLst>
                              <p:cond delay="3800"/>
                            </p:stCondLst>
                            <p:childTnLst>
                              <p:par>
                                <p:cTn id="44" presetID="10" presetClass="entr" presetSubtype="0" fill="hold" nodeType="afterEffect">
                                  <p:stCondLst>
                                    <p:cond delay="0"/>
                                  </p:stCondLst>
                                  <p:childTnLst>
                                    <p:set>
                                      <p:cBhvr>
                                        <p:cTn id="45" dur="1" fill="hold">
                                          <p:stCondLst>
                                            <p:cond delay="0"/>
                                          </p:stCondLst>
                                        </p:cTn>
                                        <p:tgtEl>
                                          <p:spTgt spid="28">
                                            <p:txEl>
                                              <p:pRg st="3" end="3"/>
                                            </p:txEl>
                                          </p:spTgt>
                                        </p:tgtEl>
                                        <p:attrNameLst>
                                          <p:attrName>style.visibility</p:attrName>
                                        </p:attrNameLst>
                                      </p:cBhvr>
                                      <p:to>
                                        <p:strVal val="visible"/>
                                      </p:to>
                                    </p:set>
                                    <p:animEffect transition="in" filter="fade">
                                      <p:cBhvr>
                                        <p:cTn id="46" dur="500"/>
                                        <p:tgtEl>
                                          <p:spTgt spid="28">
                                            <p:txEl>
                                              <p:pRg st="3" end="3"/>
                                            </p:txEl>
                                          </p:spTgt>
                                        </p:tgtEl>
                                      </p:cBhvr>
                                    </p:animEffect>
                                  </p:childTnLst>
                                </p:cTn>
                              </p:par>
                            </p:childTnLst>
                          </p:cTn>
                        </p:par>
                        <p:par>
                          <p:cTn id="47" fill="hold">
                            <p:stCondLst>
                              <p:cond delay="4300"/>
                            </p:stCondLst>
                            <p:childTnLst>
                              <p:par>
                                <p:cTn id="48" presetID="10" presetClass="entr" presetSubtype="0" fill="hold" nodeType="afterEffect">
                                  <p:stCondLst>
                                    <p:cond delay="0"/>
                                  </p:stCondLst>
                                  <p:childTnLst>
                                    <p:set>
                                      <p:cBhvr>
                                        <p:cTn id="49" dur="1" fill="hold">
                                          <p:stCondLst>
                                            <p:cond delay="0"/>
                                          </p:stCondLst>
                                        </p:cTn>
                                        <p:tgtEl>
                                          <p:spTgt spid="28">
                                            <p:txEl>
                                              <p:pRg st="4" end="4"/>
                                            </p:txEl>
                                          </p:spTgt>
                                        </p:tgtEl>
                                        <p:attrNameLst>
                                          <p:attrName>style.visibility</p:attrName>
                                        </p:attrNameLst>
                                      </p:cBhvr>
                                      <p:to>
                                        <p:strVal val="visible"/>
                                      </p:to>
                                    </p:set>
                                    <p:animEffect transition="in" filter="fade">
                                      <p:cBhvr>
                                        <p:cTn id="50" dur="500"/>
                                        <p:tgtEl>
                                          <p:spTgt spid="28">
                                            <p:txEl>
                                              <p:pRg st="4" end="4"/>
                                            </p:txEl>
                                          </p:spTgt>
                                        </p:tgtEl>
                                      </p:cBhvr>
                                    </p:animEffect>
                                  </p:childTnLst>
                                </p:cTn>
                              </p:par>
                            </p:childTnLst>
                          </p:cTn>
                        </p:par>
                        <p:par>
                          <p:cTn id="51" fill="hold">
                            <p:stCondLst>
                              <p:cond delay="4800"/>
                            </p:stCondLst>
                            <p:childTnLst>
                              <p:par>
                                <p:cTn id="52" presetID="10" presetClass="entr" presetSubtype="0" fill="hold" nodeType="afterEffect">
                                  <p:stCondLst>
                                    <p:cond delay="0"/>
                                  </p:stCondLst>
                                  <p:childTnLst>
                                    <p:set>
                                      <p:cBhvr>
                                        <p:cTn id="53" dur="1" fill="hold">
                                          <p:stCondLst>
                                            <p:cond delay="0"/>
                                          </p:stCondLst>
                                        </p:cTn>
                                        <p:tgtEl>
                                          <p:spTgt spid="28">
                                            <p:txEl>
                                              <p:pRg st="5" end="5"/>
                                            </p:txEl>
                                          </p:spTgt>
                                        </p:tgtEl>
                                        <p:attrNameLst>
                                          <p:attrName>style.visibility</p:attrName>
                                        </p:attrNameLst>
                                      </p:cBhvr>
                                      <p:to>
                                        <p:strVal val="visible"/>
                                      </p:to>
                                    </p:set>
                                    <p:animEffect transition="in" filter="fade">
                                      <p:cBhvr>
                                        <p:cTn id="54" dur="500"/>
                                        <p:tgtEl>
                                          <p:spTgt spid="28">
                                            <p:txEl>
                                              <p:pRg st="5" end="5"/>
                                            </p:txEl>
                                          </p:spTgt>
                                        </p:tgtEl>
                                      </p:cBhvr>
                                    </p:animEffect>
                                  </p:childTnLst>
                                </p:cTn>
                              </p:par>
                            </p:childTnLst>
                          </p:cTn>
                        </p:par>
                        <p:par>
                          <p:cTn id="55" fill="hold">
                            <p:stCondLst>
                              <p:cond delay="5300"/>
                            </p:stCondLst>
                            <p:childTnLst>
                              <p:par>
                                <p:cTn id="56" presetID="10" presetClass="entr" presetSubtype="0" fill="hold" nodeType="afterEffect">
                                  <p:stCondLst>
                                    <p:cond delay="0"/>
                                  </p:stCondLst>
                                  <p:childTnLst>
                                    <p:set>
                                      <p:cBhvr>
                                        <p:cTn id="57" dur="1" fill="hold">
                                          <p:stCondLst>
                                            <p:cond delay="0"/>
                                          </p:stCondLst>
                                        </p:cTn>
                                        <p:tgtEl>
                                          <p:spTgt spid="28">
                                            <p:txEl>
                                              <p:pRg st="6" end="6"/>
                                            </p:txEl>
                                          </p:spTgt>
                                        </p:tgtEl>
                                        <p:attrNameLst>
                                          <p:attrName>style.visibility</p:attrName>
                                        </p:attrNameLst>
                                      </p:cBhvr>
                                      <p:to>
                                        <p:strVal val="visible"/>
                                      </p:to>
                                    </p:set>
                                    <p:animEffect transition="in" filter="fade">
                                      <p:cBhvr>
                                        <p:cTn id="58" dur="500"/>
                                        <p:tgtEl>
                                          <p:spTgt spid="28">
                                            <p:txEl>
                                              <p:pRg st="6" end="6"/>
                                            </p:txEl>
                                          </p:spTgt>
                                        </p:tgtEl>
                                      </p:cBhvr>
                                    </p:animEffect>
                                  </p:childTnLst>
                                </p:cTn>
                              </p:par>
                            </p:childTnLst>
                          </p:cTn>
                        </p:par>
                        <p:par>
                          <p:cTn id="59" fill="hold">
                            <p:stCondLst>
                              <p:cond delay="5800"/>
                            </p:stCondLst>
                            <p:childTnLst>
                              <p:par>
                                <p:cTn id="60" presetID="10" presetClass="entr" presetSubtype="0" fill="hold" nodeType="afterEffect">
                                  <p:stCondLst>
                                    <p:cond delay="0"/>
                                  </p:stCondLst>
                                  <p:childTnLst>
                                    <p:set>
                                      <p:cBhvr>
                                        <p:cTn id="61" dur="1" fill="hold">
                                          <p:stCondLst>
                                            <p:cond delay="0"/>
                                          </p:stCondLst>
                                        </p:cTn>
                                        <p:tgtEl>
                                          <p:spTgt spid="28">
                                            <p:txEl>
                                              <p:pRg st="7" end="7"/>
                                            </p:txEl>
                                          </p:spTgt>
                                        </p:tgtEl>
                                        <p:attrNameLst>
                                          <p:attrName>style.visibility</p:attrName>
                                        </p:attrNameLst>
                                      </p:cBhvr>
                                      <p:to>
                                        <p:strVal val="visible"/>
                                      </p:to>
                                    </p:set>
                                    <p:animEffect transition="in" filter="fade">
                                      <p:cBhvr>
                                        <p:cTn id="62" dur="500"/>
                                        <p:tgtEl>
                                          <p:spTgt spid="28">
                                            <p:txEl>
                                              <p:pRg st="7" end="7"/>
                                            </p:txEl>
                                          </p:spTgt>
                                        </p:tgtEl>
                                      </p:cBhvr>
                                    </p:animEffect>
                                  </p:childTnLst>
                                </p:cTn>
                              </p:par>
                            </p:childTnLst>
                          </p:cTn>
                        </p:par>
                        <p:par>
                          <p:cTn id="63" fill="hold">
                            <p:stCondLst>
                              <p:cond delay="6300"/>
                            </p:stCondLst>
                            <p:childTnLst>
                              <p:par>
                                <p:cTn id="64" presetID="10" presetClass="entr" presetSubtype="0" fill="hold" nodeType="afterEffect">
                                  <p:stCondLst>
                                    <p:cond delay="0"/>
                                  </p:stCondLst>
                                  <p:childTnLst>
                                    <p:set>
                                      <p:cBhvr>
                                        <p:cTn id="65" dur="1" fill="hold">
                                          <p:stCondLst>
                                            <p:cond delay="0"/>
                                          </p:stCondLst>
                                        </p:cTn>
                                        <p:tgtEl>
                                          <p:spTgt spid="28">
                                            <p:txEl>
                                              <p:pRg st="8" end="8"/>
                                            </p:txEl>
                                          </p:spTgt>
                                        </p:tgtEl>
                                        <p:attrNameLst>
                                          <p:attrName>style.visibility</p:attrName>
                                        </p:attrNameLst>
                                      </p:cBhvr>
                                      <p:to>
                                        <p:strVal val="visible"/>
                                      </p:to>
                                    </p:set>
                                    <p:animEffect transition="in" filter="fade">
                                      <p:cBhvr>
                                        <p:cTn id="66" dur="500"/>
                                        <p:tgtEl>
                                          <p:spTgt spid="28">
                                            <p:txEl>
                                              <p:pRg st="8" end="8"/>
                                            </p:txEl>
                                          </p:spTgt>
                                        </p:tgtEl>
                                      </p:cBhvr>
                                    </p:animEffect>
                                  </p:childTnLst>
                                </p:cTn>
                              </p:par>
                            </p:childTnLst>
                          </p:cTn>
                        </p:par>
                        <p:par>
                          <p:cTn id="67" fill="hold">
                            <p:stCondLst>
                              <p:cond delay="6800"/>
                            </p:stCondLst>
                            <p:childTnLst>
                              <p:par>
                                <p:cTn id="68" presetID="10" presetClass="entr" presetSubtype="0" fill="hold" nodeType="afterEffect">
                                  <p:stCondLst>
                                    <p:cond delay="0"/>
                                  </p:stCondLst>
                                  <p:childTnLst>
                                    <p:set>
                                      <p:cBhvr>
                                        <p:cTn id="69" dur="1" fill="hold">
                                          <p:stCondLst>
                                            <p:cond delay="0"/>
                                          </p:stCondLst>
                                        </p:cTn>
                                        <p:tgtEl>
                                          <p:spTgt spid="28">
                                            <p:txEl>
                                              <p:pRg st="9" end="9"/>
                                            </p:txEl>
                                          </p:spTgt>
                                        </p:tgtEl>
                                        <p:attrNameLst>
                                          <p:attrName>style.visibility</p:attrName>
                                        </p:attrNameLst>
                                      </p:cBhvr>
                                      <p:to>
                                        <p:strVal val="visible"/>
                                      </p:to>
                                    </p:set>
                                    <p:animEffect transition="in" filter="fade">
                                      <p:cBhvr>
                                        <p:cTn id="70" dur="500"/>
                                        <p:tgtEl>
                                          <p:spTgt spid="2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9A8B7BF-8329-4593-B929-F90BAFF414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311" y="5375842"/>
            <a:ext cx="1919111" cy="2398889"/>
          </a:xfrm>
          <a:prstGeom prst="rect">
            <a:avLst/>
          </a:prstGeom>
        </p:spPr>
      </p:pic>
      <p:grpSp>
        <p:nvGrpSpPr>
          <p:cNvPr id="22" name="Group 21">
            <a:extLst>
              <a:ext uri="{FF2B5EF4-FFF2-40B4-BE49-F238E27FC236}">
                <a16:creationId xmlns:a16="http://schemas.microsoft.com/office/drawing/2014/main" id="{450E6981-3B3C-49AA-9B5A-C07176EA13F8}"/>
              </a:ext>
            </a:extLst>
          </p:cNvPr>
          <p:cNvGrpSpPr/>
          <p:nvPr/>
        </p:nvGrpSpPr>
        <p:grpSpPr>
          <a:xfrm>
            <a:off x="561963" y="535951"/>
            <a:ext cx="11068075" cy="6153559"/>
            <a:chOff x="643467" y="559077"/>
            <a:chExt cx="9426222" cy="5863454"/>
          </a:xfrm>
        </p:grpSpPr>
        <p:sp>
          <p:nvSpPr>
            <p:cNvPr id="7" name="Rectangle 6">
              <a:extLst>
                <a:ext uri="{FF2B5EF4-FFF2-40B4-BE49-F238E27FC236}">
                  <a16:creationId xmlns:a16="http://schemas.microsoft.com/office/drawing/2014/main" id="{7711F5A2-3AF2-4B14-9794-7DC3BD30D0D6}"/>
                </a:ext>
              </a:extLst>
            </p:cNvPr>
            <p:cNvSpPr/>
            <p:nvPr/>
          </p:nvSpPr>
          <p:spPr>
            <a:xfrm>
              <a:off x="643467" y="559077"/>
              <a:ext cx="9426222" cy="5667022"/>
            </a:xfrm>
            <a:prstGeom prst="rect">
              <a:avLst/>
            </a:prstGeom>
            <a:solidFill>
              <a:srgbClr val="FEAB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descr="A picture containing shape&#10;&#10;Description automatically generated">
              <a:extLst>
                <a:ext uri="{FF2B5EF4-FFF2-40B4-BE49-F238E27FC236}">
                  <a16:creationId xmlns:a16="http://schemas.microsoft.com/office/drawing/2014/main" id="{C8D89F29-3288-42CE-8BF2-F75355F36C8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740" l="9865" r="99552">
                          <a14:foregroundMark x1="89148" y1="42969" x2="99641" y2="58906"/>
                          <a14:foregroundMark x1="71839" y1="39323" x2="71839" y2="39323"/>
                          <a14:foregroundMark x1="67265" y1="35573" x2="87444" y2="55000"/>
                          <a14:foregroundMark x1="87444" y1="55000" x2="87444" y2="55000"/>
                          <a14:foregroundMark x1="78027" y1="41458" x2="98655" y2="59948"/>
                          <a14:foregroundMark x1="98655" y1="59948" x2="99013" y2="60573"/>
                          <a14:foregroundMark x1="82332" y1="41667" x2="86547" y2="51198"/>
                          <a14:foregroundMark x1="50852" y1="42813" x2="48879" y2="53698"/>
                          <a14:foregroundMark x1="48879" y1="53698" x2="52287" y2="60885"/>
                          <a14:foregroundMark x1="52287" y1="60885" x2="52556" y2="61094"/>
                          <a14:foregroundMark x1="43767" y1="38854" x2="49417" y2="55313"/>
                          <a14:foregroundMark x1="45471" y1="40833" x2="55964" y2="61875"/>
                          <a14:foregroundMark x1="55964" y1="61875" x2="55964" y2="61875"/>
                          <a14:foregroundMark x1="44305" y1="60260" x2="45740" y2="68333"/>
                          <a14:foregroundMark x1="25594" y1="50387" x2="40897" y2="79531"/>
                          <a14:foregroundMark x1="25381" y1="66354" x2="51390" y2="82969"/>
                          <a14:foregroundMark x1="24215" y1="60417" x2="61525" y2="99271"/>
                          <a14:foregroundMark x1="61525" y1="99271" x2="62152" y2="99740"/>
                          <a14:foregroundMark x1="66457" y1="68646" x2="76682" y2="88906"/>
                          <a14:foregroundMark x1="76682" y1="88906" x2="76682" y2="88906"/>
                          <a14:foregroundMark x1="74350" y1="64844" x2="85112" y2="87917"/>
                          <a14:foregroundMark x1="85112" y1="87917" x2="85112" y2="87917"/>
                          <a14:foregroundMark x1="74350" y1="66354" x2="84305" y2="93229"/>
                          <a14:foregroundMark x1="84305" y1="93229" x2="84305" y2="93021"/>
                          <a14:foregroundMark x1="82870" y1="72448" x2="89955" y2="85781"/>
                          <a14:foregroundMark x1="89955" y1="85781" x2="89955" y2="85781"/>
                          <a14:foregroundMark x1="85740" y1="68490" x2="93901" y2="82969"/>
                          <a14:foregroundMark x1="93901" y1="82969" x2="93901" y2="82969"/>
                          <a14:foregroundMark x1="93094" y1="63385" x2="96233" y2="87760"/>
                          <a14:foregroundMark x1="96233" y1="87760" x2="96233" y2="87760"/>
                          <a14:foregroundMark x1="82332" y1="62708" x2="83767" y2="79844"/>
                          <a14:foregroundMark x1="63318" y1="68125" x2="67892" y2="92656"/>
                          <a14:foregroundMark x1="58475" y1="70781" x2="61883" y2="97917"/>
                          <a14:foregroundMark x1="42601" y1="70313" x2="43498" y2="89375"/>
                          <a14:foregroundMark x1="32108" y1="69792" x2="40717" y2="90521"/>
                          <a14:foregroundMark x1="40717" y1="90521" x2="43767" y2="93490"/>
                          <a14:foregroundMark x1="21614" y1="66667" x2="30135" y2="76979"/>
                          <a14:foregroundMark x1="30135" y1="76979" x2="31300" y2="77552"/>
                          <a14:foregroundMark x1="14888" y1="60260" x2="29058" y2="76719"/>
                          <a14:foregroundMark x1="18296" y1="56458" x2="26188" y2="65833"/>
                          <a14:foregroundMark x1="30404" y1="95469" x2="30404" y2="95469"/>
                          <a14:foregroundMark x1="30762" y1="95156" x2="30762" y2="95156"/>
                          <a14:foregroundMark x1="32735" y1="32240" x2="32735" y2="32240"/>
                          <a14:foregroundMark x1="32735" y1="31094" x2="36143" y2="31927"/>
                          <a14:foregroundMark x1="31031" y1="33073" x2="31570" y2="37031"/>
                          <a14:foregroundMark x1="78386" y1="24375" x2="87444" y2="33229"/>
                          <a14:foregroundMark x1="85112" y1="27135" x2="85112" y2="27135"/>
                          <a14:foregroundMark x1="42960" y1="29688" x2="42960" y2="29688"/>
                          <a14:foregroundMark x1="45561" y1="29167" x2="71390" y2="25938"/>
                          <a14:foregroundMark x1="71390" y1="25938" x2="81883" y2="28802"/>
                          <a14:foregroundMark x1="85291" y1="27344" x2="85471" y2="28906"/>
                          <a14:foregroundMark x1="53722" y1="27031" x2="58027" y2="27135"/>
                          <a14:foregroundMark x1="61076" y1="26458" x2="55874" y2="27187"/>
                          <a14:foregroundMark x1="64126" y1="25781" x2="44484" y2="29271"/>
                          <a14:foregroundMark x1="48072" y1="27604" x2="48072" y2="27604"/>
                          <a14:foregroundMark x1="49238" y1="27552" x2="50493" y2="27604"/>
                          <a14:foregroundMark x1="50762" y1="27396" x2="53274" y2="27708"/>
                          <a14:foregroundMark x1="88610" y1="31563" x2="99283" y2="44115"/>
                          <a14:foregroundMark x1="99283" y1="44115" x2="99462" y2="44948"/>
                          <a14:foregroundMark x1="89327" y1="31563" x2="91300" y2="33854"/>
                          <a14:foregroundMark x1="31928" y1="37604" x2="31928" y2="37604"/>
                          <a14:foregroundMark x1="31749" y1="37240" x2="29417" y2="44688"/>
                          <a14:foregroundMark x1="29417" y1="44688" x2="31031" y2="51563"/>
                          <a14:foregroundMark x1="24484" y1="54948" x2="27892" y2="63802"/>
                          <a14:foregroundMark x1="27892" y1="63802" x2="28072" y2="63802"/>
                          <a14:backgroundMark x1="24395" y1="47344" x2="26547" y2="50156"/>
                        </a14:backgroundRemoval>
                      </a14:imgEffect>
                    </a14:imgLayer>
                  </a14:imgProps>
                </a:ext>
                <a:ext uri="{28A0092B-C50C-407E-A947-70E740481C1C}">
                  <a14:useLocalDpi xmlns:a14="http://schemas.microsoft.com/office/drawing/2010/main" val="0"/>
                </a:ext>
              </a:extLst>
            </a:blip>
            <a:srcRect t="20519" b="15741"/>
            <a:stretch/>
          </p:blipFill>
          <p:spPr>
            <a:xfrm>
              <a:off x="8528755" y="4731223"/>
              <a:ext cx="1540934" cy="1691308"/>
            </a:xfrm>
            <a:prstGeom prst="rect">
              <a:avLst/>
            </a:prstGeom>
          </p:spPr>
        </p:pic>
      </p:grpSp>
      <p:grpSp>
        <p:nvGrpSpPr>
          <p:cNvPr id="9" name="Group 8">
            <a:extLst>
              <a:ext uri="{FF2B5EF4-FFF2-40B4-BE49-F238E27FC236}">
                <a16:creationId xmlns:a16="http://schemas.microsoft.com/office/drawing/2014/main" id="{6B9337B1-0F32-4A7F-B026-9AD51BEDB7C0}"/>
              </a:ext>
            </a:extLst>
          </p:cNvPr>
          <p:cNvGrpSpPr/>
          <p:nvPr/>
        </p:nvGrpSpPr>
        <p:grpSpPr>
          <a:xfrm>
            <a:off x="2391004" y="1959273"/>
            <a:ext cx="1854500" cy="1340173"/>
            <a:chOff x="5543291" y="1954883"/>
            <a:chExt cx="1854500" cy="1340173"/>
          </a:xfrm>
        </p:grpSpPr>
        <p:grpSp>
          <p:nvGrpSpPr>
            <p:cNvPr id="8" name="Group 7">
              <a:extLst>
                <a:ext uri="{FF2B5EF4-FFF2-40B4-BE49-F238E27FC236}">
                  <a16:creationId xmlns:a16="http://schemas.microsoft.com/office/drawing/2014/main" id="{BA372000-C1F7-4E80-9A7E-BB6C7E58F374}"/>
                </a:ext>
              </a:extLst>
            </p:cNvPr>
            <p:cNvGrpSpPr/>
            <p:nvPr/>
          </p:nvGrpSpPr>
          <p:grpSpPr>
            <a:xfrm>
              <a:off x="5543291" y="1955803"/>
              <a:ext cx="912290" cy="1339253"/>
              <a:chOff x="5543291" y="1955803"/>
              <a:chExt cx="912290" cy="1339253"/>
            </a:xfrm>
          </p:grpSpPr>
          <p:sp>
            <p:nvSpPr>
              <p:cNvPr id="45" name="Cube 44">
                <a:extLst>
                  <a:ext uri="{FF2B5EF4-FFF2-40B4-BE49-F238E27FC236}">
                    <a16:creationId xmlns:a16="http://schemas.microsoft.com/office/drawing/2014/main" id="{DE3479AE-3FE8-4C86-8C45-755FE98CBDBB}"/>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a:extLst>
                  <a:ext uri="{FF2B5EF4-FFF2-40B4-BE49-F238E27FC236}">
                    <a16:creationId xmlns:a16="http://schemas.microsoft.com/office/drawing/2014/main" id="{B8A22FF4-7AD9-43CD-93FF-AE87383C12D2}"/>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a:extLst>
                  <a:ext uri="{FF2B5EF4-FFF2-40B4-BE49-F238E27FC236}">
                    <a16:creationId xmlns:a16="http://schemas.microsoft.com/office/drawing/2014/main" id="{F467154C-5165-48CE-BCAF-A8AFB12FD8CC}"/>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75F444F5-1F2E-46AC-931B-0EA443076233}"/>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A3A77E34-98C7-4811-97A7-CE13E151ADE3}"/>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a:extLst>
                  <a:ext uri="{FF2B5EF4-FFF2-40B4-BE49-F238E27FC236}">
                    <a16:creationId xmlns:a16="http://schemas.microsoft.com/office/drawing/2014/main" id="{D5AEAA1C-991B-4D63-BCC2-B563715F3AB2}"/>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2B0D31FF-6A48-46DA-A3BD-4C8CCF215328}"/>
                </a:ext>
              </a:extLst>
            </p:cNvPr>
            <p:cNvGrpSpPr/>
            <p:nvPr/>
          </p:nvGrpSpPr>
          <p:grpSpPr>
            <a:xfrm>
              <a:off x="6013039" y="1955803"/>
              <a:ext cx="912290" cy="1339253"/>
              <a:chOff x="5543291" y="1955803"/>
              <a:chExt cx="912290" cy="1339253"/>
            </a:xfrm>
          </p:grpSpPr>
          <p:sp>
            <p:nvSpPr>
              <p:cNvPr id="56" name="Cube 55">
                <a:extLst>
                  <a:ext uri="{FF2B5EF4-FFF2-40B4-BE49-F238E27FC236}">
                    <a16:creationId xmlns:a16="http://schemas.microsoft.com/office/drawing/2014/main" id="{5EE80B28-CF92-48EB-87C6-7CAE66723664}"/>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a:extLst>
                  <a:ext uri="{FF2B5EF4-FFF2-40B4-BE49-F238E27FC236}">
                    <a16:creationId xmlns:a16="http://schemas.microsoft.com/office/drawing/2014/main" id="{FA95D554-8057-469F-9758-EB93E4F9079E}"/>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a:extLst>
                  <a:ext uri="{FF2B5EF4-FFF2-40B4-BE49-F238E27FC236}">
                    <a16:creationId xmlns:a16="http://schemas.microsoft.com/office/drawing/2014/main" id="{AE9D69FE-93A2-413B-8C8F-76D38F255E29}"/>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a:extLst>
                  <a:ext uri="{FF2B5EF4-FFF2-40B4-BE49-F238E27FC236}">
                    <a16:creationId xmlns:a16="http://schemas.microsoft.com/office/drawing/2014/main" id="{779B2E95-781D-409D-8776-DF7F62316DE1}"/>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a:extLst>
                  <a:ext uri="{FF2B5EF4-FFF2-40B4-BE49-F238E27FC236}">
                    <a16:creationId xmlns:a16="http://schemas.microsoft.com/office/drawing/2014/main" id="{BB83422F-2D8A-4800-9189-9D74FE9CA73C}"/>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a:extLst>
                  <a:ext uri="{FF2B5EF4-FFF2-40B4-BE49-F238E27FC236}">
                    <a16:creationId xmlns:a16="http://schemas.microsoft.com/office/drawing/2014/main" id="{E09B3A5A-726B-478A-B8EA-26E0E8AB7C0A}"/>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13F642EF-EE53-4972-835B-A699B2D6C92C}"/>
                </a:ext>
              </a:extLst>
            </p:cNvPr>
            <p:cNvGrpSpPr/>
            <p:nvPr/>
          </p:nvGrpSpPr>
          <p:grpSpPr>
            <a:xfrm>
              <a:off x="6485501" y="1954883"/>
              <a:ext cx="912290" cy="1339253"/>
              <a:chOff x="5543291" y="1955803"/>
              <a:chExt cx="912290" cy="1339253"/>
            </a:xfrm>
          </p:grpSpPr>
          <p:sp>
            <p:nvSpPr>
              <p:cNvPr id="63" name="Cube 62">
                <a:extLst>
                  <a:ext uri="{FF2B5EF4-FFF2-40B4-BE49-F238E27FC236}">
                    <a16:creationId xmlns:a16="http://schemas.microsoft.com/office/drawing/2014/main" id="{830897F2-822F-49B8-B0D5-D40BE9D7C00D}"/>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E3397CD9-5534-4002-BE8F-86CE976C6C60}"/>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a:extLst>
                  <a:ext uri="{FF2B5EF4-FFF2-40B4-BE49-F238E27FC236}">
                    <a16:creationId xmlns:a16="http://schemas.microsoft.com/office/drawing/2014/main" id="{8216BFD0-6289-4C65-ABE2-57B6A2925335}"/>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a:extLst>
                  <a:ext uri="{FF2B5EF4-FFF2-40B4-BE49-F238E27FC236}">
                    <a16:creationId xmlns:a16="http://schemas.microsoft.com/office/drawing/2014/main" id="{E2226BAF-310F-4750-9921-85A9AB52B9AA}"/>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a:extLst>
                  <a:ext uri="{FF2B5EF4-FFF2-40B4-BE49-F238E27FC236}">
                    <a16:creationId xmlns:a16="http://schemas.microsoft.com/office/drawing/2014/main" id="{72A61014-3643-427B-A98D-B6ACD1FF23F4}"/>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a:extLst>
                  <a:ext uri="{FF2B5EF4-FFF2-40B4-BE49-F238E27FC236}">
                    <a16:creationId xmlns:a16="http://schemas.microsoft.com/office/drawing/2014/main" id="{EDD9A1CB-BA7C-4077-8A69-583DFDF1CB2B}"/>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4" name="TextBox 113">
            <a:extLst>
              <a:ext uri="{FF2B5EF4-FFF2-40B4-BE49-F238E27FC236}">
                <a16:creationId xmlns:a16="http://schemas.microsoft.com/office/drawing/2014/main" id="{818692AE-CA5C-4D31-907D-D13531E67025}"/>
              </a:ext>
            </a:extLst>
          </p:cNvPr>
          <p:cNvSpPr txBox="1"/>
          <p:nvPr/>
        </p:nvSpPr>
        <p:spPr>
          <a:xfrm>
            <a:off x="2951600" y="3487536"/>
            <a:ext cx="8937171" cy="461665"/>
          </a:xfrm>
          <a:prstGeom prst="rect">
            <a:avLst/>
          </a:prstGeom>
          <a:noFill/>
        </p:spPr>
        <p:txBody>
          <a:bodyPr wrap="square" rtlCol="0">
            <a:spAutoFit/>
          </a:bodyPr>
          <a:lstStyle/>
          <a:p>
            <a:r>
              <a:rPr lang="en-US" sz="2400" b="1">
                <a:latin typeface="HP001 4 hàng" panose="020B0603050302020204" pitchFamily="34" charset="0"/>
              </a:rPr>
              <a:t>B</a:t>
            </a:r>
          </a:p>
        </p:txBody>
      </p:sp>
      <p:sp>
        <p:nvSpPr>
          <p:cNvPr id="116" name="TextBox 115">
            <a:extLst>
              <a:ext uri="{FF2B5EF4-FFF2-40B4-BE49-F238E27FC236}">
                <a16:creationId xmlns:a16="http://schemas.microsoft.com/office/drawing/2014/main" id="{4C38BF04-B69F-416B-A66B-CD86476E019A}"/>
              </a:ext>
            </a:extLst>
          </p:cNvPr>
          <p:cNvSpPr txBox="1"/>
          <p:nvPr/>
        </p:nvSpPr>
        <p:spPr>
          <a:xfrm>
            <a:off x="876703" y="3924562"/>
            <a:ext cx="8937171" cy="461665"/>
          </a:xfrm>
          <a:prstGeom prst="rect">
            <a:avLst/>
          </a:prstGeom>
          <a:noFill/>
        </p:spPr>
        <p:txBody>
          <a:bodyPr wrap="square" rtlCol="0">
            <a:spAutoFit/>
          </a:bodyPr>
          <a:lstStyle/>
          <a:p>
            <a:r>
              <a:rPr lang="en-US" sz="2400" dirty="0" err="1">
                <a:latin typeface="Arial" panose="020B0604020202020204" pitchFamily="34" charset="0"/>
              </a:rPr>
              <a:t>Hình</a:t>
            </a:r>
            <a:r>
              <a:rPr lang="en-US" sz="2400" dirty="0">
                <a:latin typeface="Arial" panose="020B0604020202020204" pitchFamily="34" charset="0"/>
              </a:rPr>
              <a:t> </a:t>
            </a:r>
            <a:r>
              <a:rPr lang="en-US" sz="2400" dirty="0" err="1">
                <a:latin typeface="Arial" panose="020B0604020202020204" pitchFamily="34" charset="0"/>
              </a:rPr>
              <a:t>hộp</a:t>
            </a:r>
            <a:r>
              <a:rPr lang="en-US" sz="2400" dirty="0">
                <a:latin typeface="Arial" panose="020B0604020202020204" pitchFamily="34" charset="0"/>
              </a:rPr>
              <a:t> </a:t>
            </a:r>
            <a:r>
              <a:rPr lang="en-US" sz="2400" dirty="0" err="1">
                <a:latin typeface="Arial" panose="020B0604020202020204" pitchFamily="34" charset="0"/>
              </a:rPr>
              <a:t>chữ</a:t>
            </a:r>
            <a:r>
              <a:rPr lang="en-US" sz="2400" dirty="0">
                <a:latin typeface="Arial" panose="020B0604020202020204" pitchFamily="34" charset="0"/>
              </a:rPr>
              <a:t> </a:t>
            </a:r>
            <a:r>
              <a:rPr lang="en-US" sz="2400" dirty="0" err="1">
                <a:latin typeface="Arial" panose="020B0604020202020204" pitchFamily="34" charset="0"/>
              </a:rPr>
              <a:t>nhật</a:t>
            </a:r>
            <a:r>
              <a:rPr lang="en-US" sz="2400" dirty="0">
                <a:latin typeface="Arial" panose="020B0604020202020204" pitchFamily="34" charset="0"/>
              </a:rPr>
              <a:t> </a:t>
            </a:r>
            <a:r>
              <a:rPr lang="en-US" sz="2400" b="1" dirty="0">
                <a:latin typeface="HP001 4 hàng" panose="020B0603050302020204" pitchFamily="34" charset="0"/>
              </a:rPr>
              <a:t>B</a:t>
            </a:r>
            <a:r>
              <a:rPr lang="en-US" sz="2400" dirty="0">
                <a:latin typeface="Arial" panose="020B0604020202020204" pitchFamily="34" charset="0"/>
              </a:rPr>
              <a:t> </a:t>
            </a:r>
            <a:r>
              <a:rPr lang="en-US" sz="2400" dirty="0" err="1">
                <a:latin typeface="Arial" panose="020B0604020202020204" pitchFamily="34" charset="0"/>
              </a:rPr>
              <a:t>gồm</a:t>
            </a:r>
            <a:r>
              <a:rPr lang="en-US" sz="2400" dirty="0">
                <a:latin typeface="Arial" panose="020B0604020202020204" pitchFamily="34" charset="0"/>
              </a:rPr>
              <a:t> </a:t>
            </a:r>
            <a:r>
              <a:rPr lang="en-US" sz="2400" dirty="0" err="1">
                <a:latin typeface="Arial" panose="020B0604020202020204" pitchFamily="34" charset="0"/>
              </a:rPr>
              <a:t>mấy</a:t>
            </a:r>
            <a:r>
              <a:rPr lang="en-US" sz="2400" dirty="0">
                <a:latin typeface="Arial" panose="020B0604020202020204" pitchFamily="34" charset="0"/>
              </a:rPr>
              <a:t> </a:t>
            </a:r>
            <a:r>
              <a:rPr lang="en-US" sz="2400" dirty="0" err="1">
                <a:latin typeface="Arial" panose="020B0604020202020204" pitchFamily="34" charset="0"/>
              </a:rPr>
              <a:t>hình</a:t>
            </a:r>
            <a:r>
              <a:rPr lang="en-US" sz="2400" dirty="0">
                <a:latin typeface="Arial" panose="020B0604020202020204" pitchFamily="34" charset="0"/>
              </a:rPr>
              <a:t> </a:t>
            </a:r>
            <a:r>
              <a:rPr lang="en-US" sz="2400" dirty="0" err="1">
                <a:latin typeface="Arial" panose="020B0604020202020204" pitchFamily="34" charset="0"/>
              </a:rPr>
              <a:t>lập</a:t>
            </a:r>
            <a:r>
              <a:rPr lang="en-US" sz="2400" dirty="0">
                <a:latin typeface="Arial" panose="020B0604020202020204" pitchFamily="34" charset="0"/>
              </a:rPr>
              <a:t> </a:t>
            </a:r>
            <a:r>
              <a:rPr lang="en-US" sz="2400" dirty="0" err="1">
                <a:latin typeface="Arial" panose="020B0604020202020204" pitchFamily="34" charset="0"/>
              </a:rPr>
              <a:t>phương</a:t>
            </a:r>
            <a:r>
              <a:rPr lang="en-US" sz="2400" dirty="0">
                <a:latin typeface="Arial" panose="020B0604020202020204" pitchFamily="34" charset="0"/>
              </a:rPr>
              <a:t> </a:t>
            </a:r>
            <a:r>
              <a:rPr lang="en-US" sz="2400" dirty="0" err="1">
                <a:latin typeface="Arial" panose="020B0604020202020204" pitchFamily="34" charset="0"/>
              </a:rPr>
              <a:t>nhỏ</a:t>
            </a:r>
            <a:r>
              <a:rPr lang="en-US" sz="2400" dirty="0">
                <a:latin typeface="Arial" panose="020B0604020202020204" pitchFamily="34" charset="0"/>
              </a:rPr>
              <a:t>?</a:t>
            </a:r>
          </a:p>
        </p:txBody>
      </p:sp>
      <p:grpSp>
        <p:nvGrpSpPr>
          <p:cNvPr id="70" name="Group 69">
            <a:extLst>
              <a:ext uri="{FF2B5EF4-FFF2-40B4-BE49-F238E27FC236}">
                <a16:creationId xmlns:a16="http://schemas.microsoft.com/office/drawing/2014/main" id="{B383D554-8D99-4C68-894C-952F608D8C67}"/>
              </a:ext>
            </a:extLst>
          </p:cNvPr>
          <p:cNvGrpSpPr/>
          <p:nvPr/>
        </p:nvGrpSpPr>
        <p:grpSpPr>
          <a:xfrm>
            <a:off x="4808609" y="1959273"/>
            <a:ext cx="912290" cy="1339253"/>
            <a:chOff x="5543291" y="1955803"/>
            <a:chExt cx="912290" cy="1339253"/>
          </a:xfrm>
        </p:grpSpPr>
        <p:sp>
          <p:nvSpPr>
            <p:cNvPr id="85" name="Cube 84">
              <a:extLst>
                <a:ext uri="{FF2B5EF4-FFF2-40B4-BE49-F238E27FC236}">
                  <a16:creationId xmlns:a16="http://schemas.microsoft.com/office/drawing/2014/main" id="{2AD68D82-BB89-4823-AFDF-1EE176AB91E6}"/>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a:extLst>
                <a:ext uri="{FF2B5EF4-FFF2-40B4-BE49-F238E27FC236}">
                  <a16:creationId xmlns:a16="http://schemas.microsoft.com/office/drawing/2014/main" id="{5FEC8C40-7027-43F3-8417-768C69F552EC}"/>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a:extLst>
                <a:ext uri="{FF2B5EF4-FFF2-40B4-BE49-F238E27FC236}">
                  <a16:creationId xmlns:a16="http://schemas.microsoft.com/office/drawing/2014/main" id="{5B6A8ED7-16DA-473B-9AB5-B646F81EC72F}"/>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a:extLst>
                <a:ext uri="{FF2B5EF4-FFF2-40B4-BE49-F238E27FC236}">
                  <a16:creationId xmlns:a16="http://schemas.microsoft.com/office/drawing/2014/main" id="{4CDFDA48-33FE-4D6C-9F45-EC0921A812B9}"/>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be 88">
              <a:extLst>
                <a:ext uri="{FF2B5EF4-FFF2-40B4-BE49-F238E27FC236}">
                  <a16:creationId xmlns:a16="http://schemas.microsoft.com/office/drawing/2014/main" id="{6150490A-52F7-4DE0-B2C2-4DA2B128F6EF}"/>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ube 89">
              <a:extLst>
                <a:ext uri="{FF2B5EF4-FFF2-40B4-BE49-F238E27FC236}">
                  <a16:creationId xmlns:a16="http://schemas.microsoft.com/office/drawing/2014/main" id="{AA87EFC7-5435-4FFC-8F45-A4EA2F39698E}"/>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D41DD0B4-9B25-4DF2-BD2F-FD8F7202F3EB}"/>
              </a:ext>
            </a:extLst>
          </p:cNvPr>
          <p:cNvGrpSpPr/>
          <p:nvPr/>
        </p:nvGrpSpPr>
        <p:grpSpPr>
          <a:xfrm>
            <a:off x="5278357" y="1959273"/>
            <a:ext cx="912290" cy="1339253"/>
            <a:chOff x="5543291" y="1955803"/>
            <a:chExt cx="912290" cy="1339253"/>
          </a:xfrm>
        </p:grpSpPr>
        <p:sp>
          <p:nvSpPr>
            <p:cNvPr id="79" name="Cube 78">
              <a:extLst>
                <a:ext uri="{FF2B5EF4-FFF2-40B4-BE49-F238E27FC236}">
                  <a16:creationId xmlns:a16="http://schemas.microsoft.com/office/drawing/2014/main" id="{3133FB6B-A6D5-4256-9E2C-76388BD155F8}"/>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a:extLst>
                <a:ext uri="{FF2B5EF4-FFF2-40B4-BE49-F238E27FC236}">
                  <a16:creationId xmlns:a16="http://schemas.microsoft.com/office/drawing/2014/main" id="{26D5671B-BA45-4F14-B084-F4AA44EF88EF}"/>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ube 80">
              <a:extLst>
                <a:ext uri="{FF2B5EF4-FFF2-40B4-BE49-F238E27FC236}">
                  <a16:creationId xmlns:a16="http://schemas.microsoft.com/office/drawing/2014/main" id="{B05CC168-8D86-413D-ACE9-8057294A6F44}"/>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a:extLst>
                <a:ext uri="{FF2B5EF4-FFF2-40B4-BE49-F238E27FC236}">
                  <a16:creationId xmlns:a16="http://schemas.microsoft.com/office/drawing/2014/main" id="{6B16EAB5-A017-4EA8-A170-7393E04DF591}"/>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a:extLst>
                <a:ext uri="{FF2B5EF4-FFF2-40B4-BE49-F238E27FC236}">
                  <a16:creationId xmlns:a16="http://schemas.microsoft.com/office/drawing/2014/main" id="{978BEDD4-5EC0-41B7-9117-85025FE5D31F}"/>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a:extLst>
                <a:ext uri="{FF2B5EF4-FFF2-40B4-BE49-F238E27FC236}">
                  <a16:creationId xmlns:a16="http://schemas.microsoft.com/office/drawing/2014/main" id="{9113FEB9-D10F-451F-A240-ADC836BD9E35}"/>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D3EE8C08-CD56-4760-89EE-4BD8D6A36210}"/>
              </a:ext>
            </a:extLst>
          </p:cNvPr>
          <p:cNvGrpSpPr/>
          <p:nvPr/>
        </p:nvGrpSpPr>
        <p:grpSpPr>
          <a:xfrm>
            <a:off x="5750819" y="1958353"/>
            <a:ext cx="912290" cy="1339253"/>
            <a:chOff x="5543291" y="1955803"/>
            <a:chExt cx="912290" cy="1339253"/>
          </a:xfrm>
        </p:grpSpPr>
        <p:sp>
          <p:nvSpPr>
            <p:cNvPr id="73" name="Cube 72">
              <a:extLst>
                <a:ext uri="{FF2B5EF4-FFF2-40B4-BE49-F238E27FC236}">
                  <a16:creationId xmlns:a16="http://schemas.microsoft.com/office/drawing/2014/main" id="{947BC73D-D8A3-4296-8F4E-56942A775393}"/>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ube 73">
              <a:extLst>
                <a:ext uri="{FF2B5EF4-FFF2-40B4-BE49-F238E27FC236}">
                  <a16:creationId xmlns:a16="http://schemas.microsoft.com/office/drawing/2014/main" id="{6B97081E-56AB-49B5-96E8-9A26A41F4E94}"/>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ube 74">
              <a:extLst>
                <a:ext uri="{FF2B5EF4-FFF2-40B4-BE49-F238E27FC236}">
                  <a16:creationId xmlns:a16="http://schemas.microsoft.com/office/drawing/2014/main" id="{AA7A35BA-8EA9-49F0-A0C3-26C13C0092B9}"/>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ube 75">
              <a:extLst>
                <a:ext uri="{FF2B5EF4-FFF2-40B4-BE49-F238E27FC236}">
                  <a16:creationId xmlns:a16="http://schemas.microsoft.com/office/drawing/2014/main" id="{6A4235B1-F34A-4DAC-BF71-3A919943BF21}"/>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ube 76">
              <a:extLst>
                <a:ext uri="{FF2B5EF4-FFF2-40B4-BE49-F238E27FC236}">
                  <a16:creationId xmlns:a16="http://schemas.microsoft.com/office/drawing/2014/main" id="{C60F086A-9FC9-4181-B547-574DE1234627}"/>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a:extLst>
                <a:ext uri="{FF2B5EF4-FFF2-40B4-BE49-F238E27FC236}">
                  <a16:creationId xmlns:a16="http://schemas.microsoft.com/office/drawing/2014/main" id="{696FE4EE-0601-4D17-8620-36B9BE5C87C6}"/>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TextBox 90">
            <a:extLst>
              <a:ext uri="{FF2B5EF4-FFF2-40B4-BE49-F238E27FC236}">
                <a16:creationId xmlns:a16="http://schemas.microsoft.com/office/drawing/2014/main" id="{AA00FAF5-E1BB-4908-B787-839379B734ED}"/>
              </a:ext>
            </a:extLst>
          </p:cNvPr>
          <p:cNvSpPr txBox="1"/>
          <p:nvPr/>
        </p:nvSpPr>
        <p:spPr>
          <a:xfrm>
            <a:off x="684587" y="4233009"/>
            <a:ext cx="9129287" cy="1154162"/>
          </a:xfrm>
          <a:prstGeom prst="rect">
            <a:avLst/>
          </a:prstGeom>
          <a:noFill/>
        </p:spPr>
        <p:txBody>
          <a:bodyPr wrap="square" rtlCol="0">
            <a:spAutoFit/>
          </a:bodyPr>
          <a:lstStyle/>
          <a:p>
            <a:pPr algn="ctr">
              <a:lnSpc>
                <a:spcPct val="150000"/>
              </a:lnSpc>
            </a:pPr>
            <a:r>
              <a:rPr lang="en-US" sz="2400" dirty="0">
                <a:solidFill>
                  <a:srgbClr val="51347B"/>
                </a:solidFill>
                <a:latin typeface="Arial" panose="020B0604020202020204" pitchFamily="34" charset="0"/>
              </a:rPr>
              <a:t>Ta </a:t>
            </a:r>
            <a:r>
              <a:rPr lang="en-US" sz="2400" dirty="0" err="1">
                <a:solidFill>
                  <a:srgbClr val="51347B"/>
                </a:solidFill>
                <a:latin typeface="Arial" panose="020B0604020202020204" pitchFamily="34" charset="0"/>
              </a:rPr>
              <a:t>lấy</a:t>
            </a:r>
            <a:r>
              <a:rPr lang="en-US" sz="2400" dirty="0">
                <a:solidFill>
                  <a:srgbClr val="51347B"/>
                </a:solidFill>
                <a:latin typeface="Arial" panose="020B0604020202020204" pitchFamily="34" charset="0"/>
              </a:rPr>
              <a:t>: </a:t>
            </a:r>
            <a:r>
              <a:rPr lang="en-US" sz="2400" dirty="0">
                <a:solidFill>
                  <a:srgbClr val="0070C0"/>
                </a:solidFill>
                <a:latin typeface="Arial" panose="020B0604020202020204" pitchFamily="34" charset="0"/>
              </a:rPr>
              <a:t>6 x 3 = 18 (</a:t>
            </a:r>
            <a:r>
              <a:rPr lang="en-US" sz="2400" dirty="0" err="1">
                <a:solidFill>
                  <a:srgbClr val="0070C0"/>
                </a:solidFill>
                <a:latin typeface="Arial" panose="020B0604020202020204" pitchFamily="34" charset="0"/>
              </a:rPr>
              <a:t>hình</a:t>
            </a:r>
            <a:r>
              <a:rPr lang="en-US" sz="2400" dirty="0">
                <a:solidFill>
                  <a:srgbClr val="0070C0"/>
                </a:solidFill>
                <a:latin typeface="Arial" panose="020B0604020202020204" pitchFamily="34" charset="0"/>
              </a:rPr>
              <a:t>)</a:t>
            </a:r>
          </a:p>
          <a:p>
            <a:pPr algn="ctr">
              <a:lnSpc>
                <a:spcPct val="150000"/>
              </a:lnSpc>
            </a:pPr>
            <a:r>
              <a:rPr lang="en-US" sz="2400" dirty="0" err="1">
                <a:solidFill>
                  <a:srgbClr val="51347B"/>
                </a:solidFill>
                <a:latin typeface="Arial" panose="020B0604020202020204" pitchFamily="34" charset="0"/>
              </a:rPr>
              <a:t>Vậy</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hình</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hộp</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chữ</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nhật</a:t>
            </a:r>
            <a:r>
              <a:rPr lang="en-US" sz="2400" dirty="0">
                <a:solidFill>
                  <a:srgbClr val="51347B"/>
                </a:solidFill>
                <a:latin typeface="Arial" panose="020B0604020202020204" pitchFamily="34" charset="0"/>
              </a:rPr>
              <a:t> </a:t>
            </a:r>
            <a:r>
              <a:rPr lang="en-US" sz="2400" b="1" dirty="0">
                <a:solidFill>
                  <a:srgbClr val="51347B"/>
                </a:solidFill>
                <a:latin typeface="HP001 4 hàng" panose="020B0603050302020204" pitchFamily="34" charset="0"/>
              </a:rPr>
              <a:t>B</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gồm</a:t>
            </a:r>
            <a:r>
              <a:rPr lang="en-US" sz="2400" dirty="0">
                <a:solidFill>
                  <a:srgbClr val="51347B"/>
                </a:solidFill>
                <a:latin typeface="Arial" panose="020B0604020202020204" pitchFamily="34" charset="0"/>
              </a:rPr>
              <a:t> 18 </a:t>
            </a:r>
            <a:r>
              <a:rPr lang="en-US" sz="2400" dirty="0" err="1">
                <a:solidFill>
                  <a:srgbClr val="51347B"/>
                </a:solidFill>
                <a:latin typeface="Arial" panose="020B0604020202020204" pitchFamily="34" charset="0"/>
              </a:rPr>
              <a:t>hình</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lập</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phương</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nhỏ</a:t>
            </a:r>
            <a:r>
              <a:rPr lang="en-US" sz="2400" dirty="0">
                <a:solidFill>
                  <a:srgbClr val="51347B"/>
                </a:solidFill>
                <a:latin typeface="Arial" panose="020B0604020202020204" pitchFamily="34" charset="0"/>
              </a:rPr>
              <a:t>.</a:t>
            </a:r>
          </a:p>
        </p:txBody>
      </p:sp>
      <p:sp>
        <p:nvSpPr>
          <p:cNvPr id="92" name="TextBox 91">
            <a:extLst>
              <a:ext uri="{FF2B5EF4-FFF2-40B4-BE49-F238E27FC236}">
                <a16:creationId xmlns:a16="http://schemas.microsoft.com/office/drawing/2014/main" id="{99373EEB-03DA-4899-9352-4AF7218ACF80}"/>
              </a:ext>
            </a:extLst>
          </p:cNvPr>
          <p:cNvSpPr txBox="1"/>
          <p:nvPr/>
        </p:nvSpPr>
        <p:spPr>
          <a:xfrm>
            <a:off x="761938" y="5299917"/>
            <a:ext cx="8937171" cy="461665"/>
          </a:xfrm>
          <a:prstGeom prst="rect">
            <a:avLst/>
          </a:prstGeom>
          <a:noFill/>
        </p:spPr>
        <p:txBody>
          <a:bodyPr wrap="square" rtlCol="0">
            <a:spAutoFit/>
          </a:bodyPr>
          <a:lstStyle/>
          <a:p>
            <a:r>
              <a:rPr lang="en-US" sz="2400" dirty="0" err="1">
                <a:solidFill>
                  <a:srgbClr val="B35C80"/>
                </a:solidFill>
                <a:latin typeface="Arial" panose="020B0604020202020204" pitchFamily="34" charset="0"/>
              </a:rPr>
              <a:t>Hoặc</a:t>
            </a:r>
            <a:endParaRPr lang="en-US" sz="2400" dirty="0">
              <a:solidFill>
                <a:srgbClr val="B35C80"/>
              </a:solidFill>
              <a:latin typeface="Arial" panose="020B0604020202020204" pitchFamily="34" charset="0"/>
            </a:endParaRPr>
          </a:p>
        </p:txBody>
      </p:sp>
      <p:sp>
        <p:nvSpPr>
          <p:cNvPr id="93" name="TextBox 92">
            <a:extLst>
              <a:ext uri="{FF2B5EF4-FFF2-40B4-BE49-F238E27FC236}">
                <a16:creationId xmlns:a16="http://schemas.microsoft.com/office/drawing/2014/main" id="{ACB9BAFA-A1E3-4E49-A3D3-355615981E9F}"/>
              </a:ext>
            </a:extLst>
          </p:cNvPr>
          <p:cNvSpPr txBox="1"/>
          <p:nvPr/>
        </p:nvSpPr>
        <p:spPr>
          <a:xfrm>
            <a:off x="691418" y="5337743"/>
            <a:ext cx="9129287" cy="1154162"/>
          </a:xfrm>
          <a:prstGeom prst="rect">
            <a:avLst/>
          </a:prstGeom>
          <a:noFill/>
        </p:spPr>
        <p:txBody>
          <a:bodyPr wrap="square" rtlCol="0">
            <a:spAutoFit/>
          </a:bodyPr>
          <a:lstStyle/>
          <a:p>
            <a:pPr algn="ctr">
              <a:lnSpc>
                <a:spcPct val="150000"/>
              </a:lnSpc>
            </a:pPr>
            <a:r>
              <a:rPr lang="en-US" sz="2400" dirty="0">
                <a:solidFill>
                  <a:srgbClr val="51347B"/>
                </a:solidFill>
                <a:latin typeface="Arial" panose="020B0604020202020204" pitchFamily="34" charset="0"/>
              </a:rPr>
              <a:t>Ta </a:t>
            </a:r>
            <a:r>
              <a:rPr lang="en-US" sz="2400" dirty="0" err="1">
                <a:solidFill>
                  <a:srgbClr val="51347B"/>
                </a:solidFill>
                <a:latin typeface="Arial" panose="020B0604020202020204" pitchFamily="34" charset="0"/>
              </a:rPr>
              <a:t>lấy</a:t>
            </a:r>
            <a:r>
              <a:rPr lang="en-US" sz="2400" dirty="0">
                <a:solidFill>
                  <a:srgbClr val="51347B"/>
                </a:solidFill>
                <a:latin typeface="Arial" panose="020B0604020202020204" pitchFamily="34" charset="0"/>
              </a:rPr>
              <a:t>: </a:t>
            </a:r>
            <a:r>
              <a:rPr lang="en-US" sz="2400" dirty="0">
                <a:solidFill>
                  <a:srgbClr val="00B050"/>
                </a:solidFill>
                <a:latin typeface="Arial" panose="020B0604020202020204" pitchFamily="34" charset="0"/>
              </a:rPr>
              <a:t>9 x 2 = 18 (</a:t>
            </a:r>
            <a:r>
              <a:rPr lang="en-US" sz="2400" dirty="0" err="1">
                <a:solidFill>
                  <a:srgbClr val="00B050"/>
                </a:solidFill>
                <a:latin typeface="Arial" panose="020B0604020202020204" pitchFamily="34" charset="0"/>
              </a:rPr>
              <a:t>hình</a:t>
            </a:r>
            <a:r>
              <a:rPr lang="en-US" sz="2400" dirty="0">
                <a:solidFill>
                  <a:srgbClr val="00B050"/>
                </a:solidFill>
                <a:latin typeface="Arial" panose="020B0604020202020204" pitchFamily="34" charset="0"/>
              </a:rPr>
              <a:t>)</a:t>
            </a:r>
          </a:p>
          <a:p>
            <a:pPr algn="ctr">
              <a:lnSpc>
                <a:spcPct val="150000"/>
              </a:lnSpc>
            </a:pPr>
            <a:r>
              <a:rPr lang="en-US" sz="2400" dirty="0" err="1">
                <a:solidFill>
                  <a:srgbClr val="51347B"/>
                </a:solidFill>
                <a:latin typeface="Arial" panose="020B0604020202020204" pitchFamily="34" charset="0"/>
              </a:rPr>
              <a:t>Vậy</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hình</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hộp</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chữ</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nhật</a:t>
            </a:r>
            <a:r>
              <a:rPr lang="en-US" sz="2400" dirty="0">
                <a:solidFill>
                  <a:srgbClr val="51347B"/>
                </a:solidFill>
                <a:latin typeface="Arial" panose="020B0604020202020204" pitchFamily="34" charset="0"/>
              </a:rPr>
              <a:t> </a:t>
            </a:r>
            <a:r>
              <a:rPr lang="en-US" sz="2400" b="1" dirty="0">
                <a:solidFill>
                  <a:srgbClr val="51347B"/>
                </a:solidFill>
                <a:latin typeface="HP001 4 hàng" panose="020B0603050302020204" pitchFamily="34" charset="0"/>
              </a:rPr>
              <a:t>B</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gồm</a:t>
            </a:r>
            <a:r>
              <a:rPr lang="en-US" sz="2400" dirty="0">
                <a:solidFill>
                  <a:srgbClr val="51347B"/>
                </a:solidFill>
                <a:latin typeface="Arial" panose="020B0604020202020204" pitchFamily="34" charset="0"/>
              </a:rPr>
              <a:t> 18 </a:t>
            </a:r>
            <a:r>
              <a:rPr lang="en-US" sz="2400" dirty="0" err="1">
                <a:solidFill>
                  <a:srgbClr val="51347B"/>
                </a:solidFill>
                <a:latin typeface="Arial" panose="020B0604020202020204" pitchFamily="34" charset="0"/>
              </a:rPr>
              <a:t>hình</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lập</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phương</a:t>
            </a:r>
            <a:r>
              <a:rPr lang="en-US" sz="2400" dirty="0">
                <a:solidFill>
                  <a:srgbClr val="51347B"/>
                </a:solidFill>
                <a:latin typeface="Arial" panose="020B0604020202020204" pitchFamily="34" charset="0"/>
              </a:rPr>
              <a:t> </a:t>
            </a:r>
            <a:r>
              <a:rPr lang="en-US" sz="2400" dirty="0" err="1">
                <a:solidFill>
                  <a:srgbClr val="51347B"/>
                </a:solidFill>
                <a:latin typeface="Arial" panose="020B0604020202020204" pitchFamily="34" charset="0"/>
              </a:rPr>
              <a:t>nhỏ</a:t>
            </a:r>
            <a:r>
              <a:rPr lang="en-US" sz="2400" dirty="0">
                <a:solidFill>
                  <a:srgbClr val="51347B"/>
                </a:solidFill>
                <a:latin typeface="Arial" panose="020B0604020202020204" pitchFamily="34" charset="0"/>
              </a:rPr>
              <a:t>.</a:t>
            </a:r>
          </a:p>
        </p:txBody>
      </p:sp>
      <p:sp>
        <p:nvSpPr>
          <p:cNvPr id="110" name="Cube 109">
            <a:extLst>
              <a:ext uri="{FF2B5EF4-FFF2-40B4-BE49-F238E27FC236}">
                <a16:creationId xmlns:a16="http://schemas.microsoft.com/office/drawing/2014/main" id="{8142A95A-B8A7-440C-9E4F-ACD24D97B235}"/>
              </a:ext>
            </a:extLst>
          </p:cNvPr>
          <p:cNvSpPr/>
          <p:nvPr/>
        </p:nvSpPr>
        <p:spPr>
          <a:xfrm>
            <a:off x="5322051" y="2445190"/>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ube 110">
            <a:extLst>
              <a:ext uri="{FF2B5EF4-FFF2-40B4-BE49-F238E27FC236}">
                <a16:creationId xmlns:a16="http://schemas.microsoft.com/office/drawing/2014/main" id="{44D828FB-7A22-4981-A989-02A34D5B49C1}"/>
              </a:ext>
            </a:extLst>
          </p:cNvPr>
          <p:cNvSpPr/>
          <p:nvPr/>
        </p:nvSpPr>
        <p:spPr>
          <a:xfrm>
            <a:off x="5177204" y="25774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ube 117">
            <a:extLst>
              <a:ext uri="{FF2B5EF4-FFF2-40B4-BE49-F238E27FC236}">
                <a16:creationId xmlns:a16="http://schemas.microsoft.com/office/drawing/2014/main" id="{6C435768-AD1A-427B-B5DF-E23DBE2E6957}"/>
              </a:ext>
            </a:extLst>
          </p:cNvPr>
          <p:cNvSpPr/>
          <p:nvPr/>
        </p:nvSpPr>
        <p:spPr>
          <a:xfrm>
            <a:off x="5030246" y="272244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ube 103">
            <a:extLst>
              <a:ext uri="{FF2B5EF4-FFF2-40B4-BE49-F238E27FC236}">
                <a16:creationId xmlns:a16="http://schemas.microsoft.com/office/drawing/2014/main" id="{B95C1D70-4F4E-4921-A5C6-43858646E79A}"/>
              </a:ext>
            </a:extLst>
          </p:cNvPr>
          <p:cNvSpPr/>
          <p:nvPr/>
        </p:nvSpPr>
        <p:spPr>
          <a:xfrm>
            <a:off x="5791799" y="2445190"/>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ube 104">
            <a:extLst>
              <a:ext uri="{FF2B5EF4-FFF2-40B4-BE49-F238E27FC236}">
                <a16:creationId xmlns:a16="http://schemas.microsoft.com/office/drawing/2014/main" id="{0EBA913A-56FC-43DC-B12A-D3294F4C966C}"/>
              </a:ext>
            </a:extLst>
          </p:cNvPr>
          <p:cNvSpPr/>
          <p:nvPr/>
        </p:nvSpPr>
        <p:spPr>
          <a:xfrm>
            <a:off x="5646952" y="25774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ube 107">
            <a:extLst>
              <a:ext uri="{FF2B5EF4-FFF2-40B4-BE49-F238E27FC236}">
                <a16:creationId xmlns:a16="http://schemas.microsoft.com/office/drawing/2014/main" id="{1FC2E24D-20E8-4E3B-AC26-5D8896AFD740}"/>
              </a:ext>
            </a:extLst>
          </p:cNvPr>
          <p:cNvSpPr/>
          <p:nvPr/>
        </p:nvSpPr>
        <p:spPr>
          <a:xfrm>
            <a:off x="5499994" y="272244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ube 97">
            <a:extLst>
              <a:ext uri="{FF2B5EF4-FFF2-40B4-BE49-F238E27FC236}">
                <a16:creationId xmlns:a16="http://schemas.microsoft.com/office/drawing/2014/main" id="{CD6E5649-ECBE-4B23-8BDF-2BAF4A56AA38}"/>
              </a:ext>
            </a:extLst>
          </p:cNvPr>
          <p:cNvSpPr/>
          <p:nvPr/>
        </p:nvSpPr>
        <p:spPr>
          <a:xfrm>
            <a:off x="6264261" y="2444270"/>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ube 98">
            <a:extLst>
              <a:ext uri="{FF2B5EF4-FFF2-40B4-BE49-F238E27FC236}">
                <a16:creationId xmlns:a16="http://schemas.microsoft.com/office/drawing/2014/main" id="{DEEBB1F0-C733-430A-B7A6-58BF0E50C6D4}"/>
              </a:ext>
            </a:extLst>
          </p:cNvPr>
          <p:cNvSpPr/>
          <p:nvPr/>
        </p:nvSpPr>
        <p:spPr>
          <a:xfrm>
            <a:off x="6119414" y="257655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ube 101">
            <a:extLst>
              <a:ext uri="{FF2B5EF4-FFF2-40B4-BE49-F238E27FC236}">
                <a16:creationId xmlns:a16="http://schemas.microsoft.com/office/drawing/2014/main" id="{C24EA798-DACD-4087-9AE2-D4D1884A9373}"/>
              </a:ext>
            </a:extLst>
          </p:cNvPr>
          <p:cNvSpPr/>
          <p:nvPr/>
        </p:nvSpPr>
        <p:spPr>
          <a:xfrm>
            <a:off x="5972456" y="272152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B2F0DAB5-D17F-48FB-9612-763311D18BCB}"/>
              </a:ext>
            </a:extLst>
          </p:cNvPr>
          <p:cNvGrpSpPr/>
          <p:nvPr/>
        </p:nvGrpSpPr>
        <p:grpSpPr>
          <a:xfrm>
            <a:off x="5030246" y="1988551"/>
            <a:ext cx="1854500" cy="899217"/>
            <a:chOff x="8460229" y="1910173"/>
            <a:chExt cx="1854500" cy="899217"/>
          </a:xfrm>
        </p:grpSpPr>
        <p:sp>
          <p:nvSpPr>
            <p:cNvPr id="112" name="Cube 111">
              <a:extLst>
                <a:ext uri="{FF2B5EF4-FFF2-40B4-BE49-F238E27FC236}">
                  <a16:creationId xmlns:a16="http://schemas.microsoft.com/office/drawing/2014/main" id="{119E87EE-D30C-4C02-9543-77BD68EC9C78}"/>
                </a:ext>
              </a:extLst>
            </p:cNvPr>
            <p:cNvSpPr/>
            <p:nvPr/>
          </p:nvSpPr>
          <p:spPr>
            <a:xfrm>
              <a:off x="8752034" y="191109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ube 112">
              <a:extLst>
                <a:ext uri="{FF2B5EF4-FFF2-40B4-BE49-F238E27FC236}">
                  <a16:creationId xmlns:a16="http://schemas.microsoft.com/office/drawing/2014/main" id="{39B84ED0-CC5E-4C50-8678-22E119CDEE21}"/>
                </a:ext>
              </a:extLst>
            </p:cNvPr>
            <p:cNvSpPr/>
            <p:nvPr/>
          </p:nvSpPr>
          <p:spPr>
            <a:xfrm>
              <a:off x="8604011" y="206051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ube 118">
              <a:extLst>
                <a:ext uri="{FF2B5EF4-FFF2-40B4-BE49-F238E27FC236}">
                  <a16:creationId xmlns:a16="http://schemas.microsoft.com/office/drawing/2014/main" id="{67E06630-41DF-46BB-91A8-AC70F6929362}"/>
                </a:ext>
              </a:extLst>
            </p:cNvPr>
            <p:cNvSpPr/>
            <p:nvPr/>
          </p:nvSpPr>
          <p:spPr>
            <a:xfrm>
              <a:off x="8460229" y="220310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Cube 105">
              <a:extLst>
                <a:ext uri="{FF2B5EF4-FFF2-40B4-BE49-F238E27FC236}">
                  <a16:creationId xmlns:a16="http://schemas.microsoft.com/office/drawing/2014/main" id="{61E871E0-F0B9-44DB-825F-8CB4C20C746E}"/>
                </a:ext>
              </a:extLst>
            </p:cNvPr>
            <p:cNvSpPr/>
            <p:nvPr/>
          </p:nvSpPr>
          <p:spPr>
            <a:xfrm>
              <a:off x="9221782" y="191109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ube 106">
              <a:extLst>
                <a:ext uri="{FF2B5EF4-FFF2-40B4-BE49-F238E27FC236}">
                  <a16:creationId xmlns:a16="http://schemas.microsoft.com/office/drawing/2014/main" id="{43F080CF-DEEB-402E-9AA1-AD6AC71D4C14}"/>
                </a:ext>
              </a:extLst>
            </p:cNvPr>
            <p:cNvSpPr/>
            <p:nvPr/>
          </p:nvSpPr>
          <p:spPr>
            <a:xfrm>
              <a:off x="9073759" y="206051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ube 108">
              <a:extLst>
                <a:ext uri="{FF2B5EF4-FFF2-40B4-BE49-F238E27FC236}">
                  <a16:creationId xmlns:a16="http://schemas.microsoft.com/office/drawing/2014/main" id="{5AB801ED-136A-4689-832F-F2A00A005AF3}"/>
                </a:ext>
              </a:extLst>
            </p:cNvPr>
            <p:cNvSpPr/>
            <p:nvPr/>
          </p:nvSpPr>
          <p:spPr>
            <a:xfrm>
              <a:off x="8929977" y="220310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ube 99">
              <a:extLst>
                <a:ext uri="{FF2B5EF4-FFF2-40B4-BE49-F238E27FC236}">
                  <a16:creationId xmlns:a16="http://schemas.microsoft.com/office/drawing/2014/main" id="{EDC2D92B-8D09-437B-AEA0-1F37A9ECD2F5}"/>
                </a:ext>
              </a:extLst>
            </p:cNvPr>
            <p:cNvSpPr/>
            <p:nvPr/>
          </p:nvSpPr>
          <p:spPr>
            <a:xfrm>
              <a:off x="9694244" y="191017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ube 100">
              <a:extLst>
                <a:ext uri="{FF2B5EF4-FFF2-40B4-BE49-F238E27FC236}">
                  <a16:creationId xmlns:a16="http://schemas.microsoft.com/office/drawing/2014/main" id="{36EE5359-6892-4FA8-B998-C7F2B638EF9D}"/>
                </a:ext>
              </a:extLst>
            </p:cNvPr>
            <p:cNvSpPr/>
            <p:nvPr/>
          </p:nvSpPr>
          <p:spPr>
            <a:xfrm>
              <a:off x="9546221" y="205959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ube 102">
              <a:extLst>
                <a:ext uri="{FF2B5EF4-FFF2-40B4-BE49-F238E27FC236}">
                  <a16:creationId xmlns:a16="http://schemas.microsoft.com/office/drawing/2014/main" id="{E51AFF82-0C11-43D2-A3D1-44FE47CDE67E}"/>
                </a:ext>
              </a:extLst>
            </p:cNvPr>
            <p:cNvSpPr/>
            <p:nvPr/>
          </p:nvSpPr>
          <p:spPr>
            <a:xfrm>
              <a:off x="9402439" y="220218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TextBox 93">
            <a:extLst>
              <a:ext uri="{FF2B5EF4-FFF2-40B4-BE49-F238E27FC236}">
                <a16:creationId xmlns:a16="http://schemas.microsoft.com/office/drawing/2014/main" id="{1658045B-D96B-4BC4-8743-E17DBE8F818E}"/>
              </a:ext>
            </a:extLst>
          </p:cNvPr>
          <p:cNvSpPr txBox="1"/>
          <p:nvPr/>
        </p:nvSpPr>
        <p:spPr>
          <a:xfrm>
            <a:off x="3845212" y="441125"/>
            <a:ext cx="4422912" cy="769441"/>
          </a:xfrm>
          <a:prstGeom prst="rect">
            <a:avLst/>
          </a:prstGeom>
          <a:noFill/>
        </p:spPr>
        <p:txBody>
          <a:bodyPr wrap="square" rtlCol="0">
            <a:spAutoFit/>
          </a:bodyPr>
          <a:lstStyle/>
          <a:p>
            <a:pPr algn="ctr"/>
            <a:r>
              <a:rPr lang="en-US" sz="4400" b="1" dirty="0" err="1">
                <a:ln w="12700">
                  <a:solidFill>
                    <a:schemeClr val="tx1"/>
                  </a:solidFill>
                </a:ln>
                <a:solidFill>
                  <a:srgbClr val="DA5C45"/>
                </a:solidFill>
                <a:latin typeface="Arial" panose="020B0604020202020204" pitchFamily="34" charset="0"/>
              </a:rPr>
              <a:t>Bài</a:t>
            </a:r>
            <a:r>
              <a:rPr lang="en-US" sz="4400" b="1" dirty="0">
                <a:ln w="12700">
                  <a:solidFill>
                    <a:schemeClr val="tx1"/>
                  </a:solidFill>
                </a:ln>
                <a:solidFill>
                  <a:srgbClr val="DA5C45"/>
                </a:solidFill>
                <a:latin typeface="Arial" panose="020B0604020202020204" pitchFamily="34" charset="0"/>
              </a:rPr>
              <a:t> </a:t>
            </a:r>
            <a:r>
              <a:rPr lang="en-US" sz="4400" b="1" dirty="0" err="1">
                <a:ln w="12700">
                  <a:solidFill>
                    <a:schemeClr val="tx1"/>
                  </a:solidFill>
                </a:ln>
                <a:solidFill>
                  <a:srgbClr val="DA5C45"/>
                </a:solidFill>
                <a:latin typeface="Arial" panose="020B0604020202020204" pitchFamily="34" charset="0"/>
              </a:rPr>
              <a:t>tập</a:t>
            </a:r>
            <a:r>
              <a:rPr lang="en-US" sz="4400" b="1" dirty="0">
                <a:ln w="12700">
                  <a:solidFill>
                    <a:schemeClr val="tx1"/>
                  </a:solidFill>
                </a:ln>
                <a:solidFill>
                  <a:srgbClr val="DA5C45"/>
                </a:solidFill>
                <a:latin typeface="Arial" panose="020B0604020202020204" pitchFamily="34" charset="0"/>
              </a:rPr>
              <a:t> 1</a:t>
            </a:r>
            <a:endParaRPr lang="vi-VN" sz="4400" b="1" dirty="0">
              <a:ln w="12700">
                <a:solidFill>
                  <a:schemeClr val="tx1"/>
                </a:solidFill>
              </a:ln>
              <a:solidFill>
                <a:srgbClr val="DA5C45"/>
              </a:solidFill>
              <a:latin typeface="Arial" panose="020B0604020202020204" pitchFamily="34" charset="0"/>
            </a:endParaRPr>
          </a:p>
        </p:txBody>
      </p:sp>
    </p:spTree>
    <p:extLst>
      <p:ext uri="{BB962C8B-B14F-4D97-AF65-F5344CB8AC3E}">
        <p14:creationId xmlns:p14="http://schemas.microsoft.com/office/powerpoint/2010/main" val="272617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par>
                                <p:cTn id="11" presetID="10"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500"/>
                                        <p:tgtEl>
                                          <p:spTgt spid="71"/>
                                        </p:tgtEl>
                                      </p:cBhvr>
                                    </p:animEffec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nodeType="clickEffect">
                                  <p:stCondLst>
                                    <p:cond delay="0"/>
                                  </p:stCondLst>
                                  <p:childTnLst>
                                    <p:animMotion origin="layout" path="M -4.58333E-6 -1.85185E-6 L 0.13959 -1.85185E-6 " pathEditMode="relative" rAng="0" ptsTypes="AA">
                                      <p:cBhvr>
                                        <p:cTn id="17" dur="2000" fill="hold"/>
                                        <p:tgtEl>
                                          <p:spTgt spid="72"/>
                                        </p:tgtEl>
                                        <p:attrNameLst>
                                          <p:attrName>ppt_x</p:attrName>
                                          <p:attrName>ppt_y</p:attrName>
                                        </p:attrNameLst>
                                      </p:cBhvr>
                                      <p:rCtr x="6979" y="0"/>
                                    </p:animMotion>
                                  </p:childTnLst>
                                </p:cTn>
                              </p:par>
                            </p:childTnLst>
                          </p:cTn>
                        </p:par>
                        <p:par>
                          <p:cTn id="18" fill="hold">
                            <p:stCondLst>
                              <p:cond delay="2000"/>
                            </p:stCondLst>
                            <p:childTnLst>
                              <p:par>
                                <p:cTn id="19" presetID="63" presetClass="path" presetSubtype="0" accel="50000" decel="50000" fill="hold" nodeType="afterEffect">
                                  <p:stCondLst>
                                    <p:cond delay="0"/>
                                  </p:stCondLst>
                                  <p:childTnLst>
                                    <p:animMotion origin="layout" path="M -2.5E-6 -3.33333E-6 L 0.07617 -3.33333E-6 " pathEditMode="relative" rAng="0" ptsTypes="AA">
                                      <p:cBhvr>
                                        <p:cTn id="20" dur="2000" fill="hold"/>
                                        <p:tgtEl>
                                          <p:spTgt spid="71"/>
                                        </p:tgtEl>
                                        <p:attrNameLst>
                                          <p:attrName>ppt_x</p:attrName>
                                          <p:attrName>ppt_y</p:attrName>
                                        </p:attrNameLst>
                                      </p:cBhvr>
                                      <p:rCtr x="3802" y="0"/>
                                    </p:animMotion>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wipe(left)">
                                      <p:cBhvr>
                                        <p:cTn id="25" dur="500"/>
                                        <p:tgtEl>
                                          <p:spTgt spid="9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2"/>
                                        </p:tgtEl>
                                        <p:attrNameLst>
                                          <p:attrName>style.visibility</p:attrName>
                                        </p:attrNameLst>
                                      </p:cBhvr>
                                      <p:to>
                                        <p:strVal val="visible"/>
                                      </p:to>
                                    </p:set>
                                    <p:animEffect transition="in" filter="wipe(left)">
                                      <p:cBhvr>
                                        <p:cTn id="30" dur="500"/>
                                        <p:tgtEl>
                                          <p:spTgt spid="92"/>
                                        </p:tgtEl>
                                      </p:cBhvr>
                                    </p:animEffect>
                                  </p:childTnLst>
                                </p:cTn>
                              </p:par>
                            </p:childTnLst>
                          </p:cTn>
                        </p:par>
                        <p:par>
                          <p:cTn id="31" fill="hold">
                            <p:stCondLst>
                              <p:cond delay="500"/>
                            </p:stCondLst>
                            <p:childTnLst>
                              <p:par>
                                <p:cTn id="32" presetID="3" presetClass="exit" presetSubtype="10" fill="hold" nodeType="afterEffect">
                                  <p:stCondLst>
                                    <p:cond delay="0"/>
                                  </p:stCondLst>
                                  <p:childTnLst>
                                    <p:animEffect transition="out" filter="blinds(horizontal)">
                                      <p:cBhvr>
                                        <p:cTn id="33" dur="500"/>
                                        <p:tgtEl>
                                          <p:spTgt spid="72"/>
                                        </p:tgtEl>
                                      </p:cBhvr>
                                    </p:animEffect>
                                    <p:set>
                                      <p:cBhvr>
                                        <p:cTn id="34" dur="1" fill="hold">
                                          <p:stCondLst>
                                            <p:cond delay="499"/>
                                          </p:stCondLst>
                                        </p:cTn>
                                        <p:tgtEl>
                                          <p:spTgt spid="72"/>
                                        </p:tgtEl>
                                        <p:attrNameLst>
                                          <p:attrName>style.visibility</p:attrName>
                                        </p:attrNameLst>
                                      </p:cBhvr>
                                      <p:to>
                                        <p:strVal val="hidden"/>
                                      </p:to>
                                    </p:set>
                                  </p:childTnLst>
                                </p:cTn>
                              </p:par>
                              <p:par>
                                <p:cTn id="35" presetID="3" presetClass="exit" presetSubtype="10" fill="hold" nodeType="withEffect">
                                  <p:stCondLst>
                                    <p:cond delay="0"/>
                                  </p:stCondLst>
                                  <p:childTnLst>
                                    <p:animEffect transition="out" filter="blinds(horizontal)">
                                      <p:cBhvr>
                                        <p:cTn id="36" dur="500"/>
                                        <p:tgtEl>
                                          <p:spTgt spid="70"/>
                                        </p:tgtEl>
                                      </p:cBhvr>
                                    </p:animEffect>
                                    <p:set>
                                      <p:cBhvr>
                                        <p:cTn id="37" dur="1" fill="hold">
                                          <p:stCondLst>
                                            <p:cond delay="499"/>
                                          </p:stCondLst>
                                        </p:cTn>
                                        <p:tgtEl>
                                          <p:spTgt spid="70"/>
                                        </p:tgtEl>
                                        <p:attrNameLst>
                                          <p:attrName>style.visibility</p:attrName>
                                        </p:attrNameLst>
                                      </p:cBhvr>
                                      <p:to>
                                        <p:strVal val="hidden"/>
                                      </p:to>
                                    </p:set>
                                  </p:childTnLst>
                                </p:cTn>
                              </p:par>
                              <p:par>
                                <p:cTn id="38" presetID="3" presetClass="exit" presetSubtype="10" fill="hold" nodeType="withEffect">
                                  <p:stCondLst>
                                    <p:cond delay="0"/>
                                  </p:stCondLst>
                                  <p:childTnLst>
                                    <p:animEffect transition="out" filter="blinds(horizontal)">
                                      <p:cBhvr>
                                        <p:cTn id="39" dur="500"/>
                                        <p:tgtEl>
                                          <p:spTgt spid="71"/>
                                        </p:tgtEl>
                                      </p:cBhvr>
                                    </p:animEffect>
                                    <p:set>
                                      <p:cBhvr>
                                        <p:cTn id="40" dur="1" fill="hold">
                                          <p:stCondLst>
                                            <p:cond delay="499"/>
                                          </p:stCondLst>
                                        </p:cTn>
                                        <p:tgtEl>
                                          <p:spTgt spid="7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0"/>
                                        </p:tgtEl>
                                        <p:attrNameLst>
                                          <p:attrName>style.visibility</p:attrName>
                                        </p:attrNameLst>
                                      </p:cBhvr>
                                      <p:to>
                                        <p:strVal val="visible"/>
                                      </p:to>
                                    </p:set>
                                    <p:animEffect transition="in" filter="fade">
                                      <p:cBhvr>
                                        <p:cTn id="45" dur="500"/>
                                        <p:tgtEl>
                                          <p:spTgt spid="1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1"/>
                                        </p:tgtEl>
                                        <p:attrNameLst>
                                          <p:attrName>style.visibility</p:attrName>
                                        </p:attrNameLst>
                                      </p:cBhvr>
                                      <p:to>
                                        <p:strVal val="visible"/>
                                      </p:to>
                                    </p:set>
                                    <p:animEffect transition="in" filter="fade">
                                      <p:cBhvr>
                                        <p:cTn id="48" dur="500"/>
                                        <p:tgtEl>
                                          <p:spTgt spid="11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8"/>
                                        </p:tgtEl>
                                        <p:attrNameLst>
                                          <p:attrName>style.visibility</p:attrName>
                                        </p:attrNameLst>
                                      </p:cBhvr>
                                      <p:to>
                                        <p:strVal val="visible"/>
                                      </p:to>
                                    </p:set>
                                    <p:animEffect transition="in" filter="fade">
                                      <p:cBhvr>
                                        <p:cTn id="51" dur="500"/>
                                        <p:tgtEl>
                                          <p:spTgt spid="1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4"/>
                                        </p:tgtEl>
                                        <p:attrNameLst>
                                          <p:attrName>style.visibility</p:attrName>
                                        </p:attrNameLst>
                                      </p:cBhvr>
                                      <p:to>
                                        <p:strVal val="visible"/>
                                      </p:to>
                                    </p:set>
                                    <p:animEffect transition="in" filter="fade">
                                      <p:cBhvr>
                                        <p:cTn id="54" dur="500"/>
                                        <p:tgtEl>
                                          <p:spTgt spid="10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05"/>
                                        </p:tgtEl>
                                        <p:attrNameLst>
                                          <p:attrName>style.visibility</p:attrName>
                                        </p:attrNameLst>
                                      </p:cBhvr>
                                      <p:to>
                                        <p:strVal val="visible"/>
                                      </p:to>
                                    </p:set>
                                    <p:animEffect transition="in" filter="fade">
                                      <p:cBhvr>
                                        <p:cTn id="57" dur="500"/>
                                        <p:tgtEl>
                                          <p:spTgt spid="10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08"/>
                                        </p:tgtEl>
                                        <p:attrNameLst>
                                          <p:attrName>style.visibility</p:attrName>
                                        </p:attrNameLst>
                                      </p:cBhvr>
                                      <p:to>
                                        <p:strVal val="visible"/>
                                      </p:to>
                                    </p:set>
                                    <p:animEffect transition="in" filter="fade">
                                      <p:cBhvr>
                                        <p:cTn id="60" dur="500"/>
                                        <p:tgtEl>
                                          <p:spTgt spid="10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98"/>
                                        </p:tgtEl>
                                        <p:attrNameLst>
                                          <p:attrName>style.visibility</p:attrName>
                                        </p:attrNameLst>
                                      </p:cBhvr>
                                      <p:to>
                                        <p:strVal val="visible"/>
                                      </p:to>
                                    </p:set>
                                    <p:animEffect transition="in" filter="fade">
                                      <p:cBhvr>
                                        <p:cTn id="63" dur="500"/>
                                        <p:tgtEl>
                                          <p:spTgt spid="9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99"/>
                                        </p:tgtEl>
                                        <p:attrNameLst>
                                          <p:attrName>style.visibility</p:attrName>
                                        </p:attrNameLst>
                                      </p:cBhvr>
                                      <p:to>
                                        <p:strVal val="visible"/>
                                      </p:to>
                                    </p:set>
                                    <p:animEffect transition="in" filter="fade">
                                      <p:cBhvr>
                                        <p:cTn id="66" dur="500"/>
                                        <p:tgtEl>
                                          <p:spTgt spid="9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02"/>
                                        </p:tgtEl>
                                        <p:attrNameLst>
                                          <p:attrName>style.visibility</p:attrName>
                                        </p:attrNameLst>
                                      </p:cBhvr>
                                      <p:to>
                                        <p:strVal val="visible"/>
                                      </p:to>
                                    </p:set>
                                    <p:animEffect transition="in" filter="fade">
                                      <p:cBhvr>
                                        <p:cTn id="69" dur="500"/>
                                        <p:tgtEl>
                                          <p:spTgt spid="102"/>
                                        </p:tgtEl>
                                      </p:cBhvr>
                                    </p:animEffect>
                                  </p:childTnLst>
                                </p:cTn>
                              </p:par>
                              <p:par>
                                <p:cTn id="70" presetID="10" presetClass="entr" presetSubtype="0"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64" presetClass="path" presetSubtype="0" accel="50000" decel="50000" fill="hold" nodeType="clickEffect">
                                  <p:stCondLst>
                                    <p:cond delay="0"/>
                                  </p:stCondLst>
                                  <p:childTnLst>
                                    <p:animMotion origin="layout" path="M -1.875E-6 4.44444E-6 L -1.875E-6 -0.10024 " pathEditMode="relative" rAng="0" ptsTypes="AA">
                                      <p:cBhvr>
                                        <p:cTn id="76" dur="2000" fill="hold"/>
                                        <p:tgtEl>
                                          <p:spTgt spid="35"/>
                                        </p:tgtEl>
                                        <p:attrNameLst>
                                          <p:attrName>ppt_x</p:attrName>
                                          <p:attrName>ppt_y</p:attrName>
                                        </p:attrNameLst>
                                      </p:cBhvr>
                                      <p:rCtr x="0" y="-5023"/>
                                    </p:animMotion>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93"/>
                                        </p:tgtEl>
                                        <p:attrNameLst>
                                          <p:attrName>style.visibility</p:attrName>
                                        </p:attrNameLst>
                                      </p:cBhvr>
                                      <p:to>
                                        <p:strVal val="visible"/>
                                      </p:to>
                                    </p:set>
                                    <p:animEffect transition="in" filter="wipe(left)">
                                      <p:cBhvr>
                                        <p:cTn id="81"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3" grpId="0"/>
      <p:bldP spid="110" grpId="0" animBg="1"/>
      <p:bldP spid="111" grpId="0" animBg="1"/>
      <p:bldP spid="118" grpId="0" animBg="1"/>
      <p:bldP spid="104" grpId="0" animBg="1"/>
      <p:bldP spid="105" grpId="0" animBg="1"/>
      <p:bldP spid="108" grpId="0" animBg="1"/>
      <p:bldP spid="98" grpId="0" animBg="1"/>
      <p:bldP spid="99" grpId="0" animBg="1"/>
      <p:bldP spid="10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9A8B7BF-8329-4593-B929-F90BAFF414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311" y="5375842"/>
            <a:ext cx="1919111" cy="2398889"/>
          </a:xfrm>
          <a:prstGeom prst="rect">
            <a:avLst/>
          </a:prstGeom>
        </p:spPr>
      </p:pic>
      <p:grpSp>
        <p:nvGrpSpPr>
          <p:cNvPr id="22" name="Group 21">
            <a:extLst>
              <a:ext uri="{FF2B5EF4-FFF2-40B4-BE49-F238E27FC236}">
                <a16:creationId xmlns:a16="http://schemas.microsoft.com/office/drawing/2014/main" id="{450E6981-3B3C-49AA-9B5A-C07176EA13F8}"/>
              </a:ext>
            </a:extLst>
          </p:cNvPr>
          <p:cNvGrpSpPr/>
          <p:nvPr/>
        </p:nvGrpSpPr>
        <p:grpSpPr>
          <a:xfrm>
            <a:off x="632177" y="468645"/>
            <a:ext cx="10876199" cy="6220866"/>
            <a:chOff x="643467" y="559077"/>
            <a:chExt cx="9426222" cy="5863454"/>
          </a:xfrm>
        </p:grpSpPr>
        <p:sp>
          <p:nvSpPr>
            <p:cNvPr id="7" name="Rectangle 6">
              <a:extLst>
                <a:ext uri="{FF2B5EF4-FFF2-40B4-BE49-F238E27FC236}">
                  <a16:creationId xmlns:a16="http://schemas.microsoft.com/office/drawing/2014/main" id="{7711F5A2-3AF2-4B14-9794-7DC3BD30D0D6}"/>
                </a:ext>
              </a:extLst>
            </p:cNvPr>
            <p:cNvSpPr/>
            <p:nvPr/>
          </p:nvSpPr>
          <p:spPr>
            <a:xfrm>
              <a:off x="643467" y="559077"/>
              <a:ext cx="9426222" cy="5667022"/>
            </a:xfrm>
            <a:prstGeom prst="rect">
              <a:avLst/>
            </a:prstGeom>
            <a:solidFill>
              <a:srgbClr val="FEAB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descr="A picture containing shape&#10;&#10;Description automatically generated">
              <a:extLst>
                <a:ext uri="{FF2B5EF4-FFF2-40B4-BE49-F238E27FC236}">
                  <a16:creationId xmlns:a16="http://schemas.microsoft.com/office/drawing/2014/main" id="{C8D89F29-3288-42CE-8BF2-F75355F36C8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740" l="9865" r="99552">
                          <a14:foregroundMark x1="89148" y1="42969" x2="99641" y2="58906"/>
                          <a14:foregroundMark x1="71839" y1="39323" x2="71839" y2="39323"/>
                          <a14:foregroundMark x1="67265" y1="35573" x2="87444" y2="55000"/>
                          <a14:foregroundMark x1="87444" y1="55000" x2="87444" y2="55000"/>
                          <a14:foregroundMark x1="78027" y1="41458" x2="98655" y2="59948"/>
                          <a14:foregroundMark x1="98655" y1="59948" x2="99013" y2="60573"/>
                          <a14:foregroundMark x1="82332" y1="41667" x2="86547" y2="51198"/>
                          <a14:foregroundMark x1="50852" y1="42813" x2="48879" y2="53698"/>
                          <a14:foregroundMark x1="48879" y1="53698" x2="52287" y2="60885"/>
                          <a14:foregroundMark x1="52287" y1="60885" x2="52556" y2="61094"/>
                          <a14:foregroundMark x1="43767" y1="38854" x2="49417" y2="55313"/>
                          <a14:foregroundMark x1="45471" y1="40833" x2="55964" y2="61875"/>
                          <a14:foregroundMark x1="55964" y1="61875" x2="55964" y2="61875"/>
                          <a14:foregroundMark x1="44305" y1="60260" x2="45740" y2="68333"/>
                          <a14:foregroundMark x1="25594" y1="50387" x2="40897" y2="79531"/>
                          <a14:foregroundMark x1="25381" y1="66354" x2="51390" y2="82969"/>
                          <a14:foregroundMark x1="24215" y1="60417" x2="61525" y2="99271"/>
                          <a14:foregroundMark x1="61525" y1="99271" x2="62152" y2="99740"/>
                          <a14:foregroundMark x1="66457" y1="68646" x2="76682" y2="88906"/>
                          <a14:foregroundMark x1="76682" y1="88906" x2="76682" y2="88906"/>
                          <a14:foregroundMark x1="74350" y1="64844" x2="85112" y2="87917"/>
                          <a14:foregroundMark x1="85112" y1="87917" x2="85112" y2="87917"/>
                          <a14:foregroundMark x1="74350" y1="66354" x2="84305" y2="93229"/>
                          <a14:foregroundMark x1="84305" y1="93229" x2="84305" y2="93021"/>
                          <a14:foregroundMark x1="82870" y1="72448" x2="89955" y2="85781"/>
                          <a14:foregroundMark x1="89955" y1="85781" x2="89955" y2="85781"/>
                          <a14:foregroundMark x1="85740" y1="68490" x2="93901" y2="82969"/>
                          <a14:foregroundMark x1="93901" y1="82969" x2="93901" y2="82969"/>
                          <a14:foregroundMark x1="93094" y1="63385" x2="96233" y2="87760"/>
                          <a14:foregroundMark x1="96233" y1="87760" x2="96233" y2="87760"/>
                          <a14:foregroundMark x1="82332" y1="62708" x2="83767" y2="79844"/>
                          <a14:foregroundMark x1="63318" y1="68125" x2="67892" y2="92656"/>
                          <a14:foregroundMark x1="58475" y1="70781" x2="61883" y2="97917"/>
                          <a14:foregroundMark x1="42601" y1="70313" x2="43498" y2="89375"/>
                          <a14:foregroundMark x1="32108" y1="69792" x2="40717" y2="90521"/>
                          <a14:foregroundMark x1="40717" y1="90521" x2="43767" y2="93490"/>
                          <a14:foregroundMark x1="21614" y1="66667" x2="30135" y2="76979"/>
                          <a14:foregroundMark x1="30135" y1="76979" x2="31300" y2="77552"/>
                          <a14:foregroundMark x1="14888" y1="60260" x2="29058" y2="76719"/>
                          <a14:foregroundMark x1="18296" y1="56458" x2="26188" y2="65833"/>
                          <a14:foregroundMark x1="30404" y1="95469" x2="30404" y2="95469"/>
                          <a14:foregroundMark x1="30762" y1="95156" x2="30762" y2="95156"/>
                          <a14:foregroundMark x1="32735" y1="32240" x2="32735" y2="32240"/>
                          <a14:foregroundMark x1="32735" y1="31094" x2="36143" y2="31927"/>
                          <a14:foregroundMark x1="31031" y1="33073" x2="31570" y2="37031"/>
                          <a14:foregroundMark x1="78386" y1="24375" x2="87444" y2="33229"/>
                          <a14:foregroundMark x1="85112" y1="27135" x2="85112" y2="27135"/>
                          <a14:foregroundMark x1="42960" y1="29688" x2="42960" y2="29688"/>
                          <a14:foregroundMark x1="45561" y1="29167" x2="71390" y2="25938"/>
                          <a14:foregroundMark x1="71390" y1="25938" x2="81883" y2="28802"/>
                          <a14:foregroundMark x1="85291" y1="27344" x2="85471" y2="28906"/>
                          <a14:foregroundMark x1="53722" y1="27031" x2="58027" y2="27135"/>
                          <a14:foregroundMark x1="61076" y1="26458" x2="55874" y2="27187"/>
                          <a14:foregroundMark x1="64126" y1="25781" x2="44484" y2="29271"/>
                          <a14:foregroundMark x1="48072" y1="27604" x2="48072" y2="27604"/>
                          <a14:foregroundMark x1="49238" y1="27552" x2="50493" y2="27604"/>
                          <a14:foregroundMark x1="50762" y1="27396" x2="53274" y2="27708"/>
                          <a14:foregroundMark x1="88610" y1="31563" x2="99283" y2="44115"/>
                          <a14:foregroundMark x1="99283" y1="44115" x2="99462" y2="44948"/>
                          <a14:foregroundMark x1="89327" y1="31563" x2="91300" y2="33854"/>
                          <a14:foregroundMark x1="31928" y1="37604" x2="31928" y2="37604"/>
                          <a14:foregroundMark x1="31749" y1="37240" x2="29417" y2="44688"/>
                          <a14:foregroundMark x1="29417" y1="44688" x2="31031" y2="51563"/>
                          <a14:foregroundMark x1="24484" y1="54948" x2="27892" y2="63802"/>
                          <a14:foregroundMark x1="27892" y1="63802" x2="28072" y2="63802"/>
                          <a14:backgroundMark x1="24395" y1="47344" x2="26547" y2="50156"/>
                        </a14:backgroundRemoval>
                      </a14:imgEffect>
                    </a14:imgLayer>
                  </a14:imgProps>
                </a:ext>
                <a:ext uri="{28A0092B-C50C-407E-A947-70E740481C1C}">
                  <a14:useLocalDpi xmlns:a14="http://schemas.microsoft.com/office/drawing/2010/main" val="0"/>
                </a:ext>
              </a:extLst>
            </a:blip>
            <a:srcRect t="20519" b="15741"/>
            <a:stretch/>
          </p:blipFill>
          <p:spPr>
            <a:xfrm>
              <a:off x="8528755" y="4731223"/>
              <a:ext cx="1540934" cy="1691308"/>
            </a:xfrm>
            <a:prstGeom prst="rect">
              <a:avLst/>
            </a:prstGeom>
          </p:spPr>
        </p:pic>
      </p:grpSp>
      <p:sp>
        <p:nvSpPr>
          <p:cNvPr id="2" name="TextBox 1">
            <a:extLst>
              <a:ext uri="{FF2B5EF4-FFF2-40B4-BE49-F238E27FC236}">
                <a16:creationId xmlns:a16="http://schemas.microsoft.com/office/drawing/2014/main" id="{B19F9007-2F8B-422F-92A4-54BE141FBDDE}"/>
              </a:ext>
            </a:extLst>
          </p:cNvPr>
          <p:cNvSpPr txBox="1"/>
          <p:nvPr/>
        </p:nvSpPr>
        <p:spPr>
          <a:xfrm>
            <a:off x="838200" y="1350201"/>
            <a:ext cx="8937171" cy="461665"/>
          </a:xfrm>
          <a:prstGeom prst="rect">
            <a:avLst/>
          </a:prstGeom>
          <a:noFill/>
        </p:spPr>
        <p:txBody>
          <a:bodyPr wrap="square" rtlCol="0">
            <a:spAutoFit/>
          </a:bodyPr>
          <a:lstStyle/>
          <a:p>
            <a:r>
              <a:rPr lang="en-US" sz="2400" dirty="0" err="1">
                <a:latin typeface="Arial" panose="020B0604020202020204" pitchFamily="34" charset="0"/>
              </a:rPr>
              <a:t>Trong</a:t>
            </a:r>
            <a:r>
              <a:rPr lang="en-US" sz="2400" dirty="0">
                <a:latin typeface="Arial" panose="020B0604020202020204" pitchFamily="34" charset="0"/>
              </a:rPr>
              <a:t> </a:t>
            </a:r>
            <a:r>
              <a:rPr lang="en-US" sz="2400" dirty="0" err="1">
                <a:latin typeface="Arial" panose="020B0604020202020204" pitchFamily="34" charset="0"/>
              </a:rPr>
              <a:t>hai</a:t>
            </a:r>
            <a:r>
              <a:rPr lang="en-US" sz="2400" dirty="0">
                <a:latin typeface="Arial" panose="020B0604020202020204" pitchFamily="34" charset="0"/>
              </a:rPr>
              <a:t> </a:t>
            </a:r>
            <a:r>
              <a:rPr lang="en-US" sz="2400" dirty="0" err="1">
                <a:latin typeface="Arial" panose="020B0604020202020204" pitchFamily="34" charset="0"/>
              </a:rPr>
              <a:t>hình</a:t>
            </a:r>
            <a:r>
              <a:rPr lang="en-US" sz="2400" dirty="0">
                <a:latin typeface="Arial" panose="020B0604020202020204" pitchFamily="34" charset="0"/>
              </a:rPr>
              <a:t> </a:t>
            </a:r>
            <a:r>
              <a:rPr lang="en-US" sz="2400" dirty="0" err="1">
                <a:latin typeface="Arial" panose="020B0604020202020204" pitchFamily="34" charset="0"/>
              </a:rPr>
              <a:t>dưới</a:t>
            </a:r>
            <a:r>
              <a:rPr lang="en-US" sz="2400" dirty="0">
                <a:latin typeface="Arial" panose="020B0604020202020204" pitchFamily="34" charset="0"/>
              </a:rPr>
              <a:t> </a:t>
            </a:r>
            <a:r>
              <a:rPr lang="en-US" sz="2400" dirty="0" err="1">
                <a:latin typeface="Arial" panose="020B0604020202020204" pitchFamily="34" charset="0"/>
              </a:rPr>
              <a:t>đây</a:t>
            </a:r>
            <a:r>
              <a:rPr lang="en-US" sz="2400" dirty="0">
                <a:latin typeface="Arial" panose="020B0604020202020204" pitchFamily="34" charset="0"/>
              </a:rPr>
              <a:t>:</a:t>
            </a:r>
          </a:p>
        </p:txBody>
      </p:sp>
      <p:grpSp>
        <p:nvGrpSpPr>
          <p:cNvPr id="6" name="Group 5">
            <a:extLst>
              <a:ext uri="{FF2B5EF4-FFF2-40B4-BE49-F238E27FC236}">
                <a16:creationId xmlns:a16="http://schemas.microsoft.com/office/drawing/2014/main" id="{B0C8F018-C4DD-44D0-B5F2-03CB134677AC}"/>
              </a:ext>
            </a:extLst>
          </p:cNvPr>
          <p:cNvGrpSpPr/>
          <p:nvPr/>
        </p:nvGrpSpPr>
        <p:grpSpPr>
          <a:xfrm>
            <a:off x="2303704" y="2087579"/>
            <a:ext cx="2161993" cy="1189834"/>
            <a:chOff x="1366157" y="2105222"/>
            <a:chExt cx="2161993" cy="1189834"/>
          </a:xfrm>
        </p:grpSpPr>
        <p:sp>
          <p:nvSpPr>
            <p:cNvPr id="14" name="Cube 13">
              <a:extLst>
                <a:ext uri="{FF2B5EF4-FFF2-40B4-BE49-F238E27FC236}">
                  <a16:creationId xmlns:a16="http://schemas.microsoft.com/office/drawing/2014/main" id="{493581FF-83F8-407F-9FA2-DF9A316BE9BC}"/>
                </a:ext>
              </a:extLst>
            </p:cNvPr>
            <p:cNvSpPr/>
            <p:nvPr/>
          </p:nvSpPr>
          <p:spPr>
            <a:xfrm>
              <a:off x="1513115" y="2548568"/>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a:extLst>
                <a:ext uri="{FF2B5EF4-FFF2-40B4-BE49-F238E27FC236}">
                  <a16:creationId xmlns:a16="http://schemas.microsoft.com/office/drawing/2014/main" id="{11F1BBF9-2FAA-432C-A9C3-497EAA55A8C8}"/>
                </a:ext>
              </a:extLst>
            </p:cNvPr>
            <p:cNvSpPr/>
            <p:nvPr/>
          </p:nvSpPr>
          <p:spPr>
            <a:xfrm>
              <a:off x="1509939"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a:extLst>
                <a:ext uri="{FF2B5EF4-FFF2-40B4-BE49-F238E27FC236}">
                  <a16:creationId xmlns:a16="http://schemas.microsoft.com/office/drawing/2014/main" id="{943E28E1-66E8-490C-9929-8AA887454E28}"/>
                </a:ext>
              </a:extLst>
            </p:cNvPr>
            <p:cNvSpPr/>
            <p:nvPr/>
          </p:nvSpPr>
          <p:spPr>
            <a:xfrm>
              <a:off x="1366157"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be 2">
              <a:extLst>
                <a:ext uri="{FF2B5EF4-FFF2-40B4-BE49-F238E27FC236}">
                  <a16:creationId xmlns:a16="http://schemas.microsoft.com/office/drawing/2014/main" id="{356D9584-D038-45F1-B01C-D8775F26AFA4}"/>
                </a:ext>
              </a:extLst>
            </p:cNvPr>
            <p:cNvSpPr/>
            <p:nvPr/>
          </p:nvSpPr>
          <p:spPr>
            <a:xfrm>
              <a:off x="1366157"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40E6776-7FD2-476E-B21A-1D7CF95C0EEC}"/>
                </a:ext>
              </a:extLst>
            </p:cNvPr>
            <p:cNvGrpSpPr/>
            <p:nvPr/>
          </p:nvGrpSpPr>
          <p:grpSpPr>
            <a:xfrm>
              <a:off x="1833523" y="2105222"/>
              <a:ext cx="759503" cy="1189834"/>
              <a:chOff x="1366157" y="2108055"/>
              <a:chExt cx="759503" cy="1189834"/>
            </a:xfrm>
          </p:grpSpPr>
          <p:sp>
            <p:nvSpPr>
              <p:cNvPr id="17" name="Cube 16">
                <a:extLst>
                  <a:ext uri="{FF2B5EF4-FFF2-40B4-BE49-F238E27FC236}">
                    <a16:creationId xmlns:a16="http://schemas.microsoft.com/office/drawing/2014/main" id="{65283877-FC47-4D61-82FE-A98F47C6F5E3}"/>
                  </a:ext>
                </a:extLst>
              </p:cNvPr>
              <p:cNvSpPr/>
              <p:nvPr/>
            </p:nvSpPr>
            <p:spPr>
              <a:xfrm>
                <a:off x="1505175"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5BDF7079-F76C-4699-A3BF-5AD0698938EF}"/>
                  </a:ext>
                </a:extLst>
              </p:cNvPr>
              <p:cNvSpPr/>
              <p:nvPr/>
            </p:nvSpPr>
            <p:spPr>
              <a:xfrm>
                <a:off x="1505175"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BEE14B50-007B-4F2A-B079-8C86DB654071}"/>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a:extLst>
                  <a:ext uri="{FF2B5EF4-FFF2-40B4-BE49-F238E27FC236}">
                    <a16:creationId xmlns:a16="http://schemas.microsoft.com/office/drawing/2014/main" id="{F0906699-7F7C-453E-B646-81145872BA55}"/>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ED14A34C-CFD0-4903-8DB4-1E3F9A412B8E}"/>
                </a:ext>
              </a:extLst>
            </p:cNvPr>
            <p:cNvGrpSpPr/>
            <p:nvPr/>
          </p:nvGrpSpPr>
          <p:grpSpPr>
            <a:xfrm>
              <a:off x="2298265" y="2105222"/>
              <a:ext cx="761091" cy="1189834"/>
              <a:chOff x="1366157" y="2108055"/>
              <a:chExt cx="761091" cy="1189834"/>
            </a:xfrm>
          </p:grpSpPr>
          <p:sp>
            <p:nvSpPr>
              <p:cNvPr id="26" name="Cube 25">
                <a:extLst>
                  <a:ext uri="{FF2B5EF4-FFF2-40B4-BE49-F238E27FC236}">
                    <a16:creationId xmlns:a16="http://schemas.microsoft.com/office/drawing/2014/main" id="{2162E81A-088D-4042-9854-9D31A0978204}"/>
                  </a:ext>
                </a:extLst>
              </p:cNvPr>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159F0601-78CB-4068-8AB8-763DF487976A}"/>
                  </a:ext>
                </a:extLst>
              </p:cNvPr>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8015B826-A81C-44BE-A947-BD677DFFD381}"/>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72091F75-0544-435A-A423-55E0F3D2E40E}"/>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B2187337-1E7C-4AEB-9A30-7753A6CE18F6}"/>
                </a:ext>
              </a:extLst>
            </p:cNvPr>
            <p:cNvGrpSpPr/>
            <p:nvPr/>
          </p:nvGrpSpPr>
          <p:grpSpPr>
            <a:xfrm>
              <a:off x="2767059" y="2105222"/>
              <a:ext cx="761091" cy="1189834"/>
              <a:chOff x="1366157" y="2108055"/>
              <a:chExt cx="761091" cy="1189834"/>
            </a:xfrm>
          </p:grpSpPr>
          <p:sp>
            <p:nvSpPr>
              <p:cNvPr id="31" name="Cube 30">
                <a:extLst>
                  <a:ext uri="{FF2B5EF4-FFF2-40B4-BE49-F238E27FC236}">
                    <a16:creationId xmlns:a16="http://schemas.microsoft.com/office/drawing/2014/main" id="{50B17930-043F-4495-BE36-4084F1342E0C}"/>
                  </a:ext>
                </a:extLst>
              </p:cNvPr>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FD0F2B02-3F35-4142-BA7E-9212BDB9D4AE}"/>
                  </a:ext>
                </a:extLst>
              </p:cNvPr>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35DA1230-75D9-4EEB-A2CA-4A969D4A3C39}"/>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2BF699BB-0FD9-4EA0-94B8-B3A36DCABBED}"/>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a:extLst>
              <a:ext uri="{FF2B5EF4-FFF2-40B4-BE49-F238E27FC236}">
                <a16:creationId xmlns:a16="http://schemas.microsoft.com/office/drawing/2014/main" id="{6B9337B1-0F32-4A7F-B026-9AD51BEDB7C0}"/>
              </a:ext>
            </a:extLst>
          </p:cNvPr>
          <p:cNvGrpSpPr/>
          <p:nvPr/>
        </p:nvGrpSpPr>
        <p:grpSpPr>
          <a:xfrm>
            <a:off x="6662966" y="1941321"/>
            <a:ext cx="1854500" cy="1340173"/>
            <a:chOff x="5543291" y="1954883"/>
            <a:chExt cx="1854500" cy="1340173"/>
          </a:xfrm>
        </p:grpSpPr>
        <p:grpSp>
          <p:nvGrpSpPr>
            <p:cNvPr id="8" name="Group 7">
              <a:extLst>
                <a:ext uri="{FF2B5EF4-FFF2-40B4-BE49-F238E27FC236}">
                  <a16:creationId xmlns:a16="http://schemas.microsoft.com/office/drawing/2014/main" id="{BA372000-C1F7-4E80-9A7E-BB6C7E58F374}"/>
                </a:ext>
              </a:extLst>
            </p:cNvPr>
            <p:cNvGrpSpPr/>
            <p:nvPr/>
          </p:nvGrpSpPr>
          <p:grpSpPr>
            <a:xfrm>
              <a:off x="5543291" y="1955803"/>
              <a:ext cx="912290" cy="1339253"/>
              <a:chOff x="5543291" y="1955803"/>
              <a:chExt cx="912290" cy="1339253"/>
            </a:xfrm>
          </p:grpSpPr>
          <p:sp>
            <p:nvSpPr>
              <p:cNvPr id="45" name="Cube 44">
                <a:extLst>
                  <a:ext uri="{FF2B5EF4-FFF2-40B4-BE49-F238E27FC236}">
                    <a16:creationId xmlns:a16="http://schemas.microsoft.com/office/drawing/2014/main" id="{DE3479AE-3FE8-4C86-8C45-755FE98CBDBB}"/>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a:extLst>
                  <a:ext uri="{FF2B5EF4-FFF2-40B4-BE49-F238E27FC236}">
                    <a16:creationId xmlns:a16="http://schemas.microsoft.com/office/drawing/2014/main" id="{B8A22FF4-7AD9-43CD-93FF-AE87383C12D2}"/>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a:extLst>
                  <a:ext uri="{FF2B5EF4-FFF2-40B4-BE49-F238E27FC236}">
                    <a16:creationId xmlns:a16="http://schemas.microsoft.com/office/drawing/2014/main" id="{F467154C-5165-48CE-BCAF-A8AFB12FD8CC}"/>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75F444F5-1F2E-46AC-931B-0EA443076233}"/>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A3A77E34-98C7-4811-97A7-CE13E151ADE3}"/>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a:extLst>
                  <a:ext uri="{FF2B5EF4-FFF2-40B4-BE49-F238E27FC236}">
                    <a16:creationId xmlns:a16="http://schemas.microsoft.com/office/drawing/2014/main" id="{D5AEAA1C-991B-4D63-BCC2-B563715F3AB2}"/>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2B0D31FF-6A48-46DA-A3BD-4C8CCF215328}"/>
                </a:ext>
              </a:extLst>
            </p:cNvPr>
            <p:cNvGrpSpPr/>
            <p:nvPr/>
          </p:nvGrpSpPr>
          <p:grpSpPr>
            <a:xfrm>
              <a:off x="6013039" y="1955803"/>
              <a:ext cx="912290" cy="1339253"/>
              <a:chOff x="5543291" y="1955803"/>
              <a:chExt cx="912290" cy="1339253"/>
            </a:xfrm>
          </p:grpSpPr>
          <p:sp>
            <p:nvSpPr>
              <p:cNvPr id="56" name="Cube 55">
                <a:extLst>
                  <a:ext uri="{FF2B5EF4-FFF2-40B4-BE49-F238E27FC236}">
                    <a16:creationId xmlns:a16="http://schemas.microsoft.com/office/drawing/2014/main" id="{5EE80B28-CF92-48EB-87C6-7CAE66723664}"/>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a:extLst>
                  <a:ext uri="{FF2B5EF4-FFF2-40B4-BE49-F238E27FC236}">
                    <a16:creationId xmlns:a16="http://schemas.microsoft.com/office/drawing/2014/main" id="{FA95D554-8057-469F-9758-EB93E4F9079E}"/>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a:extLst>
                  <a:ext uri="{FF2B5EF4-FFF2-40B4-BE49-F238E27FC236}">
                    <a16:creationId xmlns:a16="http://schemas.microsoft.com/office/drawing/2014/main" id="{AE9D69FE-93A2-413B-8C8F-76D38F255E29}"/>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a:extLst>
                  <a:ext uri="{FF2B5EF4-FFF2-40B4-BE49-F238E27FC236}">
                    <a16:creationId xmlns:a16="http://schemas.microsoft.com/office/drawing/2014/main" id="{779B2E95-781D-409D-8776-DF7F62316DE1}"/>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a:extLst>
                  <a:ext uri="{FF2B5EF4-FFF2-40B4-BE49-F238E27FC236}">
                    <a16:creationId xmlns:a16="http://schemas.microsoft.com/office/drawing/2014/main" id="{BB83422F-2D8A-4800-9189-9D74FE9CA73C}"/>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a:extLst>
                  <a:ext uri="{FF2B5EF4-FFF2-40B4-BE49-F238E27FC236}">
                    <a16:creationId xmlns:a16="http://schemas.microsoft.com/office/drawing/2014/main" id="{E09B3A5A-726B-478A-B8EA-26E0E8AB7C0A}"/>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13F642EF-EE53-4972-835B-A699B2D6C92C}"/>
                </a:ext>
              </a:extLst>
            </p:cNvPr>
            <p:cNvGrpSpPr/>
            <p:nvPr/>
          </p:nvGrpSpPr>
          <p:grpSpPr>
            <a:xfrm>
              <a:off x="6485501" y="1954883"/>
              <a:ext cx="912290" cy="1339253"/>
              <a:chOff x="5543291" y="1955803"/>
              <a:chExt cx="912290" cy="1339253"/>
            </a:xfrm>
          </p:grpSpPr>
          <p:sp>
            <p:nvSpPr>
              <p:cNvPr id="63" name="Cube 62">
                <a:extLst>
                  <a:ext uri="{FF2B5EF4-FFF2-40B4-BE49-F238E27FC236}">
                    <a16:creationId xmlns:a16="http://schemas.microsoft.com/office/drawing/2014/main" id="{830897F2-822F-49B8-B0D5-D40BE9D7C00D}"/>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E3397CD9-5534-4002-BE8F-86CE976C6C60}"/>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a:extLst>
                  <a:ext uri="{FF2B5EF4-FFF2-40B4-BE49-F238E27FC236}">
                    <a16:creationId xmlns:a16="http://schemas.microsoft.com/office/drawing/2014/main" id="{8216BFD0-6289-4C65-ABE2-57B6A2925335}"/>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a:extLst>
                  <a:ext uri="{FF2B5EF4-FFF2-40B4-BE49-F238E27FC236}">
                    <a16:creationId xmlns:a16="http://schemas.microsoft.com/office/drawing/2014/main" id="{E2226BAF-310F-4750-9921-85A9AB52B9AA}"/>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a:extLst>
                  <a:ext uri="{FF2B5EF4-FFF2-40B4-BE49-F238E27FC236}">
                    <a16:creationId xmlns:a16="http://schemas.microsoft.com/office/drawing/2014/main" id="{72A61014-3643-427B-A98D-B6ACD1FF23F4}"/>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a:extLst>
                  <a:ext uri="{FF2B5EF4-FFF2-40B4-BE49-F238E27FC236}">
                    <a16:creationId xmlns:a16="http://schemas.microsoft.com/office/drawing/2014/main" id="{EDD9A1CB-BA7C-4077-8A69-583DFDF1CB2B}"/>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4" name="TextBox 113">
            <a:extLst>
              <a:ext uri="{FF2B5EF4-FFF2-40B4-BE49-F238E27FC236}">
                <a16:creationId xmlns:a16="http://schemas.microsoft.com/office/drawing/2014/main" id="{818692AE-CA5C-4D31-907D-D13531E67025}"/>
              </a:ext>
            </a:extLst>
          </p:cNvPr>
          <p:cNvSpPr txBox="1"/>
          <p:nvPr/>
        </p:nvSpPr>
        <p:spPr>
          <a:xfrm>
            <a:off x="2951600" y="3487536"/>
            <a:ext cx="8937171" cy="461665"/>
          </a:xfrm>
          <a:prstGeom prst="rect">
            <a:avLst/>
          </a:prstGeom>
          <a:noFill/>
        </p:spPr>
        <p:txBody>
          <a:bodyPr wrap="square" rtlCol="0">
            <a:spAutoFit/>
          </a:bodyPr>
          <a:lstStyle/>
          <a:p>
            <a:r>
              <a:rPr lang="en-US" sz="2400" b="1">
                <a:latin typeface="HP001 4 hàng" panose="020B0603050302020204" pitchFamily="34" charset="0"/>
              </a:rPr>
              <a:t>A				    B</a:t>
            </a:r>
          </a:p>
        </p:txBody>
      </p:sp>
      <p:sp>
        <p:nvSpPr>
          <p:cNvPr id="117" name="TextBox 116">
            <a:extLst>
              <a:ext uri="{FF2B5EF4-FFF2-40B4-BE49-F238E27FC236}">
                <a16:creationId xmlns:a16="http://schemas.microsoft.com/office/drawing/2014/main" id="{236A8BAE-564B-47D0-BE68-FFA96DB0B6CE}"/>
              </a:ext>
            </a:extLst>
          </p:cNvPr>
          <p:cNvSpPr txBox="1"/>
          <p:nvPr/>
        </p:nvSpPr>
        <p:spPr>
          <a:xfrm>
            <a:off x="838199" y="3912344"/>
            <a:ext cx="8937171" cy="461665"/>
          </a:xfrm>
          <a:prstGeom prst="rect">
            <a:avLst/>
          </a:prstGeom>
          <a:noFill/>
        </p:spPr>
        <p:txBody>
          <a:bodyPr wrap="square" rtlCol="0">
            <a:spAutoFit/>
          </a:bodyPr>
          <a:lstStyle/>
          <a:p>
            <a:r>
              <a:rPr lang="en-US" sz="2400" dirty="0" err="1">
                <a:latin typeface="Arial" panose="020B0604020202020204" pitchFamily="34" charset="0"/>
              </a:rPr>
              <a:t>Hình</a:t>
            </a:r>
            <a:r>
              <a:rPr lang="en-US" sz="2400" dirty="0">
                <a:latin typeface="Arial" panose="020B0604020202020204" pitchFamily="34" charset="0"/>
              </a:rPr>
              <a:t> </a:t>
            </a:r>
            <a:r>
              <a:rPr lang="en-US" sz="2400" dirty="0" err="1">
                <a:latin typeface="Arial" panose="020B0604020202020204" pitchFamily="34" charset="0"/>
              </a:rPr>
              <a:t>nào</a:t>
            </a:r>
            <a:r>
              <a:rPr lang="en-US" sz="2400" dirty="0">
                <a:latin typeface="Arial" panose="020B0604020202020204" pitchFamily="34" charset="0"/>
              </a:rPr>
              <a:t> </a:t>
            </a:r>
            <a:r>
              <a:rPr lang="en-US" sz="2400" dirty="0" err="1">
                <a:latin typeface="Arial" panose="020B0604020202020204" pitchFamily="34" charset="0"/>
              </a:rPr>
              <a:t>có</a:t>
            </a:r>
            <a:r>
              <a:rPr lang="en-US" sz="2400" dirty="0">
                <a:latin typeface="Arial" panose="020B0604020202020204" pitchFamily="34" charset="0"/>
              </a:rPr>
              <a:t> </a:t>
            </a:r>
            <a:r>
              <a:rPr lang="en-US" sz="2400" dirty="0" err="1">
                <a:latin typeface="Arial" panose="020B0604020202020204" pitchFamily="34" charset="0"/>
              </a:rPr>
              <a:t>thể</a:t>
            </a:r>
            <a:r>
              <a:rPr lang="en-US" sz="2400" dirty="0">
                <a:latin typeface="Arial" panose="020B0604020202020204" pitchFamily="34" charset="0"/>
              </a:rPr>
              <a:t> </a:t>
            </a:r>
            <a:r>
              <a:rPr lang="en-US" sz="2400" dirty="0" err="1">
                <a:latin typeface="Arial" panose="020B0604020202020204" pitchFamily="34" charset="0"/>
              </a:rPr>
              <a:t>tích</a:t>
            </a:r>
            <a:r>
              <a:rPr lang="en-US" sz="2400" dirty="0">
                <a:latin typeface="Arial" panose="020B0604020202020204" pitchFamily="34" charset="0"/>
              </a:rPr>
              <a:t> </a:t>
            </a:r>
            <a:r>
              <a:rPr lang="en-US" sz="2400" dirty="0" err="1">
                <a:latin typeface="Arial" panose="020B0604020202020204" pitchFamily="34" charset="0"/>
              </a:rPr>
              <a:t>lớn</a:t>
            </a:r>
            <a:r>
              <a:rPr lang="en-US" sz="2400" dirty="0">
                <a:latin typeface="Arial" panose="020B0604020202020204" pitchFamily="34" charset="0"/>
              </a:rPr>
              <a:t> </a:t>
            </a:r>
            <a:r>
              <a:rPr lang="en-US" sz="2400" dirty="0" err="1">
                <a:latin typeface="Arial" panose="020B0604020202020204" pitchFamily="34" charset="0"/>
              </a:rPr>
              <a:t>hơn</a:t>
            </a:r>
            <a:r>
              <a:rPr lang="en-US" sz="2400" dirty="0">
                <a:latin typeface="Arial" panose="020B0604020202020204" pitchFamily="34" charset="0"/>
              </a:rPr>
              <a:t>?</a:t>
            </a:r>
          </a:p>
        </p:txBody>
      </p:sp>
      <p:sp>
        <p:nvSpPr>
          <p:cNvPr id="11" name="Left Bracket 10">
            <a:extLst>
              <a:ext uri="{FF2B5EF4-FFF2-40B4-BE49-F238E27FC236}">
                <a16:creationId xmlns:a16="http://schemas.microsoft.com/office/drawing/2014/main" id="{6D64B203-AF6D-43C7-AC2A-DE20EB581AD3}"/>
              </a:ext>
            </a:extLst>
          </p:cNvPr>
          <p:cNvSpPr/>
          <p:nvPr/>
        </p:nvSpPr>
        <p:spPr>
          <a:xfrm>
            <a:off x="2140944" y="2383396"/>
            <a:ext cx="136840" cy="442663"/>
          </a:xfrm>
          <a:prstGeom prst="leftBracket">
            <a:avLst>
              <a:gd name="adj" fmla="val 161745"/>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5C389D02-CCBB-4BDF-AB08-5E4F3A1346FA}"/>
              </a:ext>
            </a:extLst>
          </p:cNvPr>
          <p:cNvSpPr txBox="1"/>
          <p:nvPr/>
        </p:nvSpPr>
        <p:spPr>
          <a:xfrm>
            <a:off x="1614733" y="2450838"/>
            <a:ext cx="618437" cy="307777"/>
          </a:xfrm>
          <a:prstGeom prst="rect">
            <a:avLst/>
          </a:prstGeom>
          <a:noFill/>
        </p:spPr>
        <p:txBody>
          <a:bodyPr wrap="square" rtlCol="0">
            <a:spAutoFit/>
          </a:bodyPr>
          <a:lstStyle/>
          <a:p>
            <a:r>
              <a:rPr lang="en-US" sz="1400" dirty="0">
                <a:latin typeface="Arial" panose="020B0604020202020204" pitchFamily="34" charset="0"/>
              </a:rPr>
              <a:t>1 cm</a:t>
            </a:r>
          </a:p>
        </p:txBody>
      </p:sp>
      <p:sp>
        <p:nvSpPr>
          <p:cNvPr id="69" name="TextBox 68">
            <a:extLst>
              <a:ext uri="{FF2B5EF4-FFF2-40B4-BE49-F238E27FC236}">
                <a16:creationId xmlns:a16="http://schemas.microsoft.com/office/drawing/2014/main" id="{BCE97AF2-A846-4466-9C43-EB0F9CF42CBD}"/>
              </a:ext>
            </a:extLst>
          </p:cNvPr>
          <p:cNvSpPr txBox="1"/>
          <p:nvPr/>
        </p:nvSpPr>
        <p:spPr>
          <a:xfrm>
            <a:off x="1194448" y="4476527"/>
            <a:ext cx="9453165" cy="461665"/>
          </a:xfrm>
          <a:prstGeom prst="rect">
            <a:avLst/>
          </a:prstGeom>
          <a:noFill/>
        </p:spPr>
        <p:txBody>
          <a:bodyPr wrap="square">
            <a:spAutoFit/>
          </a:bodyPr>
          <a:lstStyle/>
          <a:p>
            <a:r>
              <a:rPr lang="en-US" sz="2400" dirty="0" err="1">
                <a:solidFill>
                  <a:srgbClr val="002060"/>
                </a:solidFill>
                <a:latin typeface="Arial" panose="020B0604020202020204" pitchFamily="34" charset="0"/>
              </a:rPr>
              <a:t>Hình</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hộp</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chữ</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nhật</a:t>
            </a:r>
            <a:r>
              <a:rPr lang="en-US" sz="2400" dirty="0">
                <a:solidFill>
                  <a:srgbClr val="002060"/>
                </a:solidFill>
                <a:latin typeface="Arial" panose="020B0604020202020204" pitchFamily="34" charset="0"/>
              </a:rPr>
              <a:t> </a:t>
            </a:r>
            <a:r>
              <a:rPr lang="en-US" sz="2400" b="1" dirty="0">
                <a:solidFill>
                  <a:srgbClr val="002060"/>
                </a:solidFill>
                <a:latin typeface="HP001 4 hàng" panose="020B0603050302020204" pitchFamily="34" charset="0"/>
              </a:rPr>
              <a:t>A</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gồm</a:t>
            </a:r>
            <a:r>
              <a:rPr lang="en-US" sz="2400" dirty="0">
                <a:solidFill>
                  <a:srgbClr val="002060"/>
                </a:solidFill>
                <a:latin typeface="Arial" panose="020B0604020202020204" pitchFamily="34" charset="0"/>
              </a:rPr>
              <a:t> </a:t>
            </a:r>
            <a:r>
              <a:rPr lang="en-US" sz="2400" dirty="0">
                <a:solidFill>
                  <a:srgbClr val="0070C0"/>
                </a:solidFill>
                <a:latin typeface="Arial" panose="020B0604020202020204" pitchFamily="34" charset="0"/>
              </a:rPr>
              <a:t>16</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hình</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lập</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phương</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nhỏ</a:t>
            </a:r>
            <a:r>
              <a:rPr lang="en-US" sz="2400" dirty="0">
                <a:solidFill>
                  <a:srgbClr val="002060"/>
                </a:solidFill>
                <a:latin typeface="Arial" panose="020B0604020202020204" pitchFamily="34" charset="0"/>
              </a:rPr>
              <a:t>.</a:t>
            </a:r>
            <a:endParaRPr lang="en-US" sz="2400" dirty="0">
              <a:solidFill>
                <a:srgbClr val="002060"/>
              </a:solidFill>
            </a:endParaRPr>
          </a:p>
        </p:txBody>
      </p:sp>
      <p:sp>
        <p:nvSpPr>
          <p:cNvPr id="70" name="TextBox 69">
            <a:extLst>
              <a:ext uri="{FF2B5EF4-FFF2-40B4-BE49-F238E27FC236}">
                <a16:creationId xmlns:a16="http://schemas.microsoft.com/office/drawing/2014/main" id="{DCA284DC-4F86-4FF7-B2B6-941DEA952DD8}"/>
              </a:ext>
            </a:extLst>
          </p:cNvPr>
          <p:cNvSpPr txBox="1"/>
          <p:nvPr/>
        </p:nvSpPr>
        <p:spPr>
          <a:xfrm>
            <a:off x="1194448" y="4879078"/>
            <a:ext cx="9453165" cy="461665"/>
          </a:xfrm>
          <a:prstGeom prst="rect">
            <a:avLst/>
          </a:prstGeom>
          <a:noFill/>
        </p:spPr>
        <p:txBody>
          <a:bodyPr wrap="square">
            <a:spAutoFit/>
          </a:bodyPr>
          <a:lstStyle/>
          <a:p>
            <a:r>
              <a:rPr lang="en-US" sz="2400" dirty="0" err="1">
                <a:solidFill>
                  <a:srgbClr val="002060"/>
                </a:solidFill>
                <a:latin typeface="Arial" panose="020B0604020202020204" pitchFamily="34" charset="0"/>
              </a:rPr>
              <a:t>Hình</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hộp</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chữ</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nhật</a:t>
            </a:r>
            <a:r>
              <a:rPr lang="en-US" sz="2400" dirty="0">
                <a:solidFill>
                  <a:srgbClr val="002060"/>
                </a:solidFill>
                <a:latin typeface="Arial" panose="020B0604020202020204" pitchFamily="34" charset="0"/>
              </a:rPr>
              <a:t> </a:t>
            </a:r>
            <a:r>
              <a:rPr lang="en-US" sz="2400" b="1" dirty="0">
                <a:solidFill>
                  <a:srgbClr val="002060"/>
                </a:solidFill>
                <a:latin typeface="HP001 4 hàng" panose="020B0603050302020204" pitchFamily="34" charset="0"/>
              </a:rPr>
              <a:t>B</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gồm</a:t>
            </a:r>
            <a:r>
              <a:rPr lang="en-US" sz="2400" dirty="0">
                <a:solidFill>
                  <a:srgbClr val="002060"/>
                </a:solidFill>
                <a:latin typeface="Arial" panose="020B0604020202020204" pitchFamily="34" charset="0"/>
              </a:rPr>
              <a:t> </a:t>
            </a:r>
            <a:r>
              <a:rPr lang="en-US" sz="2400" dirty="0">
                <a:solidFill>
                  <a:srgbClr val="2CA349"/>
                </a:solidFill>
                <a:latin typeface="Arial" panose="020B0604020202020204" pitchFamily="34" charset="0"/>
              </a:rPr>
              <a:t>18</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hình</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lập</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phương</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nhỏ</a:t>
            </a:r>
            <a:r>
              <a:rPr lang="en-US" sz="2400" dirty="0">
                <a:solidFill>
                  <a:srgbClr val="002060"/>
                </a:solidFill>
                <a:latin typeface="Arial" panose="020B0604020202020204" pitchFamily="34" charset="0"/>
              </a:rPr>
              <a:t>.</a:t>
            </a:r>
            <a:endParaRPr lang="en-US" sz="2400" dirty="0">
              <a:solidFill>
                <a:srgbClr val="002060"/>
              </a:solidFill>
            </a:endParaRPr>
          </a:p>
        </p:txBody>
      </p:sp>
      <p:sp>
        <p:nvSpPr>
          <p:cNvPr id="71" name="TextBox 70">
            <a:extLst>
              <a:ext uri="{FF2B5EF4-FFF2-40B4-BE49-F238E27FC236}">
                <a16:creationId xmlns:a16="http://schemas.microsoft.com/office/drawing/2014/main" id="{1085CA46-94D4-45AF-A9B1-79242AA21BAF}"/>
              </a:ext>
            </a:extLst>
          </p:cNvPr>
          <p:cNvSpPr txBox="1"/>
          <p:nvPr/>
        </p:nvSpPr>
        <p:spPr>
          <a:xfrm>
            <a:off x="1624833" y="5321883"/>
            <a:ext cx="9453161" cy="461665"/>
          </a:xfrm>
          <a:prstGeom prst="rect">
            <a:avLst/>
          </a:prstGeom>
          <a:noFill/>
        </p:spPr>
        <p:txBody>
          <a:bodyPr wrap="square">
            <a:spAutoFit/>
          </a:bodyPr>
          <a:lstStyle/>
          <a:p>
            <a:r>
              <a:rPr lang="en-US" sz="2400" dirty="0" err="1">
                <a:solidFill>
                  <a:srgbClr val="002060"/>
                </a:solidFill>
                <a:latin typeface="Arial" panose="020B0604020202020204" pitchFamily="34" charset="0"/>
              </a:rPr>
              <a:t>Hình</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hộp</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chữ</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nhật</a:t>
            </a:r>
            <a:r>
              <a:rPr lang="en-US" sz="2400" dirty="0">
                <a:solidFill>
                  <a:srgbClr val="002060"/>
                </a:solidFill>
                <a:latin typeface="Arial" panose="020B0604020202020204" pitchFamily="34" charset="0"/>
              </a:rPr>
              <a:t> </a:t>
            </a:r>
            <a:r>
              <a:rPr lang="en-US" sz="2400" b="1" dirty="0">
                <a:solidFill>
                  <a:srgbClr val="002060"/>
                </a:solidFill>
                <a:latin typeface="HP001 4 hàng" panose="020B0603050302020204" pitchFamily="34" charset="0"/>
              </a:rPr>
              <a:t>B</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có</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thể</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tích</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lớn</a:t>
            </a:r>
            <a:r>
              <a:rPr lang="en-US" sz="2400" dirty="0">
                <a:solidFill>
                  <a:srgbClr val="002060"/>
                </a:solidFill>
                <a:latin typeface="Arial" panose="020B0604020202020204" pitchFamily="34" charset="0"/>
              </a:rPr>
              <a:t> </a:t>
            </a:r>
            <a:r>
              <a:rPr lang="en-US" sz="2400" dirty="0" err="1">
                <a:solidFill>
                  <a:srgbClr val="002060"/>
                </a:solidFill>
                <a:latin typeface="Arial" panose="020B0604020202020204" pitchFamily="34" charset="0"/>
              </a:rPr>
              <a:t>hơn</a:t>
            </a:r>
            <a:r>
              <a:rPr lang="en-US" sz="2400" dirty="0">
                <a:solidFill>
                  <a:srgbClr val="002060"/>
                </a:solidFill>
                <a:latin typeface="Arial" panose="020B0604020202020204" pitchFamily="34" charset="0"/>
              </a:rPr>
              <a:t>.</a:t>
            </a:r>
            <a:endParaRPr lang="en-US" sz="2400" dirty="0">
              <a:solidFill>
                <a:srgbClr val="002060"/>
              </a:solidFill>
            </a:endParaRPr>
          </a:p>
        </p:txBody>
      </p:sp>
      <p:sp>
        <p:nvSpPr>
          <p:cNvPr id="40" name="Arrow: Right 39">
            <a:extLst>
              <a:ext uri="{FF2B5EF4-FFF2-40B4-BE49-F238E27FC236}">
                <a16:creationId xmlns:a16="http://schemas.microsoft.com/office/drawing/2014/main" id="{B93BF59C-6099-47FD-AC6E-FE448B1E7069}"/>
              </a:ext>
            </a:extLst>
          </p:cNvPr>
          <p:cNvSpPr/>
          <p:nvPr/>
        </p:nvSpPr>
        <p:spPr>
          <a:xfrm>
            <a:off x="957532" y="5293415"/>
            <a:ext cx="657201" cy="468645"/>
          </a:xfrm>
          <a:prstGeom prst="rightArrow">
            <a:avLst/>
          </a:prstGeom>
          <a:solidFill>
            <a:srgbClr val="1650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9BB8236B-649F-4B1C-ABC7-97FC9686B8D7}"/>
              </a:ext>
            </a:extLst>
          </p:cNvPr>
          <p:cNvSpPr txBox="1"/>
          <p:nvPr/>
        </p:nvSpPr>
        <p:spPr>
          <a:xfrm>
            <a:off x="3845212" y="441125"/>
            <a:ext cx="4422912" cy="769441"/>
          </a:xfrm>
          <a:prstGeom prst="rect">
            <a:avLst/>
          </a:prstGeom>
          <a:noFill/>
        </p:spPr>
        <p:txBody>
          <a:bodyPr wrap="square" rtlCol="0">
            <a:spAutoFit/>
          </a:bodyPr>
          <a:lstStyle/>
          <a:p>
            <a:pPr algn="ctr"/>
            <a:r>
              <a:rPr lang="en-US" sz="4400" b="1" dirty="0" err="1">
                <a:ln w="12700">
                  <a:solidFill>
                    <a:schemeClr val="tx1"/>
                  </a:solidFill>
                </a:ln>
                <a:solidFill>
                  <a:srgbClr val="DA5C45"/>
                </a:solidFill>
                <a:latin typeface="Arial" panose="020B0604020202020204" pitchFamily="34" charset="0"/>
              </a:rPr>
              <a:t>Bài</a:t>
            </a:r>
            <a:r>
              <a:rPr lang="en-US" sz="4400" b="1" dirty="0">
                <a:ln w="12700">
                  <a:solidFill>
                    <a:schemeClr val="tx1"/>
                  </a:solidFill>
                </a:ln>
                <a:solidFill>
                  <a:srgbClr val="DA5C45"/>
                </a:solidFill>
                <a:latin typeface="Arial" panose="020B0604020202020204" pitchFamily="34" charset="0"/>
              </a:rPr>
              <a:t> </a:t>
            </a:r>
            <a:r>
              <a:rPr lang="en-US" sz="4400" b="1" dirty="0" err="1">
                <a:ln w="12700">
                  <a:solidFill>
                    <a:schemeClr val="tx1"/>
                  </a:solidFill>
                </a:ln>
                <a:solidFill>
                  <a:srgbClr val="DA5C45"/>
                </a:solidFill>
                <a:latin typeface="Arial" panose="020B0604020202020204" pitchFamily="34" charset="0"/>
              </a:rPr>
              <a:t>tập</a:t>
            </a:r>
            <a:r>
              <a:rPr lang="en-US" sz="4400" b="1" dirty="0">
                <a:ln w="12700">
                  <a:solidFill>
                    <a:schemeClr val="tx1"/>
                  </a:solidFill>
                </a:ln>
                <a:solidFill>
                  <a:srgbClr val="DA5C45"/>
                </a:solidFill>
                <a:latin typeface="Arial" panose="020B0604020202020204" pitchFamily="34" charset="0"/>
              </a:rPr>
              <a:t> 1</a:t>
            </a:r>
            <a:endParaRPr lang="vi-VN" sz="4400" b="1" dirty="0">
              <a:ln w="12700">
                <a:solidFill>
                  <a:schemeClr val="tx1"/>
                </a:solidFill>
              </a:ln>
              <a:solidFill>
                <a:srgbClr val="DA5C45"/>
              </a:solidFill>
              <a:latin typeface="Arial" panose="020B0604020202020204" pitchFamily="34" charset="0"/>
            </a:endParaRPr>
          </a:p>
        </p:txBody>
      </p:sp>
    </p:spTree>
    <p:extLst>
      <p:ext uri="{BB962C8B-B14F-4D97-AF65-F5344CB8AC3E}">
        <p14:creationId xmlns:p14="http://schemas.microsoft.com/office/powerpoint/2010/main" val="3601559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left)">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wipe(left)">
                                      <p:cBhvr>
                                        <p:cTn id="2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8BE01D-2522-4067-8CC9-25614AC87C26}"/>
              </a:ext>
            </a:extLst>
          </p:cNvPr>
          <p:cNvSpPr/>
          <p:nvPr/>
        </p:nvSpPr>
        <p:spPr>
          <a:xfrm>
            <a:off x="0" y="0"/>
            <a:ext cx="12192000" cy="6858000"/>
          </a:xfrm>
          <a:prstGeom prst="rect">
            <a:avLst/>
          </a:prstGeom>
          <a:solidFill>
            <a:srgbClr val="DBE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6">
            <a:extLst>
              <a:ext uri="{FF2B5EF4-FFF2-40B4-BE49-F238E27FC236}">
                <a16:creationId xmlns:a16="http://schemas.microsoft.com/office/drawing/2014/main" id="{3D147FBE-BEEC-4D9E-AEF4-20A4B34A9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262" y="225050"/>
            <a:ext cx="1603757" cy="854000"/>
          </a:xfrm>
          <a:prstGeom prst="rect">
            <a:avLst/>
          </a:prstGeom>
        </p:spPr>
      </p:pic>
      <p:pic>
        <p:nvPicPr>
          <p:cNvPr id="9" name="Picture 8" descr="A picture containing text, vector graphics&#10;&#10;Description automatically generated">
            <a:extLst>
              <a:ext uri="{FF2B5EF4-FFF2-40B4-BE49-F238E27FC236}">
                <a16:creationId xmlns:a16="http://schemas.microsoft.com/office/drawing/2014/main" id="{DFD3F6A2-1457-4708-A56C-BD5DBA8FD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3684" y="4729357"/>
            <a:ext cx="3199442" cy="2128643"/>
          </a:xfrm>
          <a:prstGeom prst="rect">
            <a:avLst/>
          </a:prstGeom>
        </p:spPr>
      </p:pic>
      <p:sp>
        <p:nvSpPr>
          <p:cNvPr id="10" name="TextBox 9">
            <a:extLst>
              <a:ext uri="{FF2B5EF4-FFF2-40B4-BE49-F238E27FC236}">
                <a16:creationId xmlns:a16="http://schemas.microsoft.com/office/drawing/2014/main" id="{3A1F9EFA-1A61-4900-95F8-9A81D895AF60}"/>
              </a:ext>
            </a:extLst>
          </p:cNvPr>
          <p:cNvSpPr txBox="1"/>
          <p:nvPr/>
        </p:nvSpPr>
        <p:spPr>
          <a:xfrm>
            <a:off x="3617100" y="2228671"/>
            <a:ext cx="5023275" cy="1200329"/>
          </a:xfrm>
          <a:prstGeom prst="rect">
            <a:avLst/>
          </a:prstGeom>
          <a:noFill/>
        </p:spPr>
        <p:txBody>
          <a:bodyPr wrap="square" rtlCol="0">
            <a:spAutoFit/>
          </a:bodyPr>
          <a:lstStyle/>
          <a:p>
            <a:pPr algn="ctr"/>
            <a:r>
              <a:rPr lang="en-US" sz="7200" b="1" dirty="0" err="1">
                <a:ln w="12700">
                  <a:solidFill>
                    <a:schemeClr val="tx1"/>
                  </a:solidFill>
                </a:ln>
                <a:solidFill>
                  <a:srgbClr val="EFEEDE"/>
                </a:solidFill>
                <a:latin typeface="Arial" panose="020B0604020202020204" pitchFamily="34" charset="0"/>
              </a:rPr>
              <a:t>Bài</a:t>
            </a:r>
            <a:r>
              <a:rPr lang="en-US" sz="7200" b="1" dirty="0">
                <a:ln w="12700">
                  <a:solidFill>
                    <a:schemeClr val="tx1"/>
                  </a:solidFill>
                </a:ln>
                <a:solidFill>
                  <a:srgbClr val="EFEEDE"/>
                </a:solidFill>
                <a:latin typeface="Arial" panose="020B0604020202020204" pitchFamily="34" charset="0"/>
              </a:rPr>
              <a:t> </a:t>
            </a:r>
            <a:r>
              <a:rPr lang="en-US" sz="7200" b="1" dirty="0" err="1">
                <a:ln w="12700">
                  <a:solidFill>
                    <a:schemeClr val="tx1"/>
                  </a:solidFill>
                </a:ln>
                <a:solidFill>
                  <a:srgbClr val="EFEEDE"/>
                </a:solidFill>
                <a:latin typeface="Arial" panose="020B0604020202020204" pitchFamily="34" charset="0"/>
              </a:rPr>
              <a:t>tập</a:t>
            </a:r>
            <a:r>
              <a:rPr lang="en-US" sz="7200" b="1" dirty="0">
                <a:ln w="12700">
                  <a:solidFill>
                    <a:schemeClr val="tx1"/>
                  </a:solidFill>
                </a:ln>
                <a:solidFill>
                  <a:srgbClr val="EFEEDE"/>
                </a:solidFill>
                <a:latin typeface="Arial" panose="020B0604020202020204" pitchFamily="34" charset="0"/>
              </a:rPr>
              <a:t> 2</a:t>
            </a:r>
            <a:endParaRPr lang="vi-VN" sz="7200" b="1" dirty="0">
              <a:ln w="12700">
                <a:solidFill>
                  <a:schemeClr val="tx1"/>
                </a:solidFill>
              </a:ln>
              <a:solidFill>
                <a:srgbClr val="EFEEDE"/>
              </a:solidFill>
              <a:latin typeface="Arial" panose="020B0604020202020204" pitchFamily="34" charset="0"/>
            </a:endParaRPr>
          </a:p>
        </p:txBody>
      </p:sp>
      <p:pic>
        <p:nvPicPr>
          <p:cNvPr id="12" name="Picture 11" descr="A picture containing clipart&#10;&#10;Description automatically generated">
            <a:extLst>
              <a:ext uri="{FF2B5EF4-FFF2-40B4-BE49-F238E27FC236}">
                <a16:creationId xmlns:a16="http://schemas.microsoft.com/office/drawing/2014/main" id="{A5490570-5E69-431E-B09E-2FD3FFFE6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80895" y="3429000"/>
            <a:ext cx="2436206" cy="4096083"/>
          </a:xfrm>
          <a:prstGeom prst="rect">
            <a:avLst/>
          </a:prstGeom>
        </p:spPr>
      </p:pic>
      <p:pic>
        <p:nvPicPr>
          <p:cNvPr id="14" name="Picture 13">
            <a:extLst>
              <a:ext uri="{FF2B5EF4-FFF2-40B4-BE49-F238E27FC236}">
                <a16:creationId xmlns:a16="http://schemas.microsoft.com/office/drawing/2014/main" id="{09A72925-E4C2-4BE9-9339-CE34D8B11FB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4797996" y="4729357"/>
            <a:ext cx="2554493" cy="2554493"/>
          </a:xfrm>
          <a:prstGeom prst="rect">
            <a:avLst/>
          </a:prstGeom>
        </p:spPr>
      </p:pic>
      <p:grpSp>
        <p:nvGrpSpPr>
          <p:cNvPr id="15" name="Group 14">
            <a:extLst>
              <a:ext uri="{FF2B5EF4-FFF2-40B4-BE49-F238E27FC236}">
                <a16:creationId xmlns:a16="http://schemas.microsoft.com/office/drawing/2014/main" id="{F793120B-5963-4B14-BC94-BFEE83F0DF41}"/>
              </a:ext>
            </a:extLst>
          </p:cNvPr>
          <p:cNvGrpSpPr/>
          <p:nvPr/>
        </p:nvGrpSpPr>
        <p:grpSpPr>
          <a:xfrm>
            <a:off x="1050390" y="7279786"/>
            <a:ext cx="9273015" cy="5190493"/>
            <a:chOff x="595745" y="1333638"/>
            <a:chExt cx="9273015" cy="5190493"/>
          </a:xfrm>
        </p:grpSpPr>
        <p:sp>
          <p:nvSpPr>
            <p:cNvPr id="16" name="Rectangle 15">
              <a:extLst>
                <a:ext uri="{FF2B5EF4-FFF2-40B4-BE49-F238E27FC236}">
                  <a16:creationId xmlns:a16="http://schemas.microsoft.com/office/drawing/2014/main" id="{8B7BCB82-8284-4EE7-BFE9-C316624D5C8F}"/>
                </a:ext>
              </a:extLst>
            </p:cNvPr>
            <p:cNvSpPr/>
            <p:nvPr/>
          </p:nvSpPr>
          <p:spPr>
            <a:xfrm>
              <a:off x="595745" y="1333638"/>
              <a:ext cx="9273015" cy="5190493"/>
            </a:xfrm>
            <a:prstGeom prst="rect">
              <a:avLst/>
            </a:prstGeom>
            <a:solidFill>
              <a:srgbClr val="80D8F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7" name="Picture 16" descr="A picture containing clipart&#10;&#10;Description automatically generated">
              <a:extLst>
                <a:ext uri="{FF2B5EF4-FFF2-40B4-BE49-F238E27FC236}">
                  <a16:creationId xmlns:a16="http://schemas.microsoft.com/office/drawing/2014/main" id="{407B2BF9-1662-44C3-8199-CA7BE5F1FC8D}"/>
                </a:ext>
              </a:extLst>
            </p:cNvPr>
            <p:cNvPicPr>
              <a:picLocks noChangeAspect="1"/>
            </p:cNvPicPr>
            <p:nvPr/>
          </p:nvPicPr>
          <p:blipFill rotWithShape="1">
            <a:blip r:embed="rId7">
              <a:extLst>
                <a:ext uri="{28A0092B-C50C-407E-A947-70E740481C1C}">
                  <a14:useLocalDpi xmlns:a14="http://schemas.microsoft.com/office/drawing/2010/main" val="0"/>
                </a:ext>
              </a:extLst>
            </a:blip>
            <a:srcRect t="49113"/>
            <a:stretch/>
          </p:blipFill>
          <p:spPr>
            <a:xfrm>
              <a:off x="8185731" y="5032838"/>
              <a:ext cx="1600200" cy="1454087"/>
            </a:xfrm>
            <a:prstGeom prst="rect">
              <a:avLst/>
            </a:prstGeom>
          </p:spPr>
        </p:pic>
      </p:grpSp>
      <p:sp>
        <p:nvSpPr>
          <p:cNvPr id="18" name="Rectangle 17">
            <a:extLst>
              <a:ext uri="{FF2B5EF4-FFF2-40B4-BE49-F238E27FC236}">
                <a16:creationId xmlns:a16="http://schemas.microsoft.com/office/drawing/2014/main" id="{C9932D5C-C022-43BA-B669-D80F18DADA76}"/>
              </a:ext>
            </a:extLst>
          </p:cNvPr>
          <p:cNvSpPr/>
          <p:nvPr/>
        </p:nvSpPr>
        <p:spPr>
          <a:xfrm>
            <a:off x="12192000" y="447040"/>
            <a:ext cx="935736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Rectangle 18">
            <a:extLst>
              <a:ext uri="{FF2B5EF4-FFF2-40B4-BE49-F238E27FC236}">
                <a16:creationId xmlns:a16="http://schemas.microsoft.com/office/drawing/2014/main" id="{551C9BA8-6563-49D7-B438-D685E628B208}"/>
              </a:ext>
            </a:extLst>
          </p:cNvPr>
          <p:cNvSpPr/>
          <p:nvPr/>
        </p:nvSpPr>
        <p:spPr>
          <a:xfrm>
            <a:off x="-914400" y="462510"/>
            <a:ext cx="91440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5779630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8BE01D-2522-4067-8CC9-25614AC87C26}"/>
              </a:ext>
            </a:extLst>
          </p:cNvPr>
          <p:cNvSpPr/>
          <p:nvPr/>
        </p:nvSpPr>
        <p:spPr>
          <a:xfrm>
            <a:off x="0" y="0"/>
            <a:ext cx="12192000" cy="6858000"/>
          </a:xfrm>
          <a:prstGeom prst="rect">
            <a:avLst/>
          </a:prstGeom>
          <a:solidFill>
            <a:srgbClr val="DBE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6">
            <a:extLst>
              <a:ext uri="{FF2B5EF4-FFF2-40B4-BE49-F238E27FC236}">
                <a16:creationId xmlns:a16="http://schemas.microsoft.com/office/drawing/2014/main" id="{3D147FBE-BEEC-4D9E-AEF4-20A4B34A9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630" y="239819"/>
            <a:ext cx="1603757" cy="854000"/>
          </a:xfrm>
          <a:prstGeom prst="rect">
            <a:avLst/>
          </a:prstGeom>
        </p:spPr>
      </p:pic>
      <p:pic>
        <p:nvPicPr>
          <p:cNvPr id="9" name="Picture 8" descr="A picture containing text, vector graphics&#10;&#10;Description automatically generated">
            <a:extLst>
              <a:ext uri="{FF2B5EF4-FFF2-40B4-BE49-F238E27FC236}">
                <a16:creationId xmlns:a16="http://schemas.microsoft.com/office/drawing/2014/main" id="{DFD3F6A2-1457-4708-A56C-BD5DBA8FD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6811" y="6902042"/>
            <a:ext cx="3199442" cy="2128643"/>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A5490570-5E69-431E-B09E-2FD3FFFE6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41023" y="6568173"/>
            <a:ext cx="2436206" cy="4096083"/>
          </a:xfrm>
          <a:prstGeom prst="rect">
            <a:avLst/>
          </a:prstGeom>
        </p:spPr>
      </p:pic>
      <p:pic>
        <p:nvPicPr>
          <p:cNvPr id="14" name="Picture 13">
            <a:extLst>
              <a:ext uri="{FF2B5EF4-FFF2-40B4-BE49-F238E27FC236}">
                <a16:creationId xmlns:a16="http://schemas.microsoft.com/office/drawing/2014/main" id="{09A72925-E4C2-4BE9-9339-CE34D8B11FB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9868760" y="4626631"/>
            <a:ext cx="2554493" cy="2554493"/>
          </a:xfrm>
          <a:prstGeom prst="rect">
            <a:avLst/>
          </a:prstGeom>
        </p:spPr>
      </p:pic>
      <p:grpSp>
        <p:nvGrpSpPr>
          <p:cNvPr id="5" name="Group 4">
            <a:extLst>
              <a:ext uri="{FF2B5EF4-FFF2-40B4-BE49-F238E27FC236}">
                <a16:creationId xmlns:a16="http://schemas.microsoft.com/office/drawing/2014/main" id="{D21031C8-543E-4C14-B7A3-3B725BCEDF68}"/>
              </a:ext>
            </a:extLst>
          </p:cNvPr>
          <p:cNvGrpSpPr/>
          <p:nvPr/>
        </p:nvGrpSpPr>
        <p:grpSpPr>
          <a:xfrm>
            <a:off x="595745" y="1333638"/>
            <a:ext cx="9273015" cy="5190493"/>
            <a:chOff x="595745" y="1333638"/>
            <a:chExt cx="9273015" cy="5190493"/>
          </a:xfrm>
        </p:grpSpPr>
        <p:sp>
          <p:nvSpPr>
            <p:cNvPr id="4" name="Rectangle 3">
              <a:extLst>
                <a:ext uri="{FF2B5EF4-FFF2-40B4-BE49-F238E27FC236}">
                  <a16:creationId xmlns:a16="http://schemas.microsoft.com/office/drawing/2014/main" id="{623C05A3-4CA1-4AB7-A267-1B44645D480E}"/>
                </a:ext>
              </a:extLst>
            </p:cNvPr>
            <p:cNvSpPr/>
            <p:nvPr/>
          </p:nvSpPr>
          <p:spPr>
            <a:xfrm>
              <a:off x="595745" y="1333638"/>
              <a:ext cx="9273015" cy="5190493"/>
            </a:xfrm>
            <a:prstGeom prst="rect">
              <a:avLst/>
            </a:prstGeom>
            <a:solidFill>
              <a:srgbClr val="80D8F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descr="A picture containing clipart&#10;&#10;Description automatically generated">
              <a:extLst>
                <a:ext uri="{FF2B5EF4-FFF2-40B4-BE49-F238E27FC236}">
                  <a16:creationId xmlns:a16="http://schemas.microsoft.com/office/drawing/2014/main" id="{3B872C0D-3790-4FD6-956D-E28019711A9B}"/>
                </a:ext>
              </a:extLst>
            </p:cNvPr>
            <p:cNvPicPr>
              <a:picLocks noChangeAspect="1"/>
            </p:cNvPicPr>
            <p:nvPr/>
          </p:nvPicPr>
          <p:blipFill rotWithShape="1">
            <a:blip r:embed="rId7">
              <a:extLst>
                <a:ext uri="{28A0092B-C50C-407E-A947-70E740481C1C}">
                  <a14:useLocalDpi xmlns:a14="http://schemas.microsoft.com/office/drawing/2010/main" val="0"/>
                </a:ext>
              </a:extLst>
            </a:blip>
            <a:srcRect t="49113"/>
            <a:stretch/>
          </p:blipFill>
          <p:spPr>
            <a:xfrm>
              <a:off x="8185731" y="5032838"/>
              <a:ext cx="1600200" cy="1454087"/>
            </a:xfrm>
            <a:prstGeom prst="rect">
              <a:avLst/>
            </a:prstGeom>
          </p:spPr>
        </p:pic>
      </p:grpSp>
      <p:sp>
        <p:nvSpPr>
          <p:cNvPr id="13" name="TextBox 12">
            <a:extLst>
              <a:ext uri="{FF2B5EF4-FFF2-40B4-BE49-F238E27FC236}">
                <a16:creationId xmlns:a16="http://schemas.microsoft.com/office/drawing/2014/main" id="{C2D833EE-8C3F-4C02-82D2-BA8BB7BC0878}"/>
              </a:ext>
            </a:extLst>
          </p:cNvPr>
          <p:cNvSpPr txBox="1"/>
          <p:nvPr/>
        </p:nvSpPr>
        <p:spPr>
          <a:xfrm>
            <a:off x="3345114" y="1435238"/>
            <a:ext cx="3774275" cy="769441"/>
          </a:xfrm>
          <a:prstGeom prst="rect">
            <a:avLst/>
          </a:prstGeom>
          <a:noFill/>
        </p:spPr>
        <p:txBody>
          <a:bodyPr wrap="square" rtlCol="0">
            <a:spAutoFit/>
          </a:bodyPr>
          <a:lstStyle/>
          <a:p>
            <a:pPr algn="ctr"/>
            <a:r>
              <a:rPr lang="en-US" sz="4400" b="1" dirty="0" err="1">
                <a:ln w="12700">
                  <a:solidFill>
                    <a:schemeClr val="tx1"/>
                  </a:solidFill>
                </a:ln>
                <a:solidFill>
                  <a:srgbClr val="EFEEDE"/>
                </a:solidFill>
                <a:latin typeface="Arial" panose="020B0604020202020204" pitchFamily="34" charset="0"/>
              </a:rPr>
              <a:t>Bài</a:t>
            </a:r>
            <a:r>
              <a:rPr lang="en-US" sz="4400" b="1" dirty="0">
                <a:ln w="12700">
                  <a:solidFill>
                    <a:schemeClr val="tx1"/>
                  </a:solidFill>
                </a:ln>
                <a:solidFill>
                  <a:srgbClr val="EFEEDE"/>
                </a:solidFill>
                <a:latin typeface="Arial" panose="020B0604020202020204" pitchFamily="34" charset="0"/>
              </a:rPr>
              <a:t> </a:t>
            </a:r>
            <a:r>
              <a:rPr lang="en-US" sz="4400" b="1" dirty="0" err="1">
                <a:ln w="12700">
                  <a:solidFill>
                    <a:schemeClr val="tx1"/>
                  </a:solidFill>
                </a:ln>
                <a:solidFill>
                  <a:srgbClr val="EFEEDE"/>
                </a:solidFill>
                <a:latin typeface="Arial" panose="020B0604020202020204" pitchFamily="34" charset="0"/>
              </a:rPr>
              <a:t>tập</a:t>
            </a:r>
            <a:r>
              <a:rPr lang="en-US" sz="4400" b="1" dirty="0">
                <a:ln w="12700">
                  <a:solidFill>
                    <a:schemeClr val="tx1"/>
                  </a:solidFill>
                </a:ln>
                <a:solidFill>
                  <a:srgbClr val="EFEEDE"/>
                </a:solidFill>
                <a:latin typeface="Arial" panose="020B0604020202020204" pitchFamily="34" charset="0"/>
              </a:rPr>
              <a:t> 2</a:t>
            </a:r>
            <a:endParaRPr lang="vi-VN" sz="4400" b="1" dirty="0">
              <a:ln w="12700">
                <a:solidFill>
                  <a:schemeClr val="tx1"/>
                </a:solidFill>
              </a:ln>
              <a:solidFill>
                <a:srgbClr val="EFEEDE"/>
              </a:solidFill>
              <a:latin typeface="Arial" panose="020B0604020202020204" pitchFamily="34" charset="0"/>
            </a:endParaRPr>
          </a:p>
        </p:txBody>
      </p:sp>
      <p:sp>
        <p:nvSpPr>
          <p:cNvPr id="8" name="Rectangle 7">
            <a:extLst>
              <a:ext uri="{FF2B5EF4-FFF2-40B4-BE49-F238E27FC236}">
                <a16:creationId xmlns:a16="http://schemas.microsoft.com/office/drawing/2014/main" id="{74EF6C2C-146E-494A-9EBE-208B7401B568}"/>
              </a:ext>
            </a:extLst>
          </p:cNvPr>
          <p:cNvSpPr/>
          <p:nvPr/>
        </p:nvSpPr>
        <p:spPr>
          <a:xfrm>
            <a:off x="2834640" y="447040"/>
            <a:ext cx="935736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30A2B330-ADF8-4355-8788-DA77FC89C1B9}"/>
              </a:ext>
            </a:extLst>
          </p:cNvPr>
          <p:cNvSpPr/>
          <p:nvPr/>
        </p:nvSpPr>
        <p:spPr>
          <a:xfrm>
            <a:off x="0" y="447040"/>
            <a:ext cx="91440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Cube 16">
            <a:extLst>
              <a:ext uri="{FF2B5EF4-FFF2-40B4-BE49-F238E27FC236}">
                <a16:creationId xmlns:a16="http://schemas.microsoft.com/office/drawing/2014/main" id="{B6E6C107-37A4-4310-9029-D68DE89E97CA}"/>
              </a:ext>
            </a:extLst>
          </p:cNvPr>
          <p:cNvSpPr/>
          <p:nvPr/>
        </p:nvSpPr>
        <p:spPr>
          <a:xfrm>
            <a:off x="2102449" y="471643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125C1549-E478-438F-8786-CC025AA8052A}"/>
              </a:ext>
            </a:extLst>
          </p:cNvPr>
          <p:cNvSpPr/>
          <p:nvPr/>
        </p:nvSpPr>
        <p:spPr>
          <a:xfrm>
            <a:off x="2099273" y="427308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77E051AA-3C86-4B39-8C8D-8AF7786E6D0A}"/>
              </a:ext>
            </a:extLst>
          </p:cNvPr>
          <p:cNvSpPr/>
          <p:nvPr/>
        </p:nvSpPr>
        <p:spPr>
          <a:xfrm>
            <a:off x="1955491" y="485663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EF4278B1-37F4-47E2-A05E-82D6B43FF4F7}"/>
              </a:ext>
            </a:extLst>
          </p:cNvPr>
          <p:cNvSpPr/>
          <p:nvPr/>
        </p:nvSpPr>
        <p:spPr>
          <a:xfrm>
            <a:off x="1955491" y="441568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3A3D729C-C005-4DAE-ADE6-33CECCC85629}"/>
              </a:ext>
            </a:extLst>
          </p:cNvPr>
          <p:cNvSpPr/>
          <p:nvPr/>
        </p:nvSpPr>
        <p:spPr>
          <a:xfrm>
            <a:off x="2561875" y="471643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41BE659F-83DF-4F54-A1DF-4B908B2010D3}"/>
              </a:ext>
            </a:extLst>
          </p:cNvPr>
          <p:cNvSpPr/>
          <p:nvPr/>
        </p:nvSpPr>
        <p:spPr>
          <a:xfrm>
            <a:off x="2561875" y="427308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E20B4688-DCB7-43D7-8E89-EBB62555F03E}"/>
              </a:ext>
            </a:extLst>
          </p:cNvPr>
          <p:cNvSpPr/>
          <p:nvPr/>
        </p:nvSpPr>
        <p:spPr>
          <a:xfrm>
            <a:off x="2422857" y="485663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a:extLst>
              <a:ext uri="{FF2B5EF4-FFF2-40B4-BE49-F238E27FC236}">
                <a16:creationId xmlns:a16="http://schemas.microsoft.com/office/drawing/2014/main" id="{8F57AD91-E224-4B57-8CAD-8C719AC8480D}"/>
              </a:ext>
            </a:extLst>
          </p:cNvPr>
          <p:cNvSpPr/>
          <p:nvPr/>
        </p:nvSpPr>
        <p:spPr>
          <a:xfrm>
            <a:off x="2422857" y="441329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D5BBD991-B60D-4279-A607-C2680BD6CA1F}"/>
              </a:ext>
            </a:extLst>
          </p:cNvPr>
          <p:cNvSpPr/>
          <p:nvPr/>
        </p:nvSpPr>
        <p:spPr>
          <a:xfrm>
            <a:off x="3028205" y="471643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4C30853E-3360-4806-9FFD-72487C86E0CB}"/>
              </a:ext>
            </a:extLst>
          </p:cNvPr>
          <p:cNvSpPr/>
          <p:nvPr/>
        </p:nvSpPr>
        <p:spPr>
          <a:xfrm>
            <a:off x="3028205" y="427308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7D9F1538-CA0A-44CE-A28A-89E6A53FC671}"/>
              </a:ext>
            </a:extLst>
          </p:cNvPr>
          <p:cNvSpPr/>
          <p:nvPr/>
        </p:nvSpPr>
        <p:spPr>
          <a:xfrm>
            <a:off x="2887599" y="485663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132133BB-C8FF-4819-9999-C58C7E14F5B8}"/>
              </a:ext>
            </a:extLst>
          </p:cNvPr>
          <p:cNvSpPr/>
          <p:nvPr/>
        </p:nvSpPr>
        <p:spPr>
          <a:xfrm>
            <a:off x="2887599" y="441329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a:extLst>
              <a:ext uri="{FF2B5EF4-FFF2-40B4-BE49-F238E27FC236}">
                <a16:creationId xmlns:a16="http://schemas.microsoft.com/office/drawing/2014/main" id="{D812774A-653B-4212-8646-36EDF95563B5}"/>
              </a:ext>
            </a:extLst>
          </p:cNvPr>
          <p:cNvSpPr/>
          <p:nvPr/>
        </p:nvSpPr>
        <p:spPr>
          <a:xfrm>
            <a:off x="3496999" y="471643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a:extLst>
              <a:ext uri="{FF2B5EF4-FFF2-40B4-BE49-F238E27FC236}">
                <a16:creationId xmlns:a16="http://schemas.microsoft.com/office/drawing/2014/main" id="{9967D62C-D4D7-4D71-8745-D28F501DF580}"/>
              </a:ext>
            </a:extLst>
          </p:cNvPr>
          <p:cNvSpPr/>
          <p:nvPr/>
        </p:nvSpPr>
        <p:spPr>
          <a:xfrm>
            <a:off x="3496999" y="427308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a:extLst>
              <a:ext uri="{FF2B5EF4-FFF2-40B4-BE49-F238E27FC236}">
                <a16:creationId xmlns:a16="http://schemas.microsoft.com/office/drawing/2014/main" id="{9A221BC8-180C-4761-B15F-4821C123F037}"/>
              </a:ext>
            </a:extLst>
          </p:cNvPr>
          <p:cNvSpPr/>
          <p:nvPr/>
        </p:nvSpPr>
        <p:spPr>
          <a:xfrm>
            <a:off x="3356393" y="485663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14AD9EB8-18CF-482F-AE94-F6ABA64C9851}"/>
              </a:ext>
            </a:extLst>
          </p:cNvPr>
          <p:cNvSpPr/>
          <p:nvPr/>
        </p:nvSpPr>
        <p:spPr>
          <a:xfrm>
            <a:off x="3356393" y="441329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7B8D2928-DCFD-4BC6-88FA-3AFDEE3E6198}"/>
              </a:ext>
            </a:extLst>
          </p:cNvPr>
          <p:cNvGrpSpPr/>
          <p:nvPr/>
        </p:nvGrpSpPr>
        <p:grpSpPr>
          <a:xfrm>
            <a:off x="6319540" y="4126831"/>
            <a:ext cx="1844340" cy="1340173"/>
            <a:chOff x="5543291" y="1954883"/>
            <a:chExt cx="1844340" cy="1340173"/>
          </a:xfrm>
          <a:solidFill>
            <a:srgbClr val="FEABA4"/>
          </a:solidFill>
        </p:grpSpPr>
        <p:grpSp>
          <p:nvGrpSpPr>
            <p:cNvPr id="37" name="Group 36">
              <a:extLst>
                <a:ext uri="{FF2B5EF4-FFF2-40B4-BE49-F238E27FC236}">
                  <a16:creationId xmlns:a16="http://schemas.microsoft.com/office/drawing/2014/main" id="{AD834CA8-222E-4C5C-A931-D34ABEB3C49A}"/>
                </a:ext>
              </a:extLst>
            </p:cNvPr>
            <p:cNvGrpSpPr/>
            <p:nvPr/>
          </p:nvGrpSpPr>
          <p:grpSpPr>
            <a:xfrm>
              <a:off x="5543291" y="1955803"/>
              <a:ext cx="912290" cy="1339253"/>
              <a:chOff x="5543291" y="1955803"/>
              <a:chExt cx="912290" cy="1339253"/>
            </a:xfrm>
            <a:grpFill/>
          </p:grpSpPr>
          <p:sp>
            <p:nvSpPr>
              <p:cNvPr id="52" name="Cube 51">
                <a:extLst>
                  <a:ext uri="{FF2B5EF4-FFF2-40B4-BE49-F238E27FC236}">
                    <a16:creationId xmlns:a16="http://schemas.microsoft.com/office/drawing/2014/main" id="{0AC75CFD-1EFA-4CF0-9412-562DAC429F2D}"/>
                  </a:ext>
                </a:extLst>
              </p:cNvPr>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a:extLst>
                  <a:ext uri="{FF2B5EF4-FFF2-40B4-BE49-F238E27FC236}">
                    <a16:creationId xmlns:a16="http://schemas.microsoft.com/office/drawing/2014/main" id="{7CB0C8B8-31A0-48E0-8241-4100CB47ABF2}"/>
                  </a:ext>
                </a:extLst>
              </p:cNvPr>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a:extLst>
                  <a:ext uri="{FF2B5EF4-FFF2-40B4-BE49-F238E27FC236}">
                    <a16:creationId xmlns:a16="http://schemas.microsoft.com/office/drawing/2014/main" id="{90984F79-E432-4D3D-9354-4A7738C5ADF0}"/>
                  </a:ext>
                </a:extLst>
              </p:cNvPr>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a:extLst>
                  <a:ext uri="{FF2B5EF4-FFF2-40B4-BE49-F238E27FC236}">
                    <a16:creationId xmlns:a16="http://schemas.microsoft.com/office/drawing/2014/main" id="{87A7DDAA-9F99-4E64-9E08-148AAF5A33AB}"/>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a:extLst>
                  <a:ext uri="{FF2B5EF4-FFF2-40B4-BE49-F238E27FC236}">
                    <a16:creationId xmlns:a16="http://schemas.microsoft.com/office/drawing/2014/main" id="{09B93743-937B-4153-9310-FE5E02380D49}"/>
                  </a:ext>
                </a:extLst>
              </p:cNvPr>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a:extLst>
                  <a:ext uri="{FF2B5EF4-FFF2-40B4-BE49-F238E27FC236}">
                    <a16:creationId xmlns:a16="http://schemas.microsoft.com/office/drawing/2014/main" id="{DC1B7F73-5591-43D5-B429-F124134FC3AE}"/>
                  </a:ext>
                </a:extLst>
              </p:cNvPr>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92EEA29B-90C9-4EDB-8FA1-6A0A2CD92EB5}"/>
                </a:ext>
              </a:extLst>
            </p:cNvPr>
            <p:cNvGrpSpPr/>
            <p:nvPr/>
          </p:nvGrpSpPr>
          <p:grpSpPr>
            <a:xfrm>
              <a:off x="6013039" y="1955803"/>
              <a:ext cx="912290" cy="1339253"/>
              <a:chOff x="5543291" y="1955803"/>
              <a:chExt cx="912290" cy="1339253"/>
            </a:xfrm>
            <a:grpFill/>
          </p:grpSpPr>
          <p:sp>
            <p:nvSpPr>
              <p:cNvPr id="46" name="Cube 45">
                <a:extLst>
                  <a:ext uri="{FF2B5EF4-FFF2-40B4-BE49-F238E27FC236}">
                    <a16:creationId xmlns:a16="http://schemas.microsoft.com/office/drawing/2014/main" id="{25C4C705-37E7-46C0-8085-9972BA072FC4}"/>
                  </a:ext>
                </a:extLst>
              </p:cNvPr>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a:extLst>
                  <a:ext uri="{FF2B5EF4-FFF2-40B4-BE49-F238E27FC236}">
                    <a16:creationId xmlns:a16="http://schemas.microsoft.com/office/drawing/2014/main" id="{ECB86913-6B91-4749-9E6F-4773C20DC56D}"/>
                  </a:ext>
                </a:extLst>
              </p:cNvPr>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a:extLst>
                  <a:ext uri="{FF2B5EF4-FFF2-40B4-BE49-F238E27FC236}">
                    <a16:creationId xmlns:a16="http://schemas.microsoft.com/office/drawing/2014/main" id="{B53E1F31-E755-4E1E-A363-B0A5C5B2E21B}"/>
                  </a:ext>
                </a:extLst>
              </p:cNvPr>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a:extLst>
                  <a:ext uri="{FF2B5EF4-FFF2-40B4-BE49-F238E27FC236}">
                    <a16:creationId xmlns:a16="http://schemas.microsoft.com/office/drawing/2014/main" id="{74491FA7-C939-4713-8B7E-146EF605D616}"/>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a:extLst>
                  <a:ext uri="{FF2B5EF4-FFF2-40B4-BE49-F238E27FC236}">
                    <a16:creationId xmlns:a16="http://schemas.microsoft.com/office/drawing/2014/main" id="{16C495ED-84FB-4482-9C03-26533ECE5D88}"/>
                  </a:ext>
                </a:extLst>
              </p:cNvPr>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a:extLst>
                  <a:ext uri="{FF2B5EF4-FFF2-40B4-BE49-F238E27FC236}">
                    <a16:creationId xmlns:a16="http://schemas.microsoft.com/office/drawing/2014/main" id="{090AD769-9198-4EF3-8BA9-273A6D231038}"/>
                  </a:ext>
                </a:extLst>
              </p:cNvPr>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64B6D32-74D1-4F82-9F00-89BFDB9876BD}"/>
                </a:ext>
              </a:extLst>
            </p:cNvPr>
            <p:cNvGrpSpPr/>
            <p:nvPr/>
          </p:nvGrpSpPr>
          <p:grpSpPr>
            <a:xfrm>
              <a:off x="6474134" y="1954883"/>
              <a:ext cx="913497" cy="1336362"/>
              <a:chOff x="5531924" y="1955803"/>
              <a:chExt cx="913497" cy="1336362"/>
            </a:xfrm>
            <a:grpFill/>
          </p:grpSpPr>
          <p:sp>
            <p:nvSpPr>
              <p:cNvPr id="40" name="Cube 39">
                <a:extLst>
                  <a:ext uri="{FF2B5EF4-FFF2-40B4-BE49-F238E27FC236}">
                    <a16:creationId xmlns:a16="http://schemas.microsoft.com/office/drawing/2014/main" id="{577D74AD-595C-4CA8-83D5-B1E0E1B32ED2}"/>
                  </a:ext>
                </a:extLst>
              </p:cNvPr>
              <p:cNvSpPr/>
              <p:nvPr/>
            </p:nvSpPr>
            <p:spPr>
              <a:xfrm>
                <a:off x="582493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a:extLst>
                  <a:ext uri="{FF2B5EF4-FFF2-40B4-BE49-F238E27FC236}">
                    <a16:creationId xmlns:a16="http://schemas.microsoft.com/office/drawing/2014/main" id="{0672CF99-C6AD-4BE0-BDBC-A467EEC7E0DC}"/>
                  </a:ext>
                </a:extLst>
              </p:cNvPr>
              <p:cNvSpPr/>
              <p:nvPr/>
            </p:nvSpPr>
            <p:spPr>
              <a:xfrm>
                <a:off x="5685462"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a:extLst>
                  <a:ext uri="{FF2B5EF4-FFF2-40B4-BE49-F238E27FC236}">
                    <a16:creationId xmlns:a16="http://schemas.microsoft.com/office/drawing/2014/main" id="{2676A2B9-B6CD-4344-9097-C3B7686C761D}"/>
                  </a:ext>
                </a:extLst>
              </p:cNvPr>
              <p:cNvSpPr/>
              <p:nvPr/>
            </p:nvSpPr>
            <p:spPr>
              <a:xfrm>
                <a:off x="582493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a:extLst>
                  <a:ext uri="{FF2B5EF4-FFF2-40B4-BE49-F238E27FC236}">
                    <a16:creationId xmlns:a16="http://schemas.microsoft.com/office/drawing/2014/main" id="{A22389B5-D1EC-4648-8719-7739DCFD8DA0}"/>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a:extLst>
                  <a:ext uri="{FF2B5EF4-FFF2-40B4-BE49-F238E27FC236}">
                    <a16:creationId xmlns:a16="http://schemas.microsoft.com/office/drawing/2014/main" id="{6187D071-5E8C-4BDA-8689-26385B9260B3}"/>
                  </a:ext>
                </a:extLst>
              </p:cNvPr>
              <p:cNvSpPr/>
              <p:nvPr/>
            </p:nvSpPr>
            <p:spPr>
              <a:xfrm>
                <a:off x="5531924" y="2701593"/>
                <a:ext cx="620485" cy="590572"/>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8" name="TextBox 57">
            <a:extLst>
              <a:ext uri="{FF2B5EF4-FFF2-40B4-BE49-F238E27FC236}">
                <a16:creationId xmlns:a16="http://schemas.microsoft.com/office/drawing/2014/main" id="{41C1E2EE-55DD-4756-A1A0-479D88581CC9}"/>
              </a:ext>
            </a:extLst>
          </p:cNvPr>
          <p:cNvSpPr txBox="1"/>
          <p:nvPr/>
        </p:nvSpPr>
        <p:spPr>
          <a:xfrm>
            <a:off x="2603387" y="5673046"/>
            <a:ext cx="8937171" cy="461665"/>
          </a:xfrm>
          <a:prstGeom prst="rect">
            <a:avLst/>
          </a:prstGeom>
          <a:noFill/>
        </p:spPr>
        <p:txBody>
          <a:bodyPr wrap="square" rtlCol="0">
            <a:spAutoFit/>
          </a:bodyPr>
          <a:lstStyle/>
          <a:p>
            <a:r>
              <a:rPr lang="en-US" sz="2400" b="1">
                <a:latin typeface="HP001 4 hàng" panose="020B0603050302020204" pitchFamily="34" charset="0"/>
              </a:rPr>
              <a:t>A				    B</a:t>
            </a:r>
          </a:p>
        </p:txBody>
      </p:sp>
      <p:sp>
        <p:nvSpPr>
          <p:cNvPr id="59" name="TextBox 58">
            <a:extLst>
              <a:ext uri="{FF2B5EF4-FFF2-40B4-BE49-F238E27FC236}">
                <a16:creationId xmlns:a16="http://schemas.microsoft.com/office/drawing/2014/main" id="{3865EDB8-9B35-4536-A350-6C998116B90B}"/>
              </a:ext>
            </a:extLst>
          </p:cNvPr>
          <p:cNvSpPr txBox="1"/>
          <p:nvPr/>
        </p:nvSpPr>
        <p:spPr>
          <a:xfrm>
            <a:off x="763665" y="2174362"/>
            <a:ext cx="8937171" cy="1508105"/>
          </a:xfrm>
          <a:prstGeom prst="rect">
            <a:avLst/>
          </a:prstGeom>
          <a:noFill/>
        </p:spPr>
        <p:txBody>
          <a:bodyPr wrap="square" rtlCol="0">
            <a:spAutoFit/>
          </a:bodyPr>
          <a:lstStyle/>
          <a:p>
            <a:pPr>
              <a:spcBef>
                <a:spcPts val="600"/>
              </a:spcBef>
              <a:spcAft>
                <a:spcPts val="600"/>
              </a:spcAft>
            </a:pPr>
            <a:r>
              <a:rPr lang="en-US" sz="2400" dirty="0" err="1">
                <a:latin typeface="Arial" panose="020B0604020202020204" pitchFamily="34" charset="0"/>
              </a:rPr>
              <a:t>Hình</a:t>
            </a:r>
            <a:r>
              <a:rPr lang="en-US" sz="2400" dirty="0">
                <a:latin typeface="Arial" panose="020B0604020202020204" pitchFamily="34" charset="0"/>
              </a:rPr>
              <a:t> </a:t>
            </a:r>
            <a:r>
              <a:rPr lang="en-US" sz="2400" b="1" dirty="0">
                <a:latin typeface="HP001 4 hàng" panose="020B0603050302020204" pitchFamily="34" charset="0"/>
              </a:rPr>
              <a:t>A</a:t>
            </a:r>
            <a:r>
              <a:rPr lang="en-US" sz="2400" dirty="0">
                <a:latin typeface="Arial" panose="020B0604020202020204" pitchFamily="34" charset="0"/>
              </a:rPr>
              <a:t> </a:t>
            </a:r>
            <a:r>
              <a:rPr lang="en-US" sz="2400" dirty="0" err="1">
                <a:latin typeface="Arial" panose="020B0604020202020204" pitchFamily="34" charset="0"/>
              </a:rPr>
              <a:t>gồm</a:t>
            </a:r>
            <a:r>
              <a:rPr lang="en-US" sz="2400" dirty="0">
                <a:latin typeface="Arial" panose="020B0604020202020204" pitchFamily="34" charset="0"/>
              </a:rPr>
              <a:t> </a:t>
            </a:r>
            <a:r>
              <a:rPr lang="en-US" sz="2400" dirty="0" err="1">
                <a:latin typeface="Arial" panose="020B0604020202020204" pitchFamily="34" charset="0"/>
              </a:rPr>
              <a:t>mấy</a:t>
            </a:r>
            <a:r>
              <a:rPr lang="en-US" sz="2400" dirty="0">
                <a:latin typeface="Arial" panose="020B0604020202020204" pitchFamily="34" charset="0"/>
              </a:rPr>
              <a:t> </a:t>
            </a:r>
            <a:r>
              <a:rPr lang="en-US" sz="2400" dirty="0" err="1">
                <a:latin typeface="Arial" panose="020B0604020202020204" pitchFamily="34" charset="0"/>
              </a:rPr>
              <a:t>hình</a:t>
            </a:r>
            <a:r>
              <a:rPr lang="en-US" sz="2400" dirty="0">
                <a:latin typeface="Arial" panose="020B0604020202020204" pitchFamily="34" charset="0"/>
              </a:rPr>
              <a:t> </a:t>
            </a:r>
            <a:r>
              <a:rPr lang="en-US" sz="2400" dirty="0" err="1">
                <a:latin typeface="Arial" panose="020B0604020202020204" pitchFamily="34" charset="0"/>
              </a:rPr>
              <a:t>lập</a:t>
            </a:r>
            <a:r>
              <a:rPr lang="en-US" sz="2400" dirty="0">
                <a:latin typeface="Arial" panose="020B0604020202020204" pitchFamily="34" charset="0"/>
              </a:rPr>
              <a:t> </a:t>
            </a:r>
            <a:r>
              <a:rPr lang="en-US" sz="2400" dirty="0" err="1">
                <a:latin typeface="Arial" panose="020B0604020202020204" pitchFamily="34" charset="0"/>
              </a:rPr>
              <a:t>phương</a:t>
            </a:r>
            <a:r>
              <a:rPr lang="en-US" sz="2400" dirty="0">
                <a:latin typeface="Arial" panose="020B0604020202020204" pitchFamily="34" charset="0"/>
              </a:rPr>
              <a:t> </a:t>
            </a:r>
            <a:r>
              <a:rPr lang="en-US" sz="2400" dirty="0" err="1">
                <a:latin typeface="Arial" panose="020B0604020202020204" pitchFamily="34" charset="0"/>
              </a:rPr>
              <a:t>nhỏ</a:t>
            </a:r>
            <a:r>
              <a:rPr lang="en-US" sz="2400" dirty="0">
                <a:latin typeface="Arial" panose="020B0604020202020204" pitchFamily="34" charset="0"/>
              </a:rPr>
              <a:t>?</a:t>
            </a:r>
          </a:p>
          <a:p>
            <a:pPr>
              <a:spcBef>
                <a:spcPts val="600"/>
              </a:spcBef>
              <a:spcAft>
                <a:spcPts val="600"/>
              </a:spcAft>
            </a:pPr>
            <a:r>
              <a:rPr lang="en-US" sz="2400" dirty="0" err="1">
                <a:latin typeface="Arial" panose="020B0604020202020204" pitchFamily="34" charset="0"/>
              </a:rPr>
              <a:t>Hình</a:t>
            </a:r>
            <a:r>
              <a:rPr lang="en-US" sz="2400" dirty="0">
                <a:latin typeface="Arial" panose="020B0604020202020204" pitchFamily="34" charset="0"/>
              </a:rPr>
              <a:t> </a:t>
            </a:r>
            <a:r>
              <a:rPr lang="en-US" sz="2400" b="1" dirty="0">
                <a:latin typeface="HP001 4 hàng" panose="020B0603050302020204" pitchFamily="34" charset="0"/>
              </a:rPr>
              <a:t>B</a:t>
            </a:r>
            <a:r>
              <a:rPr lang="en-US" sz="2400" dirty="0">
                <a:latin typeface="Arial" panose="020B0604020202020204" pitchFamily="34" charset="0"/>
              </a:rPr>
              <a:t> </a:t>
            </a:r>
            <a:r>
              <a:rPr lang="en-US" sz="2400" dirty="0" err="1">
                <a:latin typeface="Arial" panose="020B0604020202020204" pitchFamily="34" charset="0"/>
              </a:rPr>
              <a:t>gồm</a:t>
            </a:r>
            <a:r>
              <a:rPr lang="en-US" sz="2400" dirty="0">
                <a:latin typeface="Arial" panose="020B0604020202020204" pitchFamily="34" charset="0"/>
              </a:rPr>
              <a:t> </a:t>
            </a:r>
            <a:r>
              <a:rPr lang="en-US" sz="2400" dirty="0" err="1">
                <a:latin typeface="Arial" panose="020B0604020202020204" pitchFamily="34" charset="0"/>
              </a:rPr>
              <a:t>mấy</a:t>
            </a:r>
            <a:r>
              <a:rPr lang="en-US" sz="2400" dirty="0">
                <a:latin typeface="Arial" panose="020B0604020202020204" pitchFamily="34" charset="0"/>
              </a:rPr>
              <a:t> </a:t>
            </a:r>
            <a:r>
              <a:rPr lang="en-US" sz="2400" dirty="0" err="1">
                <a:latin typeface="Arial" panose="020B0604020202020204" pitchFamily="34" charset="0"/>
              </a:rPr>
              <a:t>hình</a:t>
            </a:r>
            <a:r>
              <a:rPr lang="en-US" sz="2400" dirty="0">
                <a:latin typeface="Arial" panose="020B0604020202020204" pitchFamily="34" charset="0"/>
              </a:rPr>
              <a:t> </a:t>
            </a:r>
            <a:r>
              <a:rPr lang="en-US" sz="2400" dirty="0" err="1">
                <a:latin typeface="Arial" panose="020B0604020202020204" pitchFamily="34" charset="0"/>
              </a:rPr>
              <a:t>lập</a:t>
            </a:r>
            <a:r>
              <a:rPr lang="en-US" sz="2400" dirty="0">
                <a:latin typeface="Arial" panose="020B0604020202020204" pitchFamily="34" charset="0"/>
              </a:rPr>
              <a:t> </a:t>
            </a:r>
            <a:r>
              <a:rPr lang="en-US" sz="2400" dirty="0" err="1">
                <a:latin typeface="Arial" panose="020B0604020202020204" pitchFamily="34" charset="0"/>
              </a:rPr>
              <a:t>phương</a:t>
            </a:r>
            <a:r>
              <a:rPr lang="en-US" sz="2400" dirty="0">
                <a:latin typeface="Arial" panose="020B0604020202020204" pitchFamily="34" charset="0"/>
              </a:rPr>
              <a:t> </a:t>
            </a:r>
            <a:r>
              <a:rPr lang="en-US" sz="2400" dirty="0" err="1">
                <a:latin typeface="Arial" panose="020B0604020202020204" pitchFamily="34" charset="0"/>
              </a:rPr>
              <a:t>nhỏ</a:t>
            </a:r>
            <a:r>
              <a:rPr lang="en-US" sz="2400" dirty="0">
                <a:latin typeface="Arial" panose="020B0604020202020204" pitchFamily="34" charset="0"/>
              </a:rPr>
              <a:t>?</a:t>
            </a:r>
          </a:p>
          <a:p>
            <a:pPr>
              <a:spcBef>
                <a:spcPts val="600"/>
              </a:spcBef>
              <a:spcAft>
                <a:spcPts val="600"/>
              </a:spcAft>
            </a:pPr>
            <a:r>
              <a:rPr lang="en-US" sz="2400" dirty="0">
                <a:latin typeface="Arial" panose="020B0604020202020204" pitchFamily="34" charset="0"/>
              </a:rPr>
              <a:t>So </a:t>
            </a:r>
            <a:r>
              <a:rPr lang="en-US" sz="2400" dirty="0" err="1">
                <a:latin typeface="Arial" panose="020B0604020202020204" pitchFamily="34" charset="0"/>
              </a:rPr>
              <a:t>sánh</a:t>
            </a:r>
            <a:r>
              <a:rPr lang="en-US" sz="2400" dirty="0">
                <a:latin typeface="Arial" panose="020B0604020202020204" pitchFamily="34" charset="0"/>
              </a:rPr>
              <a:t> </a:t>
            </a:r>
            <a:r>
              <a:rPr lang="en-US" sz="2400" dirty="0" err="1">
                <a:latin typeface="Arial" panose="020B0604020202020204" pitchFamily="34" charset="0"/>
              </a:rPr>
              <a:t>thể</a:t>
            </a:r>
            <a:r>
              <a:rPr lang="en-US" sz="2400" dirty="0">
                <a:latin typeface="Arial" panose="020B0604020202020204" pitchFamily="34" charset="0"/>
              </a:rPr>
              <a:t> </a:t>
            </a:r>
            <a:r>
              <a:rPr lang="en-US" sz="2400" dirty="0" err="1">
                <a:latin typeface="Arial" panose="020B0604020202020204" pitchFamily="34" charset="0"/>
              </a:rPr>
              <a:t>tích</a:t>
            </a:r>
            <a:r>
              <a:rPr lang="en-US" sz="2400" dirty="0">
                <a:latin typeface="Arial" panose="020B0604020202020204" pitchFamily="34" charset="0"/>
              </a:rPr>
              <a:t> </a:t>
            </a:r>
            <a:r>
              <a:rPr lang="en-US" sz="2400" dirty="0" err="1">
                <a:latin typeface="Arial" panose="020B0604020202020204" pitchFamily="34" charset="0"/>
              </a:rPr>
              <a:t>của</a:t>
            </a:r>
            <a:r>
              <a:rPr lang="en-US" sz="2400" dirty="0">
                <a:latin typeface="Arial" panose="020B0604020202020204" pitchFamily="34" charset="0"/>
              </a:rPr>
              <a:t> </a:t>
            </a:r>
            <a:r>
              <a:rPr lang="en-US" sz="2400" dirty="0" err="1">
                <a:latin typeface="Arial" panose="020B0604020202020204" pitchFamily="34" charset="0"/>
              </a:rPr>
              <a:t>hình</a:t>
            </a:r>
            <a:r>
              <a:rPr lang="en-US" sz="2400" dirty="0">
                <a:latin typeface="Arial" panose="020B0604020202020204" pitchFamily="34" charset="0"/>
              </a:rPr>
              <a:t> </a:t>
            </a:r>
            <a:r>
              <a:rPr lang="en-US" sz="2400" b="1" dirty="0">
                <a:latin typeface="HP001 4 hàng" panose="020B0603050302020204" pitchFamily="34" charset="0"/>
              </a:rPr>
              <a:t>A</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hình</a:t>
            </a:r>
            <a:r>
              <a:rPr lang="en-US" sz="2400" dirty="0">
                <a:latin typeface="Arial" panose="020B0604020202020204" pitchFamily="34" charset="0"/>
              </a:rPr>
              <a:t> </a:t>
            </a:r>
            <a:r>
              <a:rPr lang="en-US" sz="2400" b="1" dirty="0">
                <a:latin typeface="HP001 4 hàng" panose="020B0603050302020204" pitchFamily="34" charset="0"/>
              </a:rPr>
              <a:t>B</a:t>
            </a:r>
            <a:r>
              <a:rPr lang="en-US" sz="2400" dirty="0">
                <a:latin typeface="Arial" panose="020B0604020202020204" pitchFamily="34" charset="0"/>
              </a:rPr>
              <a:t>.</a:t>
            </a:r>
          </a:p>
        </p:txBody>
      </p:sp>
      <p:sp>
        <p:nvSpPr>
          <p:cNvPr id="60" name="Cube 59">
            <a:extLst>
              <a:ext uri="{FF2B5EF4-FFF2-40B4-BE49-F238E27FC236}">
                <a16:creationId xmlns:a16="http://schemas.microsoft.com/office/drawing/2014/main" id="{13794D1B-1E12-4782-8A08-4772354E0F6E}"/>
              </a:ext>
            </a:extLst>
          </p:cNvPr>
          <p:cNvSpPr/>
          <p:nvPr/>
        </p:nvSpPr>
        <p:spPr>
          <a:xfrm>
            <a:off x="3958791" y="471643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a:extLst>
              <a:ext uri="{FF2B5EF4-FFF2-40B4-BE49-F238E27FC236}">
                <a16:creationId xmlns:a16="http://schemas.microsoft.com/office/drawing/2014/main" id="{503BE542-0F92-4C2A-B80A-BE5DD27733B1}"/>
              </a:ext>
            </a:extLst>
          </p:cNvPr>
          <p:cNvSpPr/>
          <p:nvPr/>
        </p:nvSpPr>
        <p:spPr>
          <a:xfrm>
            <a:off x="3958791" y="427308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be 61">
            <a:extLst>
              <a:ext uri="{FF2B5EF4-FFF2-40B4-BE49-F238E27FC236}">
                <a16:creationId xmlns:a16="http://schemas.microsoft.com/office/drawing/2014/main" id="{8E1BC04E-C324-43B4-85CB-51965432DE8B}"/>
              </a:ext>
            </a:extLst>
          </p:cNvPr>
          <p:cNvSpPr/>
          <p:nvPr/>
        </p:nvSpPr>
        <p:spPr>
          <a:xfrm>
            <a:off x="3818185" y="485663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a:extLst>
              <a:ext uri="{FF2B5EF4-FFF2-40B4-BE49-F238E27FC236}">
                <a16:creationId xmlns:a16="http://schemas.microsoft.com/office/drawing/2014/main" id="{2E248185-50B4-490E-B9F1-84164F20B053}"/>
              </a:ext>
            </a:extLst>
          </p:cNvPr>
          <p:cNvSpPr/>
          <p:nvPr/>
        </p:nvSpPr>
        <p:spPr>
          <a:xfrm>
            <a:off x="3818185" y="441329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09C2134F-5F6B-40F1-83B9-C7656A3881C1}"/>
              </a:ext>
            </a:extLst>
          </p:cNvPr>
          <p:cNvSpPr/>
          <p:nvPr/>
        </p:nvSpPr>
        <p:spPr>
          <a:xfrm>
            <a:off x="1806687" y="500705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a:extLst>
              <a:ext uri="{FF2B5EF4-FFF2-40B4-BE49-F238E27FC236}">
                <a16:creationId xmlns:a16="http://schemas.microsoft.com/office/drawing/2014/main" id="{B91171B6-FC4A-41B8-A557-16EF0573CB5D}"/>
              </a:ext>
            </a:extLst>
          </p:cNvPr>
          <p:cNvSpPr/>
          <p:nvPr/>
        </p:nvSpPr>
        <p:spPr>
          <a:xfrm>
            <a:off x="1806687" y="456609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a:extLst>
              <a:ext uri="{FF2B5EF4-FFF2-40B4-BE49-F238E27FC236}">
                <a16:creationId xmlns:a16="http://schemas.microsoft.com/office/drawing/2014/main" id="{D6754A77-6ED2-4C4E-B7C9-1B49C965F319}"/>
              </a:ext>
            </a:extLst>
          </p:cNvPr>
          <p:cNvSpPr/>
          <p:nvPr/>
        </p:nvSpPr>
        <p:spPr>
          <a:xfrm>
            <a:off x="2274053" y="500705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a:extLst>
              <a:ext uri="{FF2B5EF4-FFF2-40B4-BE49-F238E27FC236}">
                <a16:creationId xmlns:a16="http://schemas.microsoft.com/office/drawing/2014/main" id="{1B1D623A-4572-406D-96BD-9E3B553043C4}"/>
              </a:ext>
            </a:extLst>
          </p:cNvPr>
          <p:cNvSpPr/>
          <p:nvPr/>
        </p:nvSpPr>
        <p:spPr>
          <a:xfrm>
            <a:off x="2274053" y="456370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a:extLst>
              <a:ext uri="{FF2B5EF4-FFF2-40B4-BE49-F238E27FC236}">
                <a16:creationId xmlns:a16="http://schemas.microsoft.com/office/drawing/2014/main" id="{6DA23D62-3C19-4DEB-BF69-55B85CE09384}"/>
              </a:ext>
            </a:extLst>
          </p:cNvPr>
          <p:cNvSpPr/>
          <p:nvPr/>
        </p:nvSpPr>
        <p:spPr>
          <a:xfrm>
            <a:off x="2738795" y="500705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ube 68">
            <a:extLst>
              <a:ext uri="{FF2B5EF4-FFF2-40B4-BE49-F238E27FC236}">
                <a16:creationId xmlns:a16="http://schemas.microsoft.com/office/drawing/2014/main" id="{24F01675-24FA-488F-A28B-3FF4B5052D3A}"/>
              </a:ext>
            </a:extLst>
          </p:cNvPr>
          <p:cNvSpPr/>
          <p:nvPr/>
        </p:nvSpPr>
        <p:spPr>
          <a:xfrm>
            <a:off x="2738795" y="456370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ube 69">
            <a:extLst>
              <a:ext uri="{FF2B5EF4-FFF2-40B4-BE49-F238E27FC236}">
                <a16:creationId xmlns:a16="http://schemas.microsoft.com/office/drawing/2014/main" id="{02156CF9-D4C6-467A-BBF3-CF10F971B682}"/>
              </a:ext>
            </a:extLst>
          </p:cNvPr>
          <p:cNvSpPr/>
          <p:nvPr/>
        </p:nvSpPr>
        <p:spPr>
          <a:xfrm>
            <a:off x="3207589" y="500705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be 70">
            <a:extLst>
              <a:ext uri="{FF2B5EF4-FFF2-40B4-BE49-F238E27FC236}">
                <a16:creationId xmlns:a16="http://schemas.microsoft.com/office/drawing/2014/main" id="{F2AAB520-11D2-4DD5-80A5-955818C9037E}"/>
              </a:ext>
            </a:extLst>
          </p:cNvPr>
          <p:cNvSpPr/>
          <p:nvPr/>
        </p:nvSpPr>
        <p:spPr>
          <a:xfrm>
            <a:off x="3207589" y="456370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ube 71">
            <a:extLst>
              <a:ext uri="{FF2B5EF4-FFF2-40B4-BE49-F238E27FC236}">
                <a16:creationId xmlns:a16="http://schemas.microsoft.com/office/drawing/2014/main" id="{4464D1DD-73EB-4412-A94F-C53112F4D409}"/>
              </a:ext>
            </a:extLst>
          </p:cNvPr>
          <p:cNvSpPr/>
          <p:nvPr/>
        </p:nvSpPr>
        <p:spPr>
          <a:xfrm>
            <a:off x="3669381" y="500705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ube 72">
            <a:extLst>
              <a:ext uri="{FF2B5EF4-FFF2-40B4-BE49-F238E27FC236}">
                <a16:creationId xmlns:a16="http://schemas.microsoft.com/office/drawing/2014/main" id="{C5B79A72-0907-40F6-ABCB-1BF850919777}"/>
              </a:ext>
            </a:extLst>
          </p:cNvPr>
          <p:cNvSpPr/>
          <p:nvPr/>
        </p:nvSpPr>
        <p:spPr>
          <a:xfrm>
            <a:off x="3669381" y="456370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9A196C63-7C50-4884-BDBC-C3D1B53A5484}"/>
              </a:ext>
            </a:extLst>
          </p:cNvPr>
          <p:cNvGrpSpPr/>
          <p:nvPr/>
        </p:nvGrpSpPr>
        <p:grpSpPr>
          <a:xfrm>
            <a:off x="1806951" y="3839081"/>
            <a:ext cx="2772589" cy="899294"/>
            <a:chOff x="5164716" y="3025668"/>
            <a:chExt cx="2772589" cy="899294"/>
          </a:xfrm>
        </p:grpSpPr>
        <p:sp>
          <p:nvSpPr>
            <p:cNvPr id="75" name="Cube 74">
              <a:extLst>
                <a:ext uri="{FF2B5EF4-FFF2-40B4-BE49-F238E27FC236}">
                  <a16:creationId xmlns:a16="http://schemas.microsoft.com/office/drawing/2014/main" id="{B357DB6C-CC85-465C-96BD-DD4C3C755F4A}"/>
                </a:ext>
              </a:extLst>
            </p:cNvPr>
            <p:cNvSpPr/>
            <p:nvPr/>
          </p:nvSpPr>
          <p:spPr>
            <a:xfrm>
              <a:off x="5457302"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ube 75">
              <a:extLst>
                <a:ext uri="{FF2B5EF4-FFF2-40B4-BE49-F238E27FC236}">
                  <a16:creationId xmlns:a16="http://schemas.microsoft.com/office/drawing/2014/main" id="{630029FC-84EF-4DFC-968B-8683A03B1371}"/>
                </a:ext>
              </a:extLst>
            </p:cNvPr>
            <p:cNvSpPr/>
            <p:nvPr/>
          </p:nvSpPr>
          <p:spPr>
            <a:xfrm>
              <a:off x="5313520" y="316826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ube 76">
              <a:extLst>
                <a:ext uri="{FF2B5EF4-FFF2-40B4-BE49-F238E27FC236}">
                  <a16:creationId xmlns:a16="http://schemas.microsoft.com/office/drawing/2014/main" id="{178FBE27-C684-4715-B5FD-8374E3270807}"/>
                </a:ext>
              </a:extLst>
            </p:cNvPr>
            <p:cNvSpPr/>
            <p:nvPr/>
          </p:nvSpPr>
          <p:spPr>
            <a:xfrm>
              <a:off x="591990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a:extLst>
                <a:ext uri="{FF2B5EF4-FFF2-40B4-BE49-F238E27FC236}">
                  <a16:creationId xmlns:a16="http://schemas.microsoft.com/office/drawing/2014/main" id="{252F0285-5E5C-4921-BA4C-5832AD9A1C20}"/>
                </a:ext>
              </a:extLst>
            </p:cNvPr>
            <p:cNvSpPr/>
            <p:nvPr/>
          </p:nvSpPr>
          <p:spPr>
            <a:xfrm>
              <a:off x="5780886"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be 78">
              <a:extLst>
                <a:ext uri="{FF2B5EF4-FFF2-40B4-BE49-F238E27FC236}">
                  <a16:creationId xmlns:a16="http://schemas.microsoft.com/office/drawing/2014/main" id="{071C5B43-05AF-4A7A-A56D-C65E7ED10EF3}"/>
                </a:ext>
              </a:extLst>
            </p:cNvPr>
            <p:cNvSpPr/>
            <p:nvPr/>
          </p:nvSpPr>
          <p:spPr>
            <a:xfrm>
              <a:off x="638623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a:extLst>
                <a:ext uri="{FF2B5EF4-FFF2-40B4-BE49-F238E27FC236}">
                  <a16:creationId xmlns:a16="http://schemas.microsoft.com/office/drawing/2014/main" id="{B8C756D4-46F0-432F-B6DD-79544F1E4585}"/>
                </a:ext>
              </a:extLst>
            </p:cNvPr>
            <p:cNvSpPr/>
            <p:nvPr/>
          </p:nvSpPr>
          <p:spPr>
            <a:xfrm>
              <a:off x="6245628"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ube 80">
              <a:extLst>
                <a:ext uri="{FF2B5EF4-FFF2-40B4-BE49-F238E27FC236}">
                  <a16:creationId xmlns:a16="http://schemas.microsoft.com/office/drawing/2014/main" id="{939916B5-2FDF-4EEF-9BC6-F6FA8B648046}"/>
                </a:ext>
              </a:extLst>
            </p:cNvPr>
            <p:cNvSpPr/>
            <p:nvPr/>
          </p:nvSpPr>
          <p:spPr>
            <a:xfrm>
              <a:off x="6855028"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a:extLst>
                <a:ext uri="{FF2B5EF4-FFF2-40B4-BE49-F238E27FC236}">
                  <a16:creationId xmlns:a16="http://schemas.microsoft.com/office/drawing/2014/main" id="{2A3092D9-5440-4366-97D7-EED60B061D3A}"/>
                </a:ext>
              </a:extLst>
            </p:cNvPr>
            <p:cNvSpPr/>
            <p:nvPr/>
          </p:nvSpPr>
          <p:spPr>
            <a:xfrm>
              <a:off x="6714422"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a:extLst>
                <a:ext uri="{FF2B5EF4-FFF2-40B4-BE49-F238E27FC236}">
                  <a16:creationId xmlns:a16="http://schemas.microsoft.com/office/drawing/2014/main" id="{A75D52EE-C10E-41DD-A5CB-2EBF64C9D378}"/>
                </a:ext>
              </a:extLst>
            </p:cNvPr>
            <p:cNvSpPr/>
            <p:nvPr/>
          </p:nvSpPr>
          <p:spPr>
            <a:xfrm>
              <a:off x="7316820"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a:extLst>
                <a:ext uri="{FF2B5EF4-FFF2-40B4-BE49-F238E27FC236}">
                  <a16:creationId xmlns:a16="http://schemas.microsoft.com/office/drawing/2014/main" id="{5213E953-81D6-492D-8C04-FB8EAADA7775}"/>
                </a:ext>
              </a:extLst>
            </p:cNvPr>
            <p:cNvSpPr/>
            <p:nvPr/>
          </p:nvSpPr>
          <p:spPr>
            <a:xfrm>
              <a:off x="7176214"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ube 84">
              <a:extLst>
                <a:ext uri="{FF2B5EF4-FFF2-40B4-BE49-F238E27FC236}">
                  <a16:creationId xmlns:a16="http://schemas.microsoft.com/office/drawing/2014/main" id="{53C6BC11-8C88-45FA-AAAC-E951080D6310}"/>
                </a:ext>
              </a:extLst>
            </p:cNvPr>
            <p:cNvSpPr/>
            <p:nvPr/>
          </p:nvSpPr>
          <p:spPr>
            <a:xfrm>
              <a:off x="5164716" y="33186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a:extLst>
                <a:ext uri="{FF2B5EF4-FFF2-40B4-BE49-F238E27FC236}">
                  <a16:creationId xmlns:a16="http://schemas.microsoft.com/office/drawing/2014/main" id="{B81AAF68-1D7B-4D1E-BEA9-DEAD90295D8E}"/>
                </a:ext>
              </a:extLst>
            </p:cNvPr>
            <p:cNvSpPr/>
            <p:nvPr/>
          </p:nvSpPr>
          <p:spPr>
            <a:xfrm>
              <a:off x="5632082"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a:extLst>
                <a:ext uri="{FF2B5EF4-FFF2-40B4-BE49-F238E27FC236}">
                  <a16:creationId xmlns:a16="http://schemas.microsoft.com/office/drawing/2014/main" id="{61C38869-950F-4C68-B25D-97CC28E0148A}"/>
                </a:ext>
              </a:extLst>
            </p:cNvPr>
            <p:cNvSpPr/>
            <p:nvPr/>
          </p:nvSpPr>
          <p:spPr>
            <a:xfrm>
              <a:off x="6096824"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a:extLst>
                <a:ext uri="{FF2B5EF4-FFF2-40B4-BE49-F238E27FC236}">
                  <a16:creationId xmlns:a16="http://schemas.microsoft.com/office/drawing/2014/main" id="{E3CCA9D0-A93E-4329-8621-9F5C8CD9DF35}"/>
                </a:ext>
              </a:extLst>
            </p:cNvPr>
            <p:cNvSpPr/>
            <p:nvPr/>
          </p:nvSpPr>
          <p:spPr>
            <a:xfrm>
              <a:off x="6565618"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be 88">
              <a:extLst>
                <a:ext uri="{FF2B5EF4-FFF2-40B4-BE49-F238E27FC236}">
                  <a16:creationId xmlns:a16="http://schemas.microsoft.com/office/drawing/2014/main" id="{0B67EA1F-69D9-4187-81A4-A7E77AF69ABF}"/>
                </a:ext>
              </a:extLst>
            </p:cNvPr>
            <p:cNvSpPr/>
            <p:nvPr/>
          </p:nvSpPr>
          <p:spPr>
            <a:xfrm>
              <a:off x="7027410"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Cube 89">
            <a:extLst>
              <a:ext uri="{FF2B5EF4-FFF2-40B4-BE49-F238E27FC236}">
                <a16:creationId xmlns:a16="http://schemas.microsoft.com/office/drawing/2014/main" id="{28899944-50AC-4DB7-A749-B839C8BC639F}"/>
              </a:ext>
            </a:extLst>
          </p:cNvPr>
          <p:cNvSpPr/>
          <p:nvPr/>
        </p:nvSpPr>
        <p:spPr>
          <a:xfrm>
            <a:off x="6609527" y="368020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ube 90">
            <a:extLst>
              <a:ext uri="{FF2B5EF4-FFF2-40B4-BE49-F238E27FC236}">
                <a16:creationId xmlns:a16="http://schemas.microsoft.com/office/drawing/2014/main" id="{E2BAD361-8304-4E42-9BB5-E577A2B3DFF1}"/>
              </a:ext>
            </a:extLst>
          </p:cNvPr>
          <p:cNvSpPr/>
          <p:nvPr/>
        </p:nvSpPr>
        <p:spPr>
          <a:xfrm>
            <a:off x="6461504" y="382962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ube 91">
            <a:extLst>
              <a:ext uri="{FF2B5EF4-FFF2-40B4-BE49-F238E27FC236}">
                <a16:creationId xmlns:a16="http://schemas.microsoft.com/office/drawing/2014/main" id="{C87FE032-B6C4-415D-A7E8-7D44D23AAFCA}"/>
              </a:ext>
            </a:extLst>
          </p:cNvPr>
          <p:cNvSpPr/>
          <p:nvPr/>
        </p:nvSpPr>
        <p:spPr>
          <a:xfrm>
            <a:off x="6319754" y="397221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ube 92">
            <a:extLst>
              <a:ext uri="{FF2B5EF4-FFF2-40B4-BE49-F238E27FC236}">
                <a16:creationId xmlns:a16="http://schemas.microsoft.com/office/drawing/2014/main" id="{DE82D1E0-B45E-492D-AB7B-039B0801291E}"/>
              </a:ext>
            </a:extLst>
          </p:cNvPr>
          <p:cNvSpPr/>
          <p:nvPr/>
        </p:nvSpPr>
        <p:spPr>
          <a:xfrm>
            <a:off x="7079275" y="368020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ube 93">
            <a:extLst>
              <a:ext uri="{FF2B5EF4-FFF2-40B4-BE49-F238E27FC236}">
                <a16:creationId xmlns:a16="http://schemas.microsoft.com/office/drawing/2014/main" id="{5B4E424F-08DC-45D3-9DAE-76B9F7084A9A}"/>
              </a:ext>
            </a:extLst>
          </p:cNvPr>
          <p:cNvSpPr/>
          <p:nvPr/>
        </p:nvSpPr>
        <p:spPr>
          <a:xfrm>
            <a:off x="6931252" y="382962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ube 94">
            <a:extLst>
              <a:ext uri="{FF2B5EF4-FFF2-40B4-BE49-F238E27FC236}">
                <a16:creationId xmlns:a16="http://schemas.microsoft.com/office/drawing/2014/main" id="{A0A86A73-43F4-46E4-9109-6FB2412F0153}"/>
              </a:ext>
            </a:extLst>
          </p:cNvPr>
          <p:cNvSpPr/>
          <p:nvPr/>
        </p:nvSpPr>
        <p:spPr>
          <a:xfrm>
            <a:off x="6789502" y="397221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ube 95">
            <a:extLst>
              <a:ext uri="{FF2B5EF4-FFF2-40B4-BE49-F238E27FC236}">
                <a16:creationId xmlns:a16="http://schemas.microsoft.com/office/drawing/2014/main" id="{2CE521E5-7D4D-48C2-8FFB-4E4D33629346}"/>
              </a:ext>
            </a:extLst>
          </p:cNvPr>
          <p:cNvSpPr/>
          <p:nvPr/>
        </p:nvSpPr>
        <p:spPr>
          <a:xfrm>
            <a:off x="7551737" y="367928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ube 96">
            <a:extLst>
              <a:ext uri="{FF2B5EF4-FFF2-40B4-BE49-F238E27FC236}">
                <a16:creationId xmlns:a16="http://schemas.microsoft.com/office/drawing/2014/main" id="{44417412-81D7-417B-8436-4FE93547E26E}"/>
              </a:ext>
            </a:extLst>
          </p:cNvPr>
          <p:cNvSpPr/>
          <p:nvPr/>
        </p:nvSpPr>
        <p:spPr>
          <a:xfrm>
            <a:off x="7403714" y="382057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ube 97">
            <a:extLst>
              <a:ext uri="{FF2B5EF4-FFF2-40B4-BE49-F238E27FC236}">
                <a16:creationId xmlns:a16="http://schemas.microsoft.com/office/drawing/2014/main" id="{F2351B38-7582-4DC7-BBCF-9CB5DC1F3CF0}"/>
              </a:ext>
            </a:extLst>
          </p:cNvPr>
          <p:cNvSpPr/>
          <p:nvPr/>
        </p:nvSpPr>
        <p:spPr>
          <a:xfrm>
            <a:off x="7255254" y="4417298"/>
            <a:ext cx="620485" cy="611881"/>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ube 98">
            <a:extLst>
              <a:ext uri="{FF2B5EF4-FFF2-40B4-BE49-F238E27FC236}">
                <a16:creationId xmlns:a16="http://schemas.microsoft.com/office/drawing/2014/main" id="{A70976CF-3B8E-4CB1-828B-A6FB42B94D89}"/>
              </a:ext>
            </a:extLst>
          </p:cNvPr>
          <p:cNvSpPr/>
          <p:nvPr/>
        </p:nvSpPr>
        <p:spPr>
          <a:xfrm>
            <a:off x="6787470" y="397221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5767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8BE01D-2522-4067-8CC9-25614AC87C26}"/>
              </a:ext>
            </a:extLst>
          </p:cNvPr>
          <p:cNvSpPr/>
          <p:nvPr/>
        </p:nvSpPr>
        <p:spPr>
          <a:xfrm>
            <a:off x="44034" y="0"/>
            <a:ext cx="12192000" cy="6858000"/>
          </a:xfrm>
          <a:prstGeom prst="rect">
            <a:avLst/>
          </a:prstGeom>
          <a:solidFill>
            <a:srgbClr val="DBE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6">
            <a:extLst>
              <a:ext uri="{FF2B5EF4-FFF2-40B4-BE49-F238E27FC236}">
                <a16:creationId xmlns:a16="http://schemas.microsoft.com/office/drawing/2014/main" id="{3D147FBE-BEEC-4D9E-AEF4-20A4B34A9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630" y="239819"/>
            <a:ext cx="1603757" cy="854000"/>
          </a:xfrm>
          <a:prstGeom prst="rect">
            <a:avLst/>
          </a:prstGeom>
        </p:spPr>
      </p:pic>
      <p:pic>
        <p:nvPicPr>
          <p:cNvPr id="9" name="Picture 8" descr="A picture containing text, vector graphics&#10;&#10;Description automatically generated">
            <a:extLst>
              <a:ext uri="{FF2B5EF4-FFF2-40B4-BE49-F238E27FC236}">
                <a16:creationId xmlns:a16="http://schemas.microsoft.com/office/drawing/2014/main" id="{DFD3F6A2-1457-4708-A56C-BD5DBA8FD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6811" y="6902042"/>
            <a:ext cx="3199442" cy="2128643"/>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A5490570-5E69-431E-B09E-2FD3FFFE6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41023" y="6568173"/>
            <a:ext cx="2436206" cy="4096083"/>
          </a:xfrm>
          <a:prstGeom prst="rect">
            <a:avLst/>
          </a:prstGeom>
        </p:spPr>
      </p:pic>
      <p:pic>
        <p:nvPicPr>
          <p:cNvPr id="14" name="Picture 13">
            <a:extLst>
              <a:ext uri="{FF2B5EF4-FFF2-40B4-BE49-F238E27FC236}">
                <a16:creationId xmlns:a16="http://schemas.microsoft.com/office/drawing/2014/main" id="{09A72925-E4C2-4BE9-9339-CE34D8B11FB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9868760" y="4632376"/>
            <a:ext cx="2554493" cy="2554493"/>
          </a:xfrm>
          <a:prstGeom prst="rect">
            <a:avLst/>
          </a:prstGeom>
        </p:spPr>
      </p:pic>
      <p:grpSp>
        <p:nvGrpSpPr>
          <p:cNvPr id="5" name="Group 4">
            <a:extLst>
              <a:ext uri="{FF2B5EF4-FFF2-40B4-BE49-F238E27FC236}">
                <a16:creationId xmlns:a16="http://schemas.microsoft.com/office/drawing/2014/main" id="{D21031C8-543E-4C14-B7A3-3B725BCEDF68}"/>
              </a:ext>
            </a:extLst>
          </p:cNvPr>
          <p:cNvGrpSpPr/>
          <p:nvPr/>
        </p:nvGrpSpPr>
        <p:grpSpPr>
          <a:xfrm>
            <a:off x="595745" y="1333638"/>
            <a:ext cx="9273015" cy="5190493"/>
            <a:chOff x="595745" y="1333638"/>
            <a:chExt cx="9273015" cy="5190493"/>
          </a:xfrm>
        </p:grpSpPr>
        <p:sp>
          <p:nvSpPr>
            <p:cNvPr id="4" name="Rectangle 3">
              <a:extLst>
                <a:ext uri="{FF2B5EF4-FFF2-40B4-BE49-F238E27FC236}">
                  <a16:creationId xmlns:a16="http://schemas.microsoft.com/office/drawing/2014/main" id="{623C05A3-4CA1-4AB7-A267-1B44645D480E}"/>
                </a:ext>
              </a:extLst>
            </p:cNvPr>
            <p:cNvSpPr/>
            <p:nvPr/>
          </p:nvSpPr>
          <p:spPr>
            <a:xfrm>
              <a:off x="595745" y="1333638"/>
              <a:ext cx="9273015" cy="5190493"/>
            </a:xfrm>
            <a:prstGeom prst="rect">
              <a:avLst/>
            </a:prstGeom>
            <a:solidFill>
              <a:srgbClr val="80D8F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descr="A picture containing clipart&#10;&#10;Description automatically generated">
              <a:extLst>
                <a:ext uri="{FF2B5EF4-FFF2-40B4-BE49-F238E27FC236}">
                  <a16:creationId xmlns:a16="http://schemas.microsoft.com/office/drawing/2014/main" id="{3B872C0D-3790-4FD6-956D-E28019711A9B}"/>
                </a:ext>
              </a:extLst>
            </p:cNvPr>
            <p:cNvPicPr>
              <a:picLocks noChangeAspect="1"/>
            </p:cNvPicPr>
            <p:nvPr/>
          </p:nvPicPr>
          <p:blipFill rotWithShape="1">
            <a:blip r:embed="rId7">
              <a:extLst>
                <a:ext uri="{28A0092B-C50C-407E-A947-70E740481C1C}">
                  <a14:useLocalDpi xmlns:a14="http://schemas.microsoft.com/office/drawing/2010/main" val="0"/>
                </a:ext>
              </a:extLst>
            </a:blip>
            <a:srcRect t="49113"/>
            <a:stretch/>
          </p:blipFill>
          <p:spPr>
            <a:xfrm>
              <a:off x="8229275" y="5032838"/>
              <a:ext cx="1600200" cy="1454087"/>
            </a:xfrm>
            <a:prstGeom prst="rect">
              <a:avLst/>
            </a:prstGeom>
          </p:spPr>
        </p:pic>
      </p:grpSp>
      <p:sp>
        <p:nvSpPr>
          <p:cNvPr id="13" name="TextBox 12">
            <a:extLst>
              <a:ext uri="{FF2B5EF4-FFF2-40B4-BE49-F238E27FC236}">
                <a16:creationId xmlns:a16="http://schemas.microsoft.com/office/drawing/2014/main" id="{C2D833EE-8C3F-4C02-82D2-BA8BB7BC0878}"/>
              </a:ext>
            </a:extLst>
          </p:cNvPr>
          <p:cNvSpPr txBox="1"/>
          <p:nvPr/>
        </p:nvSpPr>
        <p:spPr>
          <a:xfrm>
            <a:off x="3345114" y="1435238"/>
            <a:ext cx="3774275" cy="769441"/>
          </a:xfrm>
          <a:prstGeom prst="rect">
            <a:avLst/>
          </a:prstGeom>
          <a:noFill/>
        </p:spPr>
        <p:txBody>
          <a:bodyPr wrap="square" rtlCol="0">
            <a:spAutoFit/>
          </a:bodyPr>
          <a:lstStyle/>
          <a:p>
            <a:pPr algn="ctr"/>
            <a:r>
              <a:rPr lang="en-US" sz="4400" b="1" dirty="0" err="1">
                <a:ln w="12700">
                  <a:solidFill>
                    <a:schemeClr val="tx1"/>
                  </a:solidFill>
                </a:ln>
                <a:solidFill>
                  <a:srgbClr val="EFEEDE"/>
                </a:solidFill>
                <a:latin typeface="Arial" panose="020B0604020202020204" pitchFamily="34" charset="0"/>
              </a:rPr>
              <a:t>Bài</a:t>
            </a:r>
            <a:r>
              <a:rPr lang="en-US" sz="4400" b="1" dirty="0">
                <a:ln w="12700">
                  <a:solidFill>
                    <a:schemeClr val="tx1"/>
                  </a:solidFill>
                </a:ln>
                <a:solidFill>
                  <a:srgbClr val="EFEEDE"/>
                </a:solidFill>
                <a:latin typeface="Arial" panose="020B0604020202020204" pitchFamily="34" charset="0"/>
              </a:rPr>
              <a:t> </a:t>
            </a:r>
            <a:r>
              <a:rPr lang="en-US" sz="4400" b="1" dirty="0" err="1">
                <a:ln w="12700">
                  <a:solidFill>
                    <a:schemeClr val="tx1"/>
                  </a:solidFill>
                </a:ln>
                <a:solidFill>
                  <a:srgbClr val="EFEEDE"/>
                </a:solidFill>
                <a:latin typeface="Arial" panose="020B0604020202020204" pitchFamily="34" charset="0"/>
              </a:rPr>
              <a:t>tập</a:t>
            </a:r>
            <a:r>
              <a:rPr lang="en-US" sz="4400" b="1" dirty="0">
                <a:ln w="12700">
                  <a:solidFill>
                    <a:schemeClr val="tx1"/>
                  </a:solidFill>
                </a:ln>
                <a:solidFill>
                  <a:srgbClr val="EFEEDE"/>
                </a:solidFill>
                <a:latin typeface="Arial" panose="020B0604020202020204" pitchFamily="34" charset="0"/>
              </a:rPr>
              <a:t> 2</a:t>
            </a:r>
            <a:endParaRPr lang="vi-VN" sz="4400" b="1" dirty="0">
              <a:ln w="12700">
                <a:solidFill>
                  <a:schemeClr val="tx1"/>
                </a:solidFill>
              </a:ln>
              <a:solidFill>
                <a:srgbClr val="EFEEDE"/>
              </a:solidFill>
              <a:latin typeface="Arial" panose="020B0604020202020204" pitchFamily="34" charset="0"/>
            </a:endParaRPr>
          </a:p>
        </p:txBody>
      </p:sp>
      <p:sp>
        <p:nvSpPr>
          <p:cNvPr id="8" name="Rectangle 7">
            <a:extLst>
              <a:ext uri="{FF2B5EF4-FFF2-40B4-BE49-F238E27FC236}">
                <a16:creationId xmlns:a16="http://schemas.microsoft.com/office/drawing/2014/main" id="{74EF6C2C-146E-494A-9EBE-208B7401B568}"/>
              </a:ext>
            </a:extLst>
          </p:cNvPr>
          <p:cNvSpPr/>
          <p:nvPr/>
        </p:nvSpPr>
        <p:spPr>
          <a:xfrm>
            <a:off x="2834640" y="447040"/>
            <a:ext cx="935736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30A2B330-ADF8-4355-8788-DA77FC89C1B9}"/>
              </a:ext>
            </a:extLst>
          </p:cNvPr>
          <p:cNvSpPr/>
          <p:nvPr/>
        </p:nvSpPr>
        <p:spPr>
          <a:xfrm>
            <a:off x="0" y="447040"/>
            <a:ext cx="91440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Cube 16">
            <a:extLst>
              <a:ext uri="{FF2B5EF4-FFF2-40B4-BE49-F238E27FC236}">
                <a16:creationId xmlns:a16="http://schemas.microsoft.com/office/drawing/2014/main" id="{B6E6C107-37A4-4310-9029-D68DE89E97CA}"/>
              </a:ext>
            </a:extLst>
          </p:cNvPr>
          <p:cNvSpPr/>
          <p:nvPr/>
        </p:nvSpPr>
        <p:spPr>
          <a:xfrm>
            <a:off x="2087801" y="46252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125C1549-E478-438F-8786-CC025AA8052A}"/>
              </a:ext>
            </a:extLst>
          </p:cNvPr>
          <p:cNvSpPr/>
          <p:nvPr/>
        </p:nvSpPr>
        <p:spPr>
          <a:xfrm>
            <a:off x="2084625" y="418193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77E051AA-3C86-4B39-8C8D-8AF7786E6D0A}"/>
              </a:ext>
            </a:extLst>
          </p:cNvPr>
          <p:cNvSpPr/>
          <p:nvPr/>
        </p:nvSpPr>
        <p:spPr>
          <a:xfrm>
            <a:off x="1940843" y="476548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EF4278B1-37F4-47E2-A05E-82D6B43FF4F7}"/>
              </a:ext>
            </a:extLst>
          </p:cNvPr>
          <p:cNvSpPr/>
          <p:nvPr/>
        </p:nvSpPr>
        <p:spPr>
          <a:xfrm>
            <a:off x="1940843" y="432452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3A3D729C-C005-4DAE-ADE6-33CECCC85629}"/>
              </a:ext>
            </a:extLst>
          </p:cNvPr>
          <p:cNvSpPr/>
          <p:nvPr/>
        </p:nvSpPr>
        <p:spPr>
          <a:xfrm>
            <a:off x="2547227" y="46252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41BE659F-83DF-4F54-A1DF-4B908B2010D3}"/>
              </a:ext>
            </a:extLst>
          </p:cNvPr>
          <p:cNvSpPr/>
          <p:nvPr/>
        </p:nvSpPr>
        <p:spPr>
          <a:xfrm>
            <a:off x="2547227" y="418193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E20B4688-DCB7-43D7-8E89-EBB62555F03E}"/>
              </a:ext>
            </a:extLst>
          </p:cNvPr>
          <p:cNvSpPr/>
          <p:nvPr/>
        </p:nvSpPr>
        <p:spPr>
          <a:xfrm>
            <a:off x="2408209" y="476548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a:extLst>
              <a:ext uri="{FF2B5EF4-FFF2-40B4-BE49-F238E27FC236}">
                <a16:creationId xmlns:a16="http://schemas.microsoft.com/office/drawing/2014/main" id="{8F57AD91-E224-4B57-8CAD-8C719AC8480D}"/>
              </a:ext>
            </a:extLst>
          </p:cNvPr>
          <p:cNvSpPr/>
          <p:nvPr/>
        </p:nvSpPr>
        <p:spPr>
          <a:xfrm>
            <a:off x="2408209" y="432213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D5BBD991-B60D-4279-A607-C2680BD6CA1F}"/>
              </a:ext>
            </a:extLst>
          </p:cNvPr>
          <p:cNvSpPr/>
          <p:nvPr/>
        </p:nvSpPr>
        <p:spPr>
          <a:xfrm>
            <a:off x="3013557" y="46252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4C30853E-3360-4806-9FFD-72487C86E0CB}"/>
              </a:ext>
            </a:extLst>
          </p:cNvPr>
          <p:cNvSpPr/>
          <p:nvPr/>
        </p:nvSpPr>
        <p:spPr>
          <a:xfrm>
            <a:off x="3013557" y="418193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7D9F1538-CA0A-44CE-A28A-89E6A53FC671}"/>
              </a:ext>
            </a:extLst>
          </p:cNvPr>
          <p:cNvSpPr/>
          <p:nvPr/>
        </p:nvSpPr>
        <p:spPr>
          <a:xfrm>
            <a:off x="2872951" y="476548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132133BB-C8FF-4819-9999-C58C7E14F5B8}"/>
              </a:ext>
            </a:extLst>
          </p:cNvPr>
          <p:cNvSpPr/>
          <p:nvPr/>
        </p:nvSpPr>
        <p:spPr>
          <a:xfrm>
            <a:off x="2872951" y="432213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a:extLst>
              <a:ext uri="{FF2B5EF4-FFF2-40B4-BE49-F238E27FC236}">
                <a16:creationId xmlns:a16="http://schemas.microsoft.com/office/drawing/2014/main" id="{D812774A-653B-4212-8646-36EDF95563B5}"/>
              </a:ext>
            </a:extLst>
          </p:cNvPr>
          <p:cNvSpPr/>
          <p:nvPr/>
        </p:nvSpPr>
        <p:spPr>
          <a:xfrm>
            <a:off x="3482351" y="46252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a:extLst>
              <a:ext uri="{FF2B5EF4-FFF2-40B4-BE49-F238E27FC236}">
                <a16:creationId xmlns:a16="http://schemas.microsoft.com/office/drawing/2014/main" id="{9967D62C-D4D7-4D71-8745-D28F501DF580}"/>
              </a:ext>
            </a:extLst>
          </p:cNvPr>
          <p:cNvSpPr/>
          <p:nvPr/>
        </p:nvSpPr>
        <p:spPr>
          <a:xfrm>
            <a:off x="3482351" y="418193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a:extLst>
              <a:ext uri="{FF2B5EF4-FFF2-40B4-BE49-F238E27FC236}">
                <a16:creationId xmlns:a16="http://schemas.microsoft.com/office/drawing/2014/main" id="{9A221BC8-180C-4761-B15F-4821C123F037}"/>
              </a:ext>
            </a:extLst>
          </p:cNvPr>
          <p:cNvSpPr/>
          <p:nvPr/>
        </p:nvSpPr>
        <p:spPr>
          <a:xfrm>
            <a:off x="3341745" y="476548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14AD9EB8-18CF-482F-AE94-F6ABA64C9851}"/>
              </a:ext>
            </a:extLst>
          </p:cNvPr>
          <p:cNvSpPr/>
          <p:nvPr/>
        </p:nvSpPr>
        <p:spPr>
          <a:xfrm>
            <a:off x="3341745" y="432213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41C1E2EE-55DD-4756-A1A0-479D88581CC9}"/>
              </a:ext>
            </a:extLst>
          </p:cNvPr>
          <p:cNvSpPr txBox="1"/>
          <p:nvPr/>
        </p:nvSpPr>
        <p:spPr>
          <a:xfrm>
            <a:off x="2729802" y="5723690"/>
            <a:ext cx="1859518" cy="461665"/>
          </a:xfrm>
          <a:prstGeom prst="rect">
            <a:avLst/>
          </a:prstGeom>
          <a:noFill/>
        </p:spPr>
        <p:txBody>
          <a:bodyPr wrap="square" rtlCol="0">
            <a:spAutoFit/>
          </a:bodyPr>
          <a:lstStyle/>
          <a:p>
            <a:r>
              <a:rPr lang="en-US" sz="2400" b="1">
                <a:latin typeface="HP001 4 hàng" panose="020B0603050302020204" pitchFamily="34" charset="0"/>
              </a:rPr>
              <a:t>A	</a:t>
            </a:r>
          </a:p>
        </p:txBody>
      </p:sp>
      <p:sp>
        <p:nvSpPr>
          <p:cNvPr id="59" name="TextBox 58">
            <a:extLst>
              <a:ext uri="{FF2B5EF4-FFF2-40B4-BE49-F238E27FC236}">
                <a16:creationId xmlns:a16="http://schemas.microsoft.com/office/drawing/2014/main" id="{3865EDB8-9B35-4536-A350-6C998116B90B}"/>
              </a:ext>
            </a:extLst>
          </p:cNvPr>
          <p:cNvSpPr txBox="1"/>
          <p:nvPr/>
        </p:nvSpPr>
        <p:spPr>
          <a:xfrm>
            <a:off x="763665" y="2174362"/>
            <a:ext cx="8937171" cy="461665"/>
          </a:xfrm>
          <a:prstGeom prst="rect">
            <a:avLst/>
          </a:prstGeom>
          <a:noFill/>
        </p:spPr>
        <p:txBody>
          <a:bodyPr wrap="square" rtlCol="0">
            <a:spAutoFit/>
          </a:bodyPr>
          <a:lstStyle/>
          <a:p>
            <a:pPr>
              <a:spcBef>
                <a:spcPts val="600"/>
              </a:spcBef>
              <a:spcAft>
                <a:spcPts val="1200"/>
              </a:spcAft>
            </a:pPr>
            <a:r>
              <a:rPr lang="en-US" sz="2400" dirty="0" err="1">
                <a:latin typeface="Arial" panose="020B0604020202020204" pitchFamily="34" charset="0"/>
              </a:rPr>
              <a:t>Hình</a:t>
            </a:r>
            <a:r>
              <a:rPr lang="en-US" sz="2400" dirty="0">
                <a:latin typeface="Arial" panose="020B0604020202020204" pitchFamily="34" charset="0"/>
              </a:rPr>
              <a:t> </a:t>
            </a:r>
            <a:r>
              <a:rPr lang="en-US" sz="2400" b="1" dirty="0">
                <a:latin typeface="HP001 4 hàng" panose="020B0603050302020204" pitchFamily="34" charset="0"/>
              </a:rPr>
              <a:t>A</a:t>
            </a:r>
            <a:r>
              <a:rPr lang="en-US" sz="2400" dirty="0">
                <a:latin typeface="Arial" panose="020B0604020202020204" pitchFamily="34" charset="0"/>
              </a:rPr>
              <a:t> </a:t>
            </a:r>
            <a:r>
              <a:rPr lang="en-US" sz="2400" dirty="0" err="1">
                <a:latin typeface="Arial" panose="020B0604020202020204" pitchFamily="34" charset="0"/>
              </a:rPr>
              <a:t>gồm</a:t>
            </a:r>
            <a:r>
              <a:rPr lang="en-US" sz="2400" dirty="0">
                <a:latin typeface="Arial" panose="020B0604020202020204" pitchFamily="34" charset="0"/>
              </a:rPr>
              <a:t> </a:t>
            </a:r>
            <a:r>
              <a:rPr lang="en-US" sz="2400" dirty="0" err="1">
                <a:latin typeface="Arial" panose="020B0604020202020204" pitchFamily="34" charset="0"/>
              </a:rPr>
              <a:t>mấy</a:t>
            </a:r>
            <a:r>
              <a:rPr lang="en-US" sz="2400" dirty="0">
                <a:latin typeface="Arial" panose="020B0604020202020204" pitchFamily="34" charset="0"/>
              </a:rPr>
              <a:t> </a:t>
            </a:r>
            <a:r>
              <a:rPr lang="en-US" sz="2400" dirty="0" err="1">
                <a:latin typeface="Arial" panose="020B0604020202020204" pitchFamily="34" charset="0"/>
              </a:rPr>
              <a:t>hình</a:t>
            </a:r>
            <a:r>
              <a:rPr lang="en-US" sz="2400" dirty="0">
                <a:latin typeface="Arial" panose="020B0604020202020204" pitchFamily="34" charset="0"/>
              </a:rPr>
              <a:t> </a:t>
            </a:r>
            <a:r>
              <a:rPr lang="en-US" sz="2400" dirty="0" err="1">
                <a:latin typeface="Arial" panose="020B0604020202020204" pitchFamily="34" charset="0"/>
              </a:rPr>
              <a:t>lập</a:t>
            </a:r>
            <a:r>
              <a:rPr lang="en-US" sz="2400" dirty="0">
                <a:latin typeface="Arial" panose="020B0604020202020204" pitchFamily="34" charset="0"/>
              </a:rPr>
              <a:t> </a:t>
            </a:r>
            <a:r>
              <a:rPr lang="en-US" sz="2400" dirty="0" err="1">
                <a:latin typeface="Arial" panose="020B0604020202020204" pitchFamily="34" charset="0"/>
              </a:rPr>
              <a:t>phương</a:t>
            </a:r>
            <a:r>
              <a:rPr lang="en-US" sz="2400" dirty="0">
                <a:latin typeface="Arial" panose="020B0604020202020204" pitchFamily="34" charset="0"/>
              </a:rPr>
              <a:t> </a:t>
            </a:r>
            <a:r>
              <a:rPr lang="en-US" sz="2400" dirty="0" err="1">
                <a:latin typeface="Arial" panose="020B0604020202020204" pitchFamily="34" charset="0"/>
              </a:rPr>
              <a:t>nhỏ</a:t>
            </a:r>
            <a:r>
              <a:rPr lang="en-US" sz="2400" dirty="0">
                <a:latin typeface="Arial" panose="020B0604020202020204" pitchFamily="34" charset="0"/>
              </a:rPr>
              <a:t>?</a:t>
            </a:r>
          </a:p>
        </p:txBody>
      </p:sp>
      <p:sp>
        <p:nvSpPr>
          <p:cNvPr id="60" name="Cube 59">
            <a:extLst>
              <a:ext uri="{FF2B5EF4-FFF2-40B4-BE49-F238E27FC236}">
                <a16:creationId xmlns:a16="http://schemas.microsoft.com/office/drawing/2014/main" id="{13794D1B-1E12-4782-8A08-4772354E0F6E}"/>
              </a:ext>
            </a:extLst>
          </p:cNvPr>
          <p:cNvSpPr/>
          <p:nvPr/>
        </p:nvSpPr>
        <p:spPr>
          <a:xfrm>
            <a:off x="3944143" y="46252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a:extLst>
              <a:ext uri="{FF2B5EF4-FFF2-40B4-BE49-F238E27FC236}">
                <a16:creationId xmlns:a16="http://schemas.microsoft.com/office/drawing/2014/main" id="{503BE542-0F92-4C2A-B80A-BE5DD27733B1}"/>
              </a:ext>
            </a:extLst>
          </p:cNvPr>
          <p:cNvSpPr/>
          <p:nvPr/>
        </p:nvSpPr>
        <p:spPr>
          <a:xfrm>
            <a:off x="3944143" y="418193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be 61">
            <a:extLst>
              <a:ext uri="{FF2B5EF4-FFF2-40B4-BE49-F238E27FC236}">
                <a16:creationId xmlns:a16="http://schemas.microsoft.com/office/drawing/2014/main" id="{8E1BC04E-C324-43B4-85CB-51965432DE8B}"/>
              </a:ext>
            </a:extLst>
          </p:cNvPr>
          <p:cNvSpPr/>
          <p:nvPr/>
        </p:nvSpPr>
        <p:spPr>
          <a:xfrm>
            <a:off x="3803537" y="476548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a:extLst>
              <a:ext uri="{FF2B5EF4-FFF2-40B4-BE49-F238E27FC236}">
                <a16:creationId xmlns:a16="http://schemas.microsoft.com/office/drawing/2014/main" id="{2E248185-50B4-490E-B9F1-84164F20B053}"/>
              </a:ext>
            </a:extLst>
          </p:cNvPr>
          <p:cNvSpPr/>
          <p:nvPr/>
        </p:nvSpPr>
        <p:spPr>
          <a:xfrm>
            <a:off x="3803537" y="432213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09C2134F-5F6B-40F1-83B9-C7656A3881C1}"/>
              </a:ext>
            </a:extLst>
          </p:cNvPr>
          <p:cNvSpPr/>
          <p:nvPr/>
        </p:nvSpPr>
        <p:spPr>
          <a:xfrm>
            <a:off x="1792039" y="491589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a:extLst>
              <a:ext uri="{FF2B5EF4-FFF2-40B4-BE49-F238E27FC236}">
                <a16:creationId xmlns:a16="http://schemas.microsoft.com/office/drawing/2014/main" id="{B91171B6-FC4A-41B8-A557-16EF0573CB5D}"/>
              </a:ext>
            </a:extLst>
          </p:cNvPr>
          <p:cNvSpPr/>
          <p:nvPr/>
        </p:nvSpPr>
        <p:spPr>
          <a:xfrm>
            <a:off x="1792039" y="447494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a:extLst>
              <a:ext uri="{FF2B5EF4-FFF2-40B4-BE49-F238E27FC236}">
                <a16:creationId xmlns:a16="http://schemas.microsoft.com/office/drawing/2014/main" id="{D6754A77-6ED2-4C4E-B7C9-1B49C965F319}"/>
              </a:ext>
            </a:extLst>
          </p:cNvPr>
          <p:cNvSpPr/>
          <p:nvPr/>
        </p:nvSpPr>
        <p:spPr>
          <a:xfrm>
            <a:off x="2259405" y="491589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a:extLst>
              <a:ext uri="{FF2B5EF4-FFF2-40B4-BE49-F238E27FC236}">
                <a16:creationId xmlns:a16="http://schemas.microsoft.com/office/drawing/2014/main" id="{1B1D623A-4572-406D-96BD-9E3B553043C4}"/>
              </a:ext>
            </a:extLst>
          </p:cNvPr>
          <p:cNvSpPr/>
          <p:nvPr/>
        </p:nvSpPr>
        <p:spPr>
          <a:xfrm>
            <a:off x="2259405" y="447255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a:extLst>
              <a:ext uri="{FF2B5EF4-FFF2-40B4-BE49-F238E27FC236}">
                <a16:creationId xmlns:a16="http://schemas.microsoft.com/office/drawing/2014/main" id="{6DA23D62-3C19-4DEB-BF69-55B85CE09384}"/>
              </a:ext>
            </a:extLst>
          </p:cNvPr>
          <p:cNvSpPr/>
          <p:nvPr/>
        </p:nvSpPr>
        <p:spPr>
          <a:xfrm>
            <a:off x="2724147" y="491589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ube 68">
            <a:extLst>
              <a:ext uri="{FF2B5EF4-FFF2-40B4-BE49-F238E27FC236}">
                <a16:creationId xmlns:a16="http://schemas.microsoft.com/office/drawing/2014/main" id="{24F01675-24FA-488F-A28B-3FF4B5052D3A}"/>
              </a:ext>
            </a:extLst>
          </p:cNvPr>
          <p:cNvSpPr/>
          <p:nvPr/>
        </p:nvSpPr>
        <p:spPr>
          <a:xfrm>
            <a:off x="2724147" y="447255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ube 69">
            <a:extLst>
              <a:ext uri="{FF2B5EF4-FFF2-40B4-BE49-F238E27FC236}">
                <a16:creationId xmlns:a16="http://schemas.microsoft.com/office/drawing/2014/main" id="{02156CF9-D4C6-467A-BBF3-CF10F971B682}"/>
              </a:ext>
            </a:extLst>
          </p:cNvPr>
          <p:cNvSpPr/>
          <p:nvPr/>
        </p:nvSpPr>
        <p:spPr>
          <a:xfrm>
            <a:off x="3192941" y="491589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be 70">
            <a:extLst>
              <a:ext uri="{FF2B5EF4-FFF2-40B4-BE49-F238E27FC236}">
                <a16:creationId xmlns:a16="http://schemas.microsoft.com/office/drawing/2014/main" id="{F2AAB520-11D2-4DD5-80A5-955818C9037E}"/>
              </a:ext>
            </a:extLst>
          </p:cNvPr>
          <p:cNvSpPr/>
          <p:nvPr/>
        </p:nvSpPr>
        <p:spPr>
          <a:xfrm>
            <a:off x="3192941" y="447255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ube 71">
            <a:extLst>
              <a:ext uri="{FF2B5EF4-FFF2-40B4-BE49-F238E27FC236}">
                <a16:creationId xmlns:a16="http://schemas.microsoft.com/office/drawing/2014/main" id="{4464D1DD-73EB-4412-A94F-C53112F4D409}"/>
              </a:ext>
            </a:extLst>
          </p:cNvPr>
          <p:cNvSpPr/>
          <p:nvPr/>
        </p:nvSpPr>
        <p:spPr>
          <a:xfrm>
            <a:off x="3654733" y="491589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ube 72">
            <a:extLst>
              <a:ext uri="{FF2B5EF4-FFF2-40B4-BE49-F238E27FC236}">
                <a16:creationId xmlns:a16="http://schemas.microsoft.com/office/drawing/2014/main" id="{C5B79A72-0907-40F6-ABCB-1BF850919777}"/>
              </a:ext>
            </a:extLst>
          </p:cNvPr>
          <p:cNvSpPr/>
          <p:nvPr/>
        </p:nvSpPr>
        <p:spPr>
          <a:xfrm>
            <a:off x="3654733" y="447255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ube 73">
            <a:extLst>
              <a:ext uri="{FF2B5EF4-FFF2-40B4-BE49-F238E27FC236}">
                <a16:creationId xmlns:a16="http://schemas.microsoft.com/office/drawing/2014/main" id="{E0654536-4180-4CB2-8809-348CA9678CF1}"/>
              </a:ext>
            </a:extLst>
          </p:cNvPr>
          <p:cNvSpPr/>
          <p:nvPr/>
        </p:nvSpPr>
        <p:spPr>
          <a:xfrm>
            <a:off x="5370366" y="462837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ube 75">
            <a:extLst>
              <a:ext uri="{FF2B5EF4-FFF2-40B4-BE49-F238E27FC236}">
                <a16:creationId xmlns:a16="http://schemas.microsoft.com/office/drawing/2014/main" id="{13C26539-E291-435A-B2FD-272032850C84}"/>
              </a:ext>
            </a:extLst>
          </p:cNvPr>
          <p:cNvSpPr/>
          <p:nvPr/>
        </p:nvSpPr>
        <p:spPr>
          <a:xfrm>
            <a:off x="5223408" y="4768580"/>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a:extLst>
              <a:ext uri="{FF2B5EF4-FFF2-40B4-BE49-F238E27FC236}">
                <a16:creationId xmlns:a16="http://schemas.microsoft.com/office/drawing/2014/main" id="{7B44914C-1359-47B2-8013-EFA90279C3F5}"/>
              </a:ext>
            </a:extLst>
          </p:cNvPr>
          <p:cNvSpPr/>
          <p:nvPr/>
        </p:nvSpPr>
        <p:spPr>
          <a:xfrm>
            <a:off x="5829792" y="462837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a:extLst>
              <a:ext uri="{FF2B5EF4-FFF2-40B4-BE49-F238E27FC236}">
                <a16:creationId xmlns:a16="http://schemas.microsoft.com/office/drawing/2014/main" id="{788A7118-9904-4A96-838B-CECA0E6E0212}"/>
              </a:ext>
            </a:extLst>
          </p:cNvPr>
          <p:cNvSpPr/>
          <p:nvPr/>
        </p:nvSpPr>
        <p:spPr>
          <a:xfrm>
            <a:off x="5690774" y="4768580"/>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a:extLst>
              <a:ext uri="{FF2B5EF4-FFF2-40B4-BE49-F238E27FC236}">
                <a16:creationId xmlns:a16="http://schemas.microsoft.com/office/drawing/2014/main" id="{9851A6E0-7993-4876-814F-8D5785F8BD2A}"/>
              </a:ext>
            </a:extLst>
          </p:cNvPr>
          <p:cNvSpPr/>
          <p:nvPr/>
        </p:nvSpPr>
        <p:spPr>
          <a:xfrm>
            <a:off x="6296122" y="462837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a:extLst>
              <a:ext uri="{FF2B5EF4-FFF2-40B4-BE49-F238E27FC236}">
                <a16:creationId xmlns:a16="http://schemas.microsoft.com/office/drawing/2014/main" id="{9AB4CE20-5D0E-41F8-A717-F2EDC7962487}"/>
              </a:ext>
            </a:extLst>
          </p:cNvPr>
          <p:cNvSpPr/>
          <p:nvPr/>
        </p:nvSpPr>
        <p:spPr>
          <a:xfrm>
            <a:off x="6155516" y="4768580"/>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a:extLst>
              <a:ext uri="{FF2B5EF4-FFF2-40B4-BE49-F238E27FC236}">
                <a16:creationId xmlns:a16="http://schemas.microsoft.com/office/drawing/2014/main" id="{07841C9E-810D-4D5E-848A-E8EA3DCADB94}"/>
              </a:ext>
            </a:extLst>
          </p:cNvPr>
          <p:cNvSpPr/>
          <p:nvPr/>
        </p:nvSpPr>
        <p:spPr>
          <a:xfrm>
            <a:off x="6764916" y="462837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a:extLst>
              <a:ext uri="{FF2B5EF4-FFF2-40B4-BE49-F238E27FC236}">
                <a16:creationId xmlns:a16="http://schemas.microsoft.com/office/drawing/2014/main" id="{069A01A3-220E-4F08-9CDE-BDDBC161A0FB}"/>
              </a:ext>
            </a:extLst>
          </p:cNvPr>
          <p:cNvSpPr/>
          <p:nvPr/>
        </p:nvSpPr>
        <p:spPr>
          <a:xfrm>
            <a:off x="6624310" y="4768580"/>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ube 90">
            <a:extLst>
              <a:ext uri="{FF2B5EF4-FFF2-40B4-BE49-F238E27FC236}">
                <a16:creationId xmlns:a16="http://schemas.microsoft.com/office/drawing/2014/main" id="{FB595AA6-C395-456F-9282-A8F2138B8F85}"/>
              </a:ext>
            </a:extLst>
          </p:cNvPr>
          <p:cNvSpPr/>
          <p:nvPr/>
        </p:nvSpPr>
        <p:spPr>
          <a:xfrm>
            <a:off x="7226708" y="462837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ube 92">
            <a:extLst>
              <a:ext uri="{FF2B5EF4-FFF2-40B4-BE49-F238E27FC236}">
                <a16:creationId xmlns:a16="http://schemas.microsoft.com/office/drawing/2014/main" id="{5647E92E-5F73-414C-A873-C20DD2D9D78A}"/>
              </a:ext>
            </a:extLst>
          </p:cNvPr>
          <p:cNvSpPr/>
          <p:nvPr/>
        </p:nvSpPr>
        <p:spPr>
          <a:xfrm>
            <a:off x="7086102" y="4768580"/>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ube 94">
            <a:extLst>
              <a:ext uri="{FF2B5EF4-FFF2-40B4-BE49-F238E27FC236}">
                <a16:creationId xmlns:a16="http://schemas.microsoft.com/office/drawing/2014/main" id="{F4C80102-0F1E-44F1-B311-2F8F92F0EC8C}"/>
              </a:ext>
            </a:extLst>
          </p:cNvPr>
          <p:cNvSpPr/>
          <p:nvPr/>
        </p:nvSpPr>
        <p:spPr>
          <a:xfrm>
            <a:off x="5074604" y="491899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ube 96">
            <a:extLst>
              <a:ext uri="{FF2B5EF4-FFF2-40B4-BE49-F238E27FC236}">
                <a16:creationId xmlns:a16="http://schemas.microsoft.com/office/drawing/2014/main" id="{7237C572-FDF5-421E-8FAD-BCF36790A477}"/>
              </a:ext>
            </a:extLst>
          </p:cNvPr>
          <p:cNvSpPr/>
          <p:nvPr/>
        </p:nvSpPr>
        <p:spPr>
          <a:xfrm>
            <a:off x="5541970" y="491899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ube 98">
            <a:extLst>
              <a:ext uri="{FF2B5EF4-FFF2-40B4-BE49-F238E27FC236}">
                <a16:creationId xmlns:a16="http://schemas.microsoft.com/office/drawing/2014/main" id="{90FFF5A3-E884-4E39-8FEC-22FE65AD7C7C}"/>
              </a:ext>
            </a:extLst>
          </p:cNvPr>
          <p:cNvSpPr/>
          <p:nvPr/>
        </p:nvSpPr>
        <p:spPr>
          <a:xfrm>
            <a:off x="6006712" y="491899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ube 100">
            <a:extLst>
              <a:ext uri="{FF2B5EF4-FFF2-40B4-BE49-F238E27FC236}">
                <a16:creationId xmlns:a16="http://schemas.microsoft.com/office/drawing/2014/main" id="{847EDEBC-01FE-404F-947E-1E94CF4D9393}"/>
              </a:ext>
            </a:extLst>
          </p:cNvPr>
          <p:cNvSpPr/>
          <p:nvPr/>
        </p:nvSpPr>
        <p:spPr>
          <a:xfrm>
            <a:off x="6475506" y="491899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ube 102">
            <a:extLst>
              <a:ext uri="{FF2B5EF4-FFF2-40B4-BE49-F238E27FC236}">
                <a16:creationId xmlns:a16="http://schemas.microsoft.com/office/drawing/2014/main" id="{6C697DC5-8C19-46D9-BDE6-8EE1058BE9AF}"/>
              </a:ext>
            </a:extLst>
          </p:cNvPr>
          <p:cNvSpPr/>
          <p:nvPr/>
        </p:nvSpPr>
        <p:spPr>
          <a:xfrm>
            <a:off x="6937298" y="491899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9652F430-6032-4C95-8CAB-1CEFA58EDDF0}"/>
              </a:ext>
            </a:extLst>
          </p:cNvPr>
          <p:cNvGrpSpPr/>
          <p:nvPr/>
        </p:nvGrpSpPr>
        <p:grpSpPr>
          <a:xfrm>
            <a:off x="5074604" y="4185030"/>
            <a:ext cx="2772589" cy="899294"/>
            <a:chOff x="5164716" y="3025668"/>
            <a:chExt cx="2772589" cy="899294"/>
          </a:xfrm>
        </p:grpSpPr>
        <p:sp>
          <p:nvSpPr>
            <p:cNvPr id="75" name="Cube 74">
              <a:extLst>
                <a:ext uri="{FF2B5EF4-FFF2-40B4-BE49-F238E27FC236}">
                  <a16:creationId xmlns:a16="http://schemas.microsoft.com/office/drawing/2014/main" id="{62ECCFC6-F50E-414D-B1FC-05FB70C64210}"/>
                </a:ext>
              </a:extLst>
            </p:cNvPr>
            <p:cNvSpPr/>
            <p:nvPr/>
          </p:nvSpPr>
          <p:spPr>
            <a:xfrm>
              <a:off x="5457302"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ube 76">
              <a:extLst>
                <a:ext uri="{FF2B5EF4-FFF2-40B4-BE49-F238E27FC236}">
                  <a16:creationId xmlns:a16="http://schemas.microsoft.com/office/drawing/2014/main" id="{2CD5E0EB-D084-4F4D-976B-7FEBDB50AE2E}"/>
                </a:ext>
              </a:extLst>
            </p:cNvPr>
            <p:cNvSpPr/>
            <p:nvPr/>
          </p:nvSpPr>
          <p:spPr>
            <a:xfrm>
              <a:off x="5313520" y="316826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be 78">
              <a:extLst>
                <a:ext uri="{FF2B5EF4-FFF2-40B4-BE49-F238E27FC236}">
                  <a16:creationId xmlns:a16="http://schemas.microsoft.com/office/drawing/2014/main" id="{963A7905-9E7C-438A-BF89-7D7913E25BD1}"/>
                </a:ext>
              </a:extLst>
            </p:cNvPr>
            <p:cNvSpPr/>
            <p:nvPr/>
          </p:nvSpPr>
          <p:spPr>
            <a:xfrm>
              <a:off x="591990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ube 80">
              <a:extLst>
                <a:ext uri="{FF2B5EF4-FFF2-40B4-BE49-F238E27FC236}">
                  <a16:creationId xmlns:a16="http://schemas.microsoft.com/office/drawing/2014/main" id="{D0D2BAAE-D985-469B-ABF8-5BEF1E631624}"/>
                </a:ext>
              </a:extLst>
            </p:cNvPr>
            <p:cNvSpPr/>
            <p:nvPr/>
          </p:nvSpPr>
          <p:spPr>
            <a:xfrm>
              <a:off x="5780886"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a:extLst>
                <a:ext uri="{FF2B5EF4-FFF2-40B4-BE49-F238E27FC236}">
                  <a16:creationId xmlns:a16="http://schemas.microsoft.com/office/drawing/2014/main" id="{B2BAE534-36DB-4984-ABAF-80715B551AE7}"/>
                </a:ext>
              </a:extLst>
            </p:cNvPr>
            <p:cNvSpPr/>
            <p:nvPr/>
          </p:nvSpPr>
          <p:spPr>
            <a:xfrm>
              <a:off x="638623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ube 84">
              <a:extLst>
                <a:ext uri="{FF2B5EF4-FFF2-40B4-BE49-F238E27FC236}">
                  <a16:creationId xmlns:a16="http://schemas.microsoft.com/office/drawing/2014/main" id="{F1E5A10E-5E4F-4D72-93A8-40F5984632B3}"/>
                </a:ext>
              </a:extLst>
            </p:cNvPr>
            <p:cNvSpPr/>
            <p:nvPr/>
          </p:nvSpPr>
          <p:spPr>
            <a:xfrm>
              <a:off x="6245628"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a:extLst>
                <a:ext uri="{FF2B5EF4-FFF2-40B4-BE49-F238E27FC236}">
                  <a16:creationId xmlns:a16="http://schemas.microsoft.com/office/drawing/2014/main" id="{B1CED62D-5368-487F-86DB-F17B109B3096}"/>
                </a:ext>
              </a:extLst>
            </p:cNvPr>
            <p:cNvSpPr/>
            <p:nvPr/>
          </p:nvSpPr>
          <p:spPr>
            <a:xfrm>
              <a:off x="6855028"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be 88">
              <a:extLst>
                <a:ext uri="{FF2B5EF4-FFF2-40B4-BE49-F238E27FC236}">
                  <a16:creationId xmlns:a16="http://schemas.microsoft.com/office/drawing/2014/main" id="{87FD16E5-07EF-4742-B2E8-E05E0EDBE0ED}"/>
                </a:ext>
              </a:extLst>
            </p:cNvPr>
            <p:cNvSpPr/>
            <p:nvPr/>
          </p:nvSpPr>
          <p:spPr>
            <a:xfrm>
              <a:off x="6714422"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ube 91">
              <a:extLst>
                <a:ext uri="{FF2B5EF4-FFF2-40B4-BE49-F238E27FC236}">
                  <a16:creationId xmlns:a16="http://schemas.microsoft.com/office/drawing/2014/main" id="{D1AA3CD5-657B-4E21-ABA0-843A24DD4DEC}"/>
                </a:ext>
              </a:extLst>
            </p:cNvPr>
            <p:cNvSpPr/>
            <p:nvPr/>
          </p:nvSpPr>
          <p:spPr>
            <a:xfrm>
              <a:off x="7316820"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ube 93">
              <a:extLst>
                <a:ext uri="{FF2B5EF4-FFF2-40B4-BE49-F238E27FC236}">
                  <a16:creationId xmlns:a16="http://schemas.microsoft.com/office/drawing/2014/main" id="{067A775B-8533-482B-965D-38F762CA0964}"/>
                </a:ext>
              </a:extLst>
            </p:cNvPr>
            <p:cNvSpPr/>
            <p:nvPr/>
          </p:nvSpPr>
          <p:spPr>
            <a:xfrm>
              <a:off x="7176214"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ube 95">
              <a:extLst>
                <a:ext uri="{FF2B5EF4-FFF2-40B4-BE49-F238E27FC236}">
                  <a16:creationId xmlns:a16="http://schemas.microsoft.com/office/drawing/2014/main" id="{7CC05DE8-61C4-49D3-A354-7E23A161F59C}"/>
                </a:ext>
              </a:extLst>
            </p:cNvPr>
            <p:cNvSpPr/>
            <p:nvPr/>
          </p:nvSpPr>
          <p:spPr>
            <a:xfrm>
              <a:off x="5164716" y="33186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ube 97">
              <a:extLst>
                <a:ext uri="{FF2B5EF4-FFF2-40B4-BE49-F238E27FC236}">
                  <a16:creationId xmlns:a16="http://schemas.microsoft.com/office/drawing/2014/main" id="{F80F6A12-C91E-4052-A48A-744CAD4B6C42}"/>
                </a:ext>
              </a:extLst>
            </p:cNvPr>
            <p:cNvSpPr/>
            <p:nvPr/>
          </p:nvSpPr>
          <p:spPr>
            <a:xfrm>
              <a:off x="5632082"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ube 99">
              <a:extLst>
                <a:ext uri="{FF2B5EF4-FFF2-40B4-BE49-F238E27FC236}">
                  <a16:creationId xmlns:a16="http://schemas.microsoft.com/office/drawing/2014/main" id="{EF16FEFC-DA7B-4F22-8740-819045290271}"/>
                </a:ext>
              </a:extLst>
            </p:cNvPr>
            <p:cNvSpPr/>
            <p:nvPr/>
          </p:nvSpPr>
          <p:spPr>
            <a:xfrm>
              <a:off x="6096824"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ube 101">
              <a:extLst>
                <a:ext uri="{FF2B5EF4-FFF2-40B4-BE49-F238E27FC236}">
                  <a16:creationId xmlns:a16="http://schemas.microsoft.com/office/drawing/2014/main" id="{08D6A8C7-B940-4017-BDDB-F2D1B5554F85}"/>
                </a:ext>
              </a:extLst>
            </p:cNvPr>
            <p:cNvSpPr/>
            <p:nvPr/>
          </p:nvSpPr>
          <p:spPr>
            <a:xfrm>
              <a:off x="6565618"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ube 103">
              <a:extLst>
                <a:ext uri="{FF2B5EF4-FFF2-40B4-BE49-F238E27FC236}">
                  <a16:creationId xmlns:a16="http://schemas.microsoft.com/office/drawing/2014/main" id="{B7479B12-7397-43ED-ACE0-C128E9EE93DB}"/>
                </a:ext>
              </a:extLst>
            </p:cNvPr>
            <p:cNvSpPr/>
            <p:nvPr/>
          </p:nvSpPr>
          <p:spPr>
            <a:xfrm>
              <a:off x="7027410"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596E6CD0-AC16-46C8-B77B-3A45CF7EE70A}"/>
              </a:ext>
            </a:extLst>
          </p:cNvPr>
          <p:cNvGrpSpPr/>
          <p:nvPr/>
        </p:nvGrpSpPr>
        <p:grpSpPr>
          <a:xfrm>
            <a:off x="1795439" y="3723981"/>
            <a:ext cx="2774017" cy="899573"/>
            <a:chOff x="5163288" y="3025668"/>
            <a:chExt cx="2774017" cy="899573"/>
          </a:xfrm>
        </p:grpSpPr>
        <p:sp>
          <p:nvSpPr>
            <p:cNvPr id="106" name="Cube 105">
              <a:extLst>
                <a:ext uri="{FF2B5EF4-FFF2-40B4-BE49-F238E27FC236}">
                  <a16:creationId xmlns:a16="http://schemas.microsoft.com/office/drawing/2014/main" id="{615F2DFF-0031-4CED-9D4F-3341BBE753CB}"/>
                </a:ext>
              </a:extLst>
            </p:cNvPr>
            <p:cNvSpPr/>
            <p:nvPr/>
          </p:nvSpPr>
          <p:spPr>
            <a:xfrm>
              <a:off x="5457302"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ube 106">
              <a:extLst>
                <a:ext uri="{FF2B5EF4-FFF2-40B4-BE49-F238E27FC236}">
                  <a16:creationId xmlns:a16="http://schemas.microsoft.com/office/drawing/2014/main" id="{5A883C62-6DD9-470D-BDEC-0D02FE54A6B7}"/>
                </a:ext>
              </a:extLst>
            </p:cNvPr>
            <p:cNvSpPr/>
            <p:nvPr/>
          </p:nvSpPr>
          <p:spPr>
            <a:xfrm>
              <a:off x="5313520" y="316826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ube 107">
              <a:extLst>
                <a:ext uri="{FF2B5EF4-FFF2-40B4-BE49-F238E27FC236}">
                  <a16:creationId xmlns:a16="http://schemas.microsoft.com/office/drawing/2014/main" id="{8CF9C897-FB51-4045-9127-EE6A798D1B00}"/>
                </a:ext>
              </a:extLst>
            </p:cNvPr>
            <p:cNvSpPr/>
            <p:nvPr/>
          </p:nvSpPr>
          <p:spPr>
            <a:xfrm>
              <a:off x="591990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ube 108">
              <a:extLst>
                <a:ext uri="{FF2B5EF4-FFF2-40B4-BE49-F238E27FC236}">
                  <a16:creationId xmlns:a16="http://schemas.microsoft.com/office/drawing/2014/main" id="{2D0C9631-96DF-4300-BC3A-6F8D99CAD41B}"/>
                </a:ext>
              </a:extLst>
            </p:cNvPr>
            <p:cNvSpPr/>
            <p:nvPr/>
          </p:nvSpPr>
          <p:spPr>
            <a:xfrm>
              <a:off x="5780886"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ube 109">
              <a:extLst>
                <a:ext uri="{FF2B5EF4-FFF2-40B4-BE49-F238E27FC236}">
                  <a16:creationId xmlns:a16="http://schemas.microsoft.com/office/drawing/2014/main" id="{280778FA-9A89-429C-97B9-2DBA53BDBECB}"/>
                </a:ext>
              </a:extLst>
            </p:cNvPr>
            <p:cNvSpPr/>
            <p:nvPr/>
          </p:nvSpPr>
          <p:spPr>
            <a:xfrm>
              <a:off x="638623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ube 110">
              <a:extLst>
                <a:ext uri="{FF2B5EF4-FFF2-40B4-BE49-F238E27FC236}">
                  <a16:creationId xmlns:a16="http://schemas.microsoft.com/office/drawing/2014/main" id="{08F67402-0E50-4687-9EC8-1AD66CEB1DDD}"/>
                </a:ext>
              </a:extLst>
            </p:cNvPr>
            <p:cNvSpPr/>
            <p:nvPr/>
          </p:nvSpPr>
          <p:spPr>
            <a:xfrm>
              <a:off x="6245628"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ube 111">
              <a:extLst>
                <a:ext uri="{FF2B5EF4-FFF2-40B4-BE49-F238E27FC236}">
                  <a16:creationId xmlns:a16="http://schemas.microsoft.com/office/drawing/2014/main" id="{E2461C88-D6C9-4E45-A2B5-9805100650C2}"/>
                </a:ext>
              </a:extLst>
            </p:cNvPr>
            <p:cNvSpPr/>
            <p:nvPr/>
          </p:nvSpPr>
          <p:spPr>
            <a:xfrm>
              <a:off x="6855028"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ube 112">
              <a:extLst>
                <a:ext uri="{FF2B5EF4-FFF2-40B4-BE49-F238E27FC236}">
                  <a16:creationId xmlns:a16="http://schemas.microsoft.com/office/drawing/2014/main" id="{1BDED22D-F684-4833-9FDA-08F06B130A8F}"/>
                </a:ext>
              </a:extLst>
            </p:cNvPr>
            <p:cNvSpPr/>
            <p:nvPr/>
          </p:nvSpPr>
          <p:spPr>
            <a:xfrm>
              <a:off x="6714422"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Cube 113">
              <a:extLst>
                <a:ext uri="{FF2B5EF4-FFF2-40B4-BE49-F238E27FC236}">
                  <a16:creationId xmlns:a16="http://schemas.microsoft.com/office/drawing/2014/main" id="{2E65F5A8-A9B2-4248-B130-3ACCDEC509EF}"/>
                </a:ext>
              </a:extLst>
            </p:cNvPr>
            <p:cNvSpPr/>
            <p:nvPr/>
          </p:nvSpPr>
          <p:spPr>
            <a:xfrm>
              <a:off x="7316820"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ube 114">
              <a:extLst>
                <a:ext uri="{FF2B5EF4-FFF2-40B4-BE49-F238E27FC236}">
                  <a16:creationId xmlns:a16="http://schemas.microsoft.com/office/drawing/2014/main" id="{00418BAF-F194-47E1-8533-3C28CABF92A0}"/>
                </a:ext>
              </a:extLst>
            </p:cNvPr>
            <p:cNvSpPr/>
            <p:nvPr/>
          </p:nvSpPr>
          <p:spPr>
            <a:xfrm>
              <a:off x="7176214"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Cube 115">
              <a:extLst>
                <a:ext uri="{FF2B5EF4-FFF2-40B4-BE49-F238E27FC236}">
                  <a16:creationId xmlns:a16="http://schemas.microsoft.com/office/drawing/2014/main" id="{3AA1B8B7-6AC7-4A2D-8780-98FB7B791529}"/>
                </a:ext>
              </a:extLst>
            </p:cNvPr>
            <p:cNvSpPr/>
            <p:nvPr/>
          </p:nvSpPr>
          <p:spPr>
            <a:xfrm>
              <a:off x="5163288" y="331895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ube 116">
              <a:extLst>
                <a:ext uri="{FF2B5EF4-FFF2-40B4-BE49-F238E27FC236}">
                  <a16:creationId xmlns:a16="http://schemas.microsoft.com/office/drawing/2014/main" id="{159109BD-82C8-40F0-A4AC-BA3090C9F326}"/>
                </a:ext>
              </a:extLst>
            </p:cNvPr>
            <p:cNvSpPr/>
            <p:nvPr/>
          </p:nvSpPr>
          <p:spPr>
            <a:xfrm>
              <a:off x="5632082"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ube 117">
              <a:extLst>
                <a:ext uri="{FF2B5EF4-FFF2-40B4-BE49-F238E27FC236}">
                  <a16:creationId xmlns:a16="http://schemas.microsoft.com/office/drawing/2014/main" id="{DD04C880-1D4D-4DB5-B0E6-76E83EF7EA16}"/>
                </a:ext>
              </a:extLst>
            </p:cNvPr>
            <p:cNvSpPr/>
            <p:nvPr/>
          </p:nvSpPr>
          <p:spPr>
            <a:xfrm>
              <a:off x="6096824"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ube 118">
              <a:extLst>
                <a:ext uri="{FF2B5EF4-FFF2-40B4-BE49-F238E27FC236}">
                  <a16:creationId xmlns:a16="http://schemas.microsoft.com/office/drawing/2014/main" id="{67D93E7B-05F7-44CE-B40E-5B7FFC1CAD6C}"/>
                </a:ext>
              </a:extLst>
            </p:cNvPr>
            <p:cNvSpPr/>
            <p:nvPr/>
          </p:nvSpPr>
          <p:spPr>
            <a:xfrm>
              <a:off x="6565618"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ube 119">
              <a:extLst>
                <a:ext uri="{FF2B5EF4-FFF2-40B4-BE49-F238E27FC236}">
                  <a16:creationId xmlns:a16="http://schemas.microsoft.com/office/drawing/2014/main" id="{AD20B459-6245-496A-B077-75300604D92A}"/>
                </a:ext>
              </a:extLst>
            </p:cNvPr>
            <p:cNvSpPr/>
            <p:nvPr/>
          </p:nvSpPr>
          <p:spPr>
            <a:xfrm>
              <a:off x="7027410"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C2558F44-46EA-4495-A8FD-7AD3DB8E33B1}"/>
              </a:ext>
            </a:extLst>
          </p:cNvPr>
          <p:cNvGrpSpPr/>
          <p:nvPr/>
        </p:nvGrpSpPr>
        <p:grpSpPr>
          <a:xfrm>
            <a:off x="5079463" y="3730520"/>
            <a:ext cx="2772589" cy="899294"/>
            <a:chOff x="5164716" y="3025668"/>
            <a:chExt cx="2772589" cy="899294"/>
          </a:xfrm>
        </p:grpSpPr>
        <p:sp>
          <p:nvSpPr>
            <p:cNvPr id="122" name="Cube 121">
              <a:extLst>
                <a:ext uri="{FF2B5EF4-FFF2-40B4-BE49-F238E27FC236}">
                  <a16:creationId xmlns:a16="http://schemas.microsoft.com/office/drawing/2014/main" id="{15E9BD7D-F670-48B2-AD16-A3EAE0C50A7A}"/>
                </a:ext>
              </a:extLst>
            </p:cNvPr>
            <p:cNvSpPr/>
            <p:nvPr/>
          </p:nvSpPr>
          <p:spPr>
            <a:xfrm>
              <a:off x="5457302"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ube 122">
              <a:extLst>
                <a:ext uri="{FF2B5EF4-FFF2-40B4-BE49-F238E27FC236}">
                  <a16:creationId xmlns:a16="http://schemas.microsoft.com/office/drawing/2014/main" id="{EC555AAA-FCC7-4635-8068-F0EB3CAA53D6}"/>
                </a:ext>
              </a:extLst>
            </p:cNvPr>
            <p:cNvSpPr/>
            <p:nvPr/>
          </p:nvSpPr>
          <p:spPr>
            <a:xfrm>
              <a:off x="5313520" y="316826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ube 123">
              <a:extLst>
                <a:ext uri="{FF2B5EF4-FFF2-40B4-BE49-F238E27FC236}">
                  <a16:creationId xmlns:a16="http://schemas.microsoft.com/office/drawing/2014/main" id="{86B5F06A-6ACE-4E1B-8C36-C1514DF22F8A}"/>
                </a:ext>
              </a:extLst>
            </p:cNvPr>
            <p:cNvSpPr/>
            <p:nvPr/>
          </p:nvSpPr>
          <p:spPr>
            <a:xfrm>
              <a:off x="591990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ube 124">
              <a:extLst>
                <a:ext uri="{FF2B5EF4-FFF2-40B4-BE49-F238E27FC236}">
                  <a16:creationId xmlns:a16="http://schemas.microsoft.com/office/drawing/2014/main" id="{EAF87933-E994-4885-B94F-9759AF0F446D}"/>
                </a:ext>
              </a:extLst>
            </p:cNvPr>
            <p:cNvSpPr/>
            <p:nvPr/>
          </p:nvSpPr>
          <p:spPr>
            <a:xfrm>
              <a:off x="5780886"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ube 125">
              <a:extLst>
                <a:ext uri="{FF2B5EF4-FFF2-40B4-BE49-F238E27FC236}">
                  <a16:creationId xmlns:a16="http://schemas.microsoft.com/office/drawing/2014/main" id="{5D3381E3-65AA-4032-940B-22FF88C9BDEF}"/>
                </a:ext>
              </a:extLst>
            </p:cNvPr>
            <p:cNvSpPr/>
            <p:nvPr/>
          </p:nvSpPr>
          <p:spPr>
            <a:xfrm>
              <a:off x="638623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ube 126">
              <a:extLst>
                <a:ext uri="{FF2B5EF4-FFF2-40B4-BE49-F238E27FC236}">
                  <a16:creationId xmlns:a16="http://schemas.microsoft.com/office/drawing/2014/main" id="{A16B9DFF-ED57-44DD-96C4-42E9705843BE}"/>
                </a:ext>
              </a:extLst>
            </p:cNvPr>
            <p:cNvSpPr/>
            <p:nvPr/>
          </p:nvSpPr>
          <p:spPr>
            <a:xfrm>
              <a:off x="6245628"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ube 127">
              <a:extLst>
                <a:ext uri="{FF2B5EF4-FFF2-40B4-BE49-F238E27FC236}">
                  <a16:creationId xmlns:a16="http://schemas.microsoft.com/office/drawing/2014/main" id="{8B4B8707-ADBB-406A-9864-D036D1F93B48}"/>
                </a:ext>
              </a:extLst>
            </p:cNvPr>
            <p:cNvSpPr/>
            <p:nvPr/>
          </p:nvSpPr>
          <p:spPr>
            <a:xfrm>
              <a:off x="6855028"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Cube 128">
              <a:extLst>
                <a:ext uri="{FF2B5EF4-FFF2-40B4-BE49-F238E27FC236}">
                  <a16:creationId xmlns:a16="http://schemas.microsoft.com/office/drawing/2014/main" id="{1CDE5550-ABA0-49C4-AA1B-F42F26BEDB8B}"/>
                </a:ext>
              </a:extLst>
            </p:cNvPr>
            <p:cNvSpPr/>
            <p:nvPr/>
          </p:nvSpPr>
          <p:spPr>
            <a:xfrm>
              <a:off x="6714422"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ube 129">
              <a:extLst>
                <a:ext uri="{FF2B5EF4-FFF2-40B4-BE49-F238E27FC236}">
                  <a16:creationId xmlns:a16="http://schemas.microsoft.com/office/drawing/2014/main" id="{9BB8366F-3B31-46EB-A12E-5744BB02CDAB}"/>
                </a:ext>
              </a:extLst>
            </p:cNvPr>
            <p:cNvSpPr/>
            <p:nvPr/>
          </p:nvSpPr>
          <p:spPr>
            <a:xfrm>
              <a:off x="7316820"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Cube 130">
              <a:extLst>
                <a:ext uri="{FF2B5EF4-FFF2-40B4-BE49-F238E27FC236}">
                  <a16:creationId xmlns:a16="http://schemas.microsoft.com/office/drawing/2014/main" id="{0EAA8A7C-5395-43B3-9135-0B5892CCF52E}"/>
                </a:ext>
              </a:extLst>
            </p:cNvPr>
            <p:cNvSpPr/>
            <p:nvPr/>
          </p:nvSpPr>
          <p:spPr>
            <a:xfrm>
              <a:off x="7176214"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ube 131">
              <a:extLst>
                <a:ext uri="{FF2B5EF4-FFF2-40B4-BE49-F238E27FC236}">
                  <a16:creationId xmlns:a16="http://schemas.microsoft.com/office/drawing/2014/main" id="{40AB0BB4-3361-4068-B37C-1FC56D26756C}"/>
                </a:ext>
              </a:extLst>
            </p:cNvPr>
            <p:cNvSpPr/>
            <p:nvPr/>
          </p:nvSpPr>
          <p:spPr>
            <a:xfrm>
              <a:off x="5164716" y="33186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ube 132">
              <a:extLst>
                <a:ext uri="{FF2B5EF4-FFF2-40B4-BE49-F238E27FC236}">
                  <a16:creationId xmlns:a16="http://schemas.microsoft.com/office/drawing/2014/main" id="{C3685971-B366-4CF9-9B58-0B2A540F16CC}"/>
                </a:ext>
              </a:extLst>
            </p:cNvPr>
            <p:cNvSpPr/>
            <p:nvPr/>
          </p:nvSpPr>
          <p:spPr>
            <a:xfrm>
              <a:off x="5632082"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Cube 133">
              <a:extLst>
                <a:ext uri="{FF2B5EF4-FFF2-40B4-BE49-F238E27FC236}">
                  <a16:creationId xmlns:a16="http://schemas.microsoft.com/office/drawing/2014/main" id="{A29B6E0D-D8BD-45B6-BEBE-96C0AA0FCA9A}"/>
                </a:ext>
              </a:extLst>
            </p:cNvPr>
            <p:cNvSpPr/>
            <p:nvPr/>
          </p:nvSpPr>
          <p:spPr>
            <a:xfrm>
              <a:off x="6096824"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Cube 134">
              <a:extLst>
                <a:ext uri="{FF2B5EF4-FFF2-40B4-BE49-F238E27FC236}">
                  <a16:creationId xmlns:a16="http://schemas.microsoft.com/office/drawing/2014/main" id="{9E9D1864-D94E-4FBA-B783-EFFAE5619381}"/>
                </a:ext>
              </a:extLst>
            </p:cNvPr>
            <p:cNvSpPr/>
            <p:nvPr/>
          </p:nvSpPr>
          <p:spPr>
            <a:xfrm>
              <a:off x="6565618"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Cube 135">
              <a:extLst>
                <a:ext uri="{FF2B5EF4-FFF2-40B4-BE49-F238E27FC236}">
                  <a16:creationId xmlns:a16="http://schemas.microsoft.com/office/drawing/2014/main" id="{78483C03-E686-46FD-8A6C-B85B583DA911}"/>
                </a:ext>
              </a:extLst>
            </p:cNvPr>
            <p:cNvSpPr/>
            <p:nvPr/>
          </p:nvSpPr>
          <p:spPr>
            <a:xfrm>
              <a:off x="7027410"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5A611BD6-C529-46F8-A246-C474967EE1B8}"/>
              </a:ext>
            </a:extLst>
          </p:cNvPr>
          <p:cNvSpPr txBox="1"/>
          <p:nvPr/>
        </p:nvSpPr>
        <p:spPr>
          <a:xfrm rot="2566384">
            <a:off x="7827416" y="5404632"/>
            <a:ext cx="697627" cy="646331"/>
          </a:xfrm>
          <a:prstGeom prst="rect">
            <a:avLst/>
          </a:prstGeom>
          <a:noFill/>
        </p:spPr>
        <p:txBody>
          <a:bodyPr wrap="none" rtlCol="0">
            <a:spAutoFit/>
          </a:bodyPr>
          <a:lstStyle/>
          <a:p>
            <a:pPr algn="ctr"/>
            <a:r>
              <a:rPr lang="en-US" dirty="0">
                <a:latin typeface="Arial" panose="020B0604020202020204" pitchFamily="34" charset="0"/>
              </a:rPr>
              <a:t>3 </a:t>
            </a:r>
          </a:p>
          <a:p>
            <a:pPr algn="ctr"/>
            <a:r>
              <a:rPr lang="en-US" dirty="0" err="1">
                <a:latin typeface="Arial" panose="020B0604020202020204" pitchFamily="34" charset="0"/>
              </a:rPr>
              <a:t>hàng</a:t>
            </a:r>
            <a:endParaRPr lang="en-US" dirty="0">
              <a:latin typeface="Arial" panose="020B0604020202020204" pitchFamily="34" charset="0"/>
            </a:endParaRPr>
          </a:p>
        </p:txBody>
      </p:sp>
      <p:sp>
        <p:nvSpPr>
          <p:cNvPr id="137" name="Right Brace 136">
            <a:extLst>
              <a:ext uri="{FF2B5EF4-FFF2-40B4-BE49-F238E27FC236}">
                <a16:creationId xmlns:a16="http://schemas.microsoft.com/office/drawing/2014/main" id="{B36F5720-2AB6-4BAB-AB2C-78D54BC6AFE2}"/>
              </a:ext>
            </a:extLst>
          </p:cNvPr>
          <p:cNvSpPr/>
          <p:nvPr/>
        </p:nvSpPr>
        <p:spPr>
          <a:xfrm rot="5400000">
            <a:off x="6100931" y="4575308"/>
            <a:ext cx="249968" cy="2247135"/>
          </a:xfrm>
          <a:prstGeom prst="rightBrace">
            <a:avLst>
              <a:gd name="adj1" fmla="val 44431"/>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TextBox 137">
            <a:extLst>
              <a:ext uri="{FF2B5EF4-FFF2-40B4-BE49-F238E27FC236}">
                <a16:creationId xmlns:a16="http://schemas.microsoft.com/office/drawing/2014/main" id="{D0B556F2-71B4-4BE5-8C29-3C35697B5B56}"/>
              </a:ext>
            </a:extLst>
          </p:cNvPr>
          <p:cNvSpPr txBox="1"/>
          <p:nvPr/>
        </p:nvSpPr>
        <p:spPr>
          <a:xfrm>
            <a:off x="5796375" y="5804663"/>
            <a:ext cx="825867" cy="369332"/>
          </a:xfrm>
          <a:prstGeom prst="rect">
            <a:avLst/>
          </a:prstGeom>
          <a:noFill/>
        </p:spPr>
        <p:txBody>
          <a:bodyPr wrap="none" rtlCol="0">
            <a:spAutoFit/>
          </a:bodyPr>
          <a:lstStyle/>
          <a:p>
            <a:r>
              <a:rPr lang="en-US" dirty="0">
                <a:latin typeface="Arial" panose="020B0604020202020204" pitchFamily="34" charset="0"/>
              </a:rPr>
              <a:t>5 </a:t>
            </a:r>
            <a:r>
              <a:rPr lang="en-US" dirty="0" err="1">
                <a:latin typeface="Arial" panose="020B0604020202020204" pitchFamily="34" charset="0"/>
              </a:rPr>
              <a:t>hình</a:t>
            </a:r>
            <a:endParaRPr lang="en-US" dirty="0">
              <a:latin typeface="Arial" panose="020B0604020202020204" pitchFamily="34" charset="0"/>
            </a:endParaRPr>
          </a:p>
        </p:txBody>
      </p:sp>
      <p:cxnSp>
        <p:nvCxnSpPr>
          <p:cNvPr id="22" name="Straight Arrow Connector 21">
            <a:extLst>
              <a:ext uri="{FF2B5EF4-FFF2-40B4-BE49-F238E27FC236}">
                <a16:creationId xmlns:a16="http://schemas.microsoft.com/office/drawing/2014/main" id="{B5346BA1-6C4E-40D6-94EF-2F97816B0185}"/>
              </a:ext>
            </a:extLst>
          </p:cNvPr>
          <p:cNvCxnSpPr>
            <a:cxnSpLocks/>
          </p:cNvCxnSpPr>
          <p:nvPr/>
        </p:nvCxnSpPr>
        <p:spPr>
          <a:xfrm>
            <a:off x="7531435" y="5457426"/>
            <a:ext cx="254435" cy="19553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FFE00BFD-AE77-42EA-B077-F9EC1208A905}"/>
              </a:ext>
            </a:extLst>
          </p:cNvPr>
          <p:cNvCxnSpPr>
            <a:cxnSpLocks/>
          </p:cNvCxnSpPr>
          <p:nvPr/>
        </p:nvCxnSpPr>
        <p:spPr>
          <a:xfrm>
            <a:off x="7659560" y="5340387"/>
            <a:ext cx="254435" cy="19553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435FBF2E-C7B8-484C-AF77-0BD7557520D9}"/>
              </a:ext>
            </a:extLst>
          </p:cNvPr>
          <p:cNvCxnSpPr>
            <a:cxnSpLocks/>
          </p:cNvCxnSpPr>
          <p:nvPr/>
        </p:nvCxnSpPr>
        <p:spPr>
          <a:xfrm>
            <a:off x="7794790" y="5208292"/>
            <a:ext cx="254435" cy="19553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AE0C0840-AC3D-4F08-B4AD-2CDF7F911608}"/>
              </a:ext>
            </a:extLst>
          </p:cNvPr>
          <p:cNvSpPr/>
          <p:nvPr/>
        </p:nvSpPr>
        <p:spPr>
          <a:xfrm>
            <a:off x="8068107" y="2808803"/>
            <a:ext cx="1600200" cy="6694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rPr>
              <a:t>3 </a:t>
            </a:r>
            <a:r>
              <a:rPr lang="en-US" sz="2400" dirty="0" err="1">
                <a:latin typeface="Arial" panose="020B0604020202020204" pitchFamily="34" charset="0"/>
              </a:rPr>
              <a:t>lớp</a:t>
            </a:r>
            <a:endParaRPr lang="en-US" sz="2400" dirty="0">
              <a:latin typeface="Arial" panose="020B0604020202020204" pitchFamily="34" charset="0"/>
            </a:endParaRPr>
          </a:p>
        </p:txBody>
      </p:sp>
      <p:sp>
        <p:nvSpPr>
          <p:cNvPr id="142" name="TextBox 141">
            <a:extLst>
              <a:ext uri="{FF2B5EF4-FFF2-40B4-BE49-F238E27FC236}">
                <a16:creationId xmlns:a16="http://schemas.microsoft.com/office/drawing/2014/main" id="{8714790A-FCFB-4F9F-9F81-8BF2EF495CDD}"/>
              </a:ext>
            </a:extLst>
          </p:cNvPr>
          <p:cNvSpPr txBox="1"/>
          <p:nvPr/>
        </p:nvSpPr>
        <p:spPr>
          <a:xfrm>
            <a:off x="629806" y="6102098"/>
            <a:ext cx="7919028" cy="461665"/>
          </a:xfrm>
          <a:prstGeom prst="rect">
            <a:avLst/>
          </a:prstGeom>
          <a:noFill/>
        </p:spPr>
        <p:txBody>
          <a:bodyPr wrap="square">
            <a:spAutoFit/>
          </a:bodyPr>
          <a:lstStyle/>
          <a:p>
            <a:r>
              <a:rPr lang="vi-VN" sz="2400" b="0" i="0" dirty="0">
                <a:solidFill>
                  <a:srgbClr val="000000"/>
                </a:solidFill>
                <a:effectLst/>
                <a:latin typeface="Arial" panose="020B0604020202020204" pitchFamily="34" charset="0"/>
              </a:rPr>
              <a:t>Hình </a:t>
            </a:r>
            <a:r>
              <a:rPr lang="vi-VN" sz="2400" b="1" i="0" dirty="0">
                <a:solidFill>
                  <a:srgbClr val="000000"/>
                </a:solidFill>
                <a:effectLst/>
                <a:latin typeface="HP001 4 hàng" panose="020B0603050302020204" pitchFamily="34" charset="0"/>
              </a:rPr>
              <a:t>A</a:t>
            </a:r>
            <a:r>
              <a:rPr lang="vi-VN" sz="2400" b="0" i="0" dirty="0">
                <a:solidFill>
                  <a:srgbClr val="000000"/>
                </a:solidFill>
                <a:effectLst/>
                <a:latin typeface="Arial" panose="020B0604020202020204" pitchFamily="34" charset="0"/>
              </a:rPr>
              <a:t> gồm </a:t>
            </a:r>
            <a:r>
              <a:rPr lang="vi-VN" sz="2400" b="0" i="0" dirty="0">
                <a:solidFill>
                  <a:srgbClr val="2CA349"/>
                </a:solidFill>
                <a:effectLst/>
                <a:latin typeface="Arial" panose="020B0604020202020204" pitchFamily="34" charset="0"/>
              </a:rPr>
              <a:t>5 x 3 x 3 = 45</a:t>
            </a:r>
            <a:r>
              <a:rPr lang="vi-VN" sz="2400" b="0" i="0" dirty="0">
                <a:solidFill>
                  <a:srgbClr val="000000"/>
                </a:solidFill>
                <a:effectLst/>
                <a:latin typeface="Arial" panose="020B0604020202020204" pitchFamily="34" charset="0"/>
              </a:rPr>
              <a:t> </a:t>
            </a:r>
            <a:r>
              <a:rPr lang="en-US" sz="2400" b="0" i="0" dirty="0">
                <a:solidFill>
                  <a:srgbClr val="000000"/>
                </a:solidFill>
                <a:effectLst/>
                <a:latin typeface="Arial" panose="020B0604020202020204" pitchFamily="34" charset="0"/>
              </a:rPr>
              <a:t>(</a:t>
            </a:r>
            <a:r>
              <a:rPr lang="vi-VN" sz="2400" b="0" i="0" dirty="0">
                <a:solidFill>
                  <a:srgbClr val="000000"/>
                </a:solidFill>
                <a:effectLst/>
                <a:latin typeface="Arial" panose="020B0604020202020204" pitchFamily="34" charset="0"/>
              </a:rPr>
              <a:t>hình lập phương nhỏ</a:t>
            </a:r>
            <a:r>
              <a:rPr lang="en-US" sz="2400" dirty="0">
                <a:solidFill>
                  <a:srgbClr val="000000"/>
                </a:solidFill>
                <a:latin typeface="Arial" panose="020B0604020202020204" pitchFamily="34" charset="0"/>
              </a:rPr>
              <a:t>)</a:t>
            </a:r>
            <a:endParaRPr lang="en-US" sz="2400" dirty="0">
              <a:latin typeface="Arial" panose="020B0604020202020204" pitchFamily="34" charset="0"/>
            </a:endParaRPr>
          </a:p>
        </p:txBody>
      </p:sp>
    </p:spTree>
    <p:extLst>
      <p:ext uri="{BB962C8B-B14F-4D97-AF65-F5344CB8AC3E}">
        <p14:creationId xmlns:p14="http://schemas.microsoft.com/office/powerpoint/2010/main" val="1085249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fade">
                                      <p:cBhvr>
                                        <p:cTn id="10" dur="500"/>
                                        <p:tgtEl>
                                          <p:spTgt spid="7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fade">
                                      <p:cBhvr>
                                        <p:cTn id="16" dur="500"/>
                                        <p:tgtEl>
                                          <p:spTgt spid="8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fade">
                                      <p:cBhvr>
                                        <p:cTn id="22" dur="500"/>
                                        <p:tgtEl>
                                          <p:spTgt spid="8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animEffect transition="in" filter="fade">
                                      <p:cBhvr>
                                        <p:cTn id="25" dur="500"/>
                                        <p:tgtEl>
                                          <p:spTgt spid="8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fade">
                                      <p:cBhvr>
                                        <p:cTn id="28" dur="500"/>
                                        <p:tgtEl>
                                          <p:spTgt spid="8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1"/>
                                        </p:tgtEl>
                                        <p:attrNameLst>
                                          <p:attrName>style.visibility</p:attrName>
                                        </p:attrNameLst>
                                      </p:cBhvr>
                                      <p:to>
                                        <p:strVal val="visible"/>
                                      </p:to>
                                    </p:set>
                                    <p:animEffect transition="in" filter="fade">
                                      <p:cBhvr>
                                        <p:cTn id="31" dur="500"/>
                                        <p:tgtEl>
                                          <p:spTgt spid="9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fade">
                                      <p:cBhvr>
                                        <p:cTn id="34" dur="500"/>
                                        <p:tgtEl>
                                          <p:spTgt spid="9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500"/>
                                        <p:tgtEl>
                                          <p:spTgt spid="9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7"/>
                                        </p:tgtEl>
                                        <p:attrNameLst>
                                          <p:attrName>style.visibility</p:attrName>
                                        </p:attrNameLst>
                                      </p:cBhvr>
                                      <p:to>
                                        <p:strVal val="visible"/>
                                      </p:to>
                                    </p:set>
                                    <p:animEffect transition="in" filter="fade">
                                      <p:cBhvr>
                                        <p:cTn id="40" dur="500"/>
                                        <p:tgtEl>
                                          <p:spTgt spid="9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9"/>
                                        </p:tgtEl>
                                        <p:attrNameLst>
                                          <p:attrName>style.visibility</p:attrName>
                                        </p:attrNameLst>
                                      </p:cBhvr>
                                      <p:to>
                                        <p:strVal val="visible"/>
                                      </p:to>
                                    </p:set>
                                    <p:animEffect transition="in" filter="fade">
                                      <p:cBhvr>
                                        <p:cTn id="43" dur="500"/>
                                        <p:tgtEl>
                                          <p:spTgt spid="9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1"/>
                                        </p:tgtEl>
                                        <p:attrNameLst>
                                          <p:attrName>style.visibility</p:attrName>
                                        </p:attrNameLst>
                                      </p:cBhvr>
                                      <p:to>
                                        <p:strVal val="visible"/>
                                      </p:to>
                                    </p:set>
                                    <p:animEffect transition="in" filter="fade">
                                      <p:cBhvr>
                                        <p:cTn id="46" dur="500"/>
                                        <p:tgtEl>
                                          <p:spTgt spid="10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3"/>
                                        </p:tgtEl>
                                        <p:attrNameLst>
                                          <p:attrName>style.visibility</p:attrName>
                                        </p:attrNameLst>
                                      </p:cBhvr>
                                      <p:to>
                                        <p:strVal val="visible"/>
                                      </p:to>
                                    </p:set>
                                    <p:animEffect transition="in" filter="fade">
                                      <p:cBhvr>
                                        <p:cTn id="49" dur="500"/>
                                        <p:tgtEl>
                                          <p:spTgt spid="103"/>
                                        </p:tgtEl>
                                      </p:cBhvr>
                                    </p:animEffect>
                                  </p:childTnLst>
                                </p:cTn>
                              </p:par>
                              <p:par>
                                <p:cTn id="50" presetID="10" presetClass="entr" presetSubtype="0"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par>
                                <p:cTn id="53" presetID="10" presetClass="entr" presetSubtype="0" fill="hold" nodeType="withEffect">
                                  <p:stCondLst>
                                    <p:cond delay="0"/>
                                  </p:stCondLst>
                                  <p:childTnLst>
                                    <p:set>
                                      <p:cBhvr>
                                        <p:cTn id="54" dur="1" fill="hold">
                                          <p:stCondLst>
                                            <p:cond delay="0"/>
                                          </p:stCondLst>
                                        </p:cTn>
                                        <p:tgtEl>
                                          <p:spTgt spid="121"/>
                                        </p:tgtEl>
                                        <p:attrNameLst>
                                          <p:attrName>style.visibility</p:attrName>
                                        </p:attrNameLst>
                                      </p:cBhvr>
                                      <p:to>
                                        <p:strVal val="visible"/>
                                      </p:to>
                                    </p:set>
                                    <p:animEffect transition="in" filter="fade">
                                      <p:cBhvr>
                                        <p:cTn id="55" dur="500"/>
                                        <p:tgtEl>
                                          <p:spTgt spid="121"/>
                                        </p:tgtEl>
                                      </p:cBhvr>
                                    </p:animEffect>
                                  </p:childTnLst>
                                </p:cTn>
                              </p:par>
                            </p:childTnLst>
                          </p:cTn>
                        </p:par>
                      </p:childTnLst>
                    </p:cTn>
                  </p:par>
                  <p:par>
                    <p:cTn id="56" fill="hold">
                      <p:stCondLst>
                        <p:cond delay="indefinite"/>
                      </p:stCondLst>
                      <p:childTnLst>
                        <p:par>
                          <p:cTn id="57" fill="hold">
                            <p:stCondLst>
                              <p:cond delay="0"/>
                            </p:stCondLst>
                            <p:childTnLst>
                              <p:par>
                                <p:cTn id="58" presetID="64" presetClass="path" presetSubtype="0" accel="50000" decel="50000" fill="hold" nodeType="clickEffect">
                                  <p:stCondLst>
                                    <p:cond delay="0"/>
                                  </p:stCondLst>
                                  <p:childTnLst>
                                    <p:animMotion origin="layout" path="M 2.08333E-6 -4.44444E-6 L 0.00039 -0.0662 " pathEditMode="relative" rAng="0" ptsTypes="AA">
                                      <p:cBhvr>
                                        <p:cTn id="59" dur="2000" fill="hold"/>
                                        <p:tgtEl>
                                          <p:spTgt spid="3"/>
                                        </p:tgtEl>
                                        <p:attrNameLst>
                                          <p:attrName>ppt_x</p:attrName>
                                          <p:attrName>ppt_y</p:attrName>
                                        </p:attrNameLst>
                                      </p:cBhvr>
                                      <p:rCtr x="13" y="-3310"/>
                                    </p:animMotion>
                                  </p:childTnLst>
                                </p:cTn>
                              </p:par>
                              <p:par>
                                <p:cTn id="60" presetID="64" presetClass="path" presetSubtype="0" accel="50000" decel="50000" fill="hold" nodeType="withEffect">
                                  <p:stCondLst>
                                    <p:cond delay="0"/>
                                  </p:stCondLst>
                                  <p:childTnLst>
                                    <p:animMotion origin="layout" path="M 1.45833E-6 -7.40741E-7 L 1.45833E-6 -0.13611 " pathEditMode="relative" rAng="0" ptsTypes="AA">
                                      <p:cBhvr>
                                        <p:cTn id="61" dur="2000" fill="hold"/>
                                        <p:tgtEl>
                                          <p:spTgt spid="121"/>
                                        </p:tgtEl>
                                        <p:attrNameLst>
                                          <p:attrName>ppt_x</p:attrName>
                                          <p:attrName>ppt_y</p:attrName>
                                        </p:attrNameLst>
                                      </p:cBhvr>
                                      <p:rCtr x="0" y="-6806"/>
                                    </p:animMotion>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40"/>
                                        </p:tgtEl>
                                        <p:attrNameLst>
                                          <p:attrName>style.visibility</p:attrName>
                                        </p:attrNameLst>
                                      </p:cBhvr>
                                      <p:to>
                                        <p:strVal val="visible"/>
                                      </p:to>
                                    </p:set>
                                    <p:animEffect transition="in" filter="wipe(left)">
                                      <p:cBhvr>
                                        <p:cTn id="66" dur="500"/>
                                        <p:tgtEl>
                                          <p:spTgt spid="140"/>
                                        </p:tgtEl>
                                      </p:cBhvr>
                                    </p:animEffect>
                                  </p:childTnLst>
                                </p:cTn>
                              </p:par>
                              <p:par>
                                <p:cTn id="67" presetID="22" presetClass="entr" presetSubtype="8" fill="hold" nodeType="withEffect">
                                  <p:stCondLst>
                                    <p:cond delay="0"/>
                                  </p:stCondLst>
                                  <p:childTnLst>
                                    <p:set>
                                      <p:cBhvr>
                                        <p:cTn id="68" dur="1" fill="hold">
                                          <p:stCondLst>
                                            <p:cond delay="0"/>
                                          </p:stCondLst>
                                        </p:cTn>
                                        <p:tgtEl>
                                          <p:spTgt spid="139"/>
                                        </p:tgtEl>
                                        <p:attrNameLst>
                                          <p:attrName>style.visibility</p:attrName>
                                        </p:attrNameLst>
                                      </p:cBhvr>
                                      <p:to>
                                        <p:strVal val="visible"/>
                                      </p:to>
                                    </p:set>
                                    <p:animEffect transition="in" filter="wipe(left)">
                                      <p:cBhvr>
                                        <p:cTn id="69" dur="500"/>
                                        <p:tgtEl>
                                          <p:spTgt spid="139"/>
                                        </p:tgtEl>
                                      </p:cBhvr>
                                    </p:animEffect>
                                  </p:childTnLst>
                                </p:cTn>
                              </p:par>
                              <p:par>
                                <p:cTn id="70" presetID="22" presetClass="entr" presetSubtype="8" fill="hold"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500"/>
                                        <p:tgtEl>
                                          <p:spTgt spid="22"/>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left)">
                                      <p:cBhvr>
                                        <p:cTn id="75" dur="500"/>
                                        <p:tgtEl>
                                          <p:spTgt spid="1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38"/>
                                        </p:tgtEl>
                                        <p:attrNameLst>
                                          <p:attrName>style.visibility</p:attrName>
                                        </p:attrNameLst>
                                      </p:cBhvr>
                                      <p:to>
                                        <p:strVal val="visible"/>
                                      </p:to>
                                    </p:set>
                                    <p:animEffect transition="in" filter="wipe(down)">
                                      <p:cBhvr>
                                        <p:cTn id="80" dur="500"/>
                                        <p:tgtEl>
                                          <p:spTgt spid="138"/>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137"/>
                                        </p:tgtEl>
                                        <p:attrNameLst>
                                          <p:attrName>style.visibility</p:attrName>
                                        </p:attrNameLst>
                                      </p:cBhvr>
                                      <p:to>
                                        <p:strVal val="visible"/>
                                      </p:to>
                                    </p:set>
                                    <p:animEffect transition="in" filter="wipe(down)">
                                      <p:cBhvr>
                                        <p:cTn id="83" dur="500"/>
                                        <p:tgtEl>
                                          <p:spTgt spid="13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wipe(left)">
                                      <p:cBhvr>
                                        <p:cTn id="88" dur="500"/>
                                        <p:tgtEl>
                                          <p:spTgt spid="45"/>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42"/>
                                        </p:tgtEl>
                                        <p:attrNameLst>
                                          <p:attrName>style.visibility</p:attrName>
                                        </p:attrNameLst>
                                      </p:cBhvr>
                                      <p:to>
                                        <p:strVal val="visible"/>
                                      </p:to>
                                    </p:set>
                                    <p:animEffect transition="in" filter="wipe(left)">
                                      <p:cBhvr>
                                        <p:cTn id="93"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6" grpId="0" animBg="1"/>
      <p:bldP spid="78" grpId="0" animBg="1"/>
      <p:bldP spid="80" grpId="0" animBg="1"/>
      <p:bldP spid="82" grpId="0" animBg="1"/>
      <p:bldP spid="84" grpId="0" animBg="1"/>
      <p:bldP spid="86" grpId="0" animBg="1"/>
      <p:bldP spid="88" grpId="0" animBg="1"/>
      <p:bldP spid="91" grpId="0" animBg="1"/>
      <p:bldP spid="93" grpId="0" animBg="1"/>
      <p:bldP spid="95" grpId="0" animBg="1"/>
      <p:bldP spid="97" grpId="0" animBg="1"/>
      <p:bldP spid="99" grpId="0" animBg="1"/>
      <p:bldP spid="101" grpId="0" animBg="1"/>
      <p:bldP spid="103" grpId="0" animBg="1"/>
      <p:bldP spid="16" grpId="0"/>
      <p:bldP spid="137" grpId="0" animBg="1"/>
      <p:bldP spid="138" grpId="0"/>
      <p:bldP spid="45" grpId="0" animBg="1"/>
      <p:bldP spid="1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8BE01D-2522-4067-8CC9-25614AC87C26}"/>
              </a:ext>
            </a:extLst>
          </p:cNvPr>
          <p:cNvSpPr/>
          <p:nvPr/>
        </p:nvSpPr>
        <p:spPr>
          <a:xfrm>
            <a:off x="44034" y="0"/>
            <a:ext cx="12192000" cy="6858000"/>
          </a:xfrm>
          <a:prstGeom prst="rect">
            <a:avLst/>
          </a:prstGeom>
          <a:solidFill>
            <a:srgbClr val="DBE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6">
            <a:extLst>
              <a:ext uri="{FF2B5EF4-FFF2-40B4-BE49-F238E27FC236}">
                <a16:creationId xmlns:a16="http://schemas.microsoft.com/office/drawing/2014/main" id="{3D147FBE-BEEC-4D9E-AEF4-20A4B34A9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630" y="239819"/>
            <a:ext cx="1603757" cy="854000"/>
          </a:xfrm>
          <a:prstGeom prst="rect">
            <a:avLst/>
          </a:prstGeom>
        </p:spPr>
      </p:pic>
      <p:pic>
        <p:nvPicPr>
          <p:cNvPr id="9" name="Picture 8" descr="A picture containing text, vector graphics&#10;&#10;Description automatically generated">
            <a:extLst>
              <a:ext uri="{FF2B5EF4-FFF2-40B4-BE49-F238E27FC236}">
                <a16:creationId xmlns:a16="http://schemas.microsoft.com/office/drawing/2014/main" id="{DFD3F6A2-1457-4708-A56C-BD5DBA8FD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6811" y="6902042"/>
            <a:ext cx="3199442" cy="2128643"/>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A5490570-5E69-431E-B09E-2FD3FFFE6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41023" y="6568173"/>
            <a:ext cx="2436206" cy="4096083"/>
          </a:xfrm>
          <a:prstGeom prst="rect">
            <a:avLst/>
          </a:prstGeom>
        </p:spPr>
      </p:pic>
      <p:pic>
        <p:nvPicPr>
          <p:cNvPr id="14" name="Picture 13">
            <a:extLst>
              <a:ext uri="{FF2B5EF4-FFF2-40B4-BE49-F238E27FC236}">
                <a16:creationId xmlns:a16="http://schemas.microsoft.com/office/drawing/2014/main" id="{09A72925-E4C2-4BE9-9339-CE34D8B11FB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9868760" y="4632376"/>
            <a:ext cx="2554493" cy="2554493"/>
          </a:xfrm>
          <a:prstGeom prst="rect">
            <a:avLst/>
          </a:prstGeom>
        </p:spPr>
      </p:pic>
      <p:grpSp>
        <p:nvGrpSpPr>
          <p:cNvPr id="5" name="Group 4">
            <a:extLst>
              <a:ext uri="{FF2B5EF4-FFF2-40B4-BE49-F238E27FC236}">
                <a16:creationId xmlns:a16="http://schemas.microsoft.com/office/drawing/2014/main" id="{D21031C8-543E-4C14-B7A3-3B725BCEDF68}"/>
              </a:ext>
            </a:extLst>
          </p:cNvPr>
          <p:cNvGrpSpPr/>
          <p:nvPr/>
        </p:nvGrpSpPr>
        <p:grpSpPr>
          <a:xfrm>
            <a:off x="595745" y="1382011"/>
            <a:ext cx="9357360" cy="5142120"/>
            <a:chOff x="595745" y="1382011"/>
            <a:chExt cx="9357360" cy="5142120"/>
          </a:xfrm>
        </p:grpSpPr>
        <p:sp>
          <p:nvSpPr>
            <p:cNvPr id="4" name="Rectangle 3">
              <a:extLst>
                <a:ext uri="{FF2B5EF4-FFF2-40B4-BE49-F238E27FC236}">
                  <a16:creationId xmlns:a16="http://schemas.microsoft.com/office/drawing/2014/main" id="{623C05A3-4CA1-4AB7-A267-1B44645D480E}"/>
                </a:ext>
              </a:extLst>
            </p:cNvPr>
            <p:cNvSpPr/>
            <p:nvPr/>
          </p:nvSpPr>
          <p:spPr>
            <a:xfrm>
              <a:off x="595745" y="1382011"/>
              <a:ext cx="9357360" cy="5142120"/>
            </a:xfrm>
            <a:prstGeom prst="rect">
              <a:avLst/>
            </a:prstGeom>
            <a:solidFill>
              <a:srgbClr val="80D8F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descr="A picture containing clipart&#10;&#10;Description automatically generated">
              <a:extLst>
                <a:ext uri="{FF2B5EF4-FFF2-40B4-BE49-F238E27FC236}">
                  <a16:creationId xmlns:a16="http://schemas.microsoft.com/office/drawing/2014/main" id="{3B872C0D-3790-4FD6-956D-E28019711A9B}"/>
                </a:ext>
              </a:extLst>
            </p:cNvPr>
            <p:cNvPicPr>
              <a:picLocks noChangeAspect="1"/>
            </p:cNvPicPr>
            <p:nvPr/>
          </p:nvPicPr>
          <p:blipFill rotWithShape="1">
            <a:blip r:embed="rId7">
              <a:extLst>
                <a:ext uri="{28A0092B-C50C-407E-A947-70E740481C1C}">
                  <a14:useLocalDpi xmlns:a14="http://schemas.microsoft.com/office/drawing/2010/main" val="0"/>
                </a:ext>
              </a:extLst>
            </a:blip>
            <a:srcRect t="49113"/>
            <a:stretch/>
          </p:blipFill>
          <p:spPr>
            <a:xfrm>
              <a:off x="8290235" y="5032838"/>
              <a:ext cx="1600200" cy="1454087"/>
            </a:xfrm>
            <a:prstGeom prst="rect">
              <a:avLst/>
            </a:prstGeom>
          </p:spPr>
        </p:pic>
      </p:grpSp>
      <p:sp>
        <p:nvSpPr>
          <p:cNvPr id="13" name="TextBox 12">
            <a:extLst>
              <a:ext uri="{FF2B5EF4-FFF2-40B4-BE49-F238E27FC236}">
                <a16:creationId xmlns:a16="http://schemas.microsoft.com/office/drawing/2014/main" id="{C2D833EE-8C3F-4C02-82D2-BA8BB7BC0878}"/>
              </a:ext>
            </a:extLst>
          </p:cNvPr>
          <p:cNvSpPr txBox="1"/>
          <p:nvPr/>
        </p:nvSpPr>
        <p:spPr>
          <a:xfrm>
            <a:off x="3345114" y="1435238"/>
            <a:ext cx="3774275" cy="769441"/>
          </a:xfrm>
          <a:prstGeom prst="rect">
            <a:avLst/>
          </a:prstGeom>
          <a:noFill/>
        </p:spPr>
        <p:txBody>
          <a:bodyPr wrap="square" rtlCol="0">
            <a:spAutoFit/>
          </a:bodyPr>
          <a:lstStyle/>
          <a:p>
            <a:pPr algn="ctr"/>
            <a:r>
              <a:rPr lang="en-US" sz="4400" b="1" dirty="0" err="1">
                <a:ln w="12700">
                  <a:solidFill>
                    <a:schemeClr val="tx1"/>
                  </a:solidFill>
                </a:ln>
                <a:solidFill>
                  <a:srgbClr val="EFEEDE"/>
                </a:solidFill>
                <a:latin typeface="Arial" panose="020B0604020202020204" pitchFamily="34" charset="0"/>
              </a:rPr>
              <a:t>Bài</a:t>
            </a:r>
            <a:r>
              <a:rPr lang="en-US" sz="4400" b="1" dirty="0">
                <a:ln w="12700">
                  <a:solidFill>
                    <a:schemeClr val="tx1"/>
                  </a:solidFill>
                </a:ln>
                <a:solidFill>
                  <a:srgbClr val="EFEEDE"/>
                </a:solidFill>
                <a:latin typeface="Arial" panose="020B0604020202020204" pitchFamily="34" charset="0"/>
              </a:rPr>
              <a:t> </a:t>
            </a:r>
            <a:r>
              <a:rPr lang="en-US" sz="4400" b="1" dirty="0" err="1">
                <a:ln w="12700">
                  <a:solidFill>
                    <a:schemeClr val="tx1"/>
                  </a:solidFill>
                </a:ln>
                <a:solidFill>
                  <a:srgbClr val="EFEEDE"/>
                </a:solidFill>
                <a:latin typeface="Arial" panose="020B0604020202020204" pitchFamily="34" charset="0"/>
              </a:rPr>
              <a:t>tập</a:t>
            </a:r>
            <a:r>
              <a:rPr lang="en-US" sz="4400" b="1" dirty="0">
                <a:ln w="12700">
                  <a:solidFill>
                    <a:schemeClr val="tx1"/>
                  </a:solidFill>
                </a:ln>
                <a:solidFill>
                  <a:srgbClr val="EFEEDE"/>
                </a:solidFill>
                <a:latin typeface="Arial" panose="020B0604020202020204" pitchFamily="34" charset="0"/>
              </a:rPr>
              <a:t> 2</a:t>
            </a:r>
            <a:endParaRPr lang="vi-VN" sz="4400" b="1" dirty="0">
              <a:ln w="12700">
                <a:solidFill>
                  <a:schemeClr val="tx1"/>
                </a:solidFill>
              </a:ln>
              <a:solidFill>
                <a:srgbClr val="EFEEDE"/>
              </a:solidFill>
              <a:latin typeface="Arial" panose="020B0604020202020204" pitchFamily="34" charset="0"/>
            </a:endParaRPr>
          </a:p>
        </p:txBody>
      </p:sp>
      <p:sp>
        <p:nvSpPr>
          <p:cNvPr id="8" name="Rectangle 7">
            <a:extLst>
              <a:ext uri="{FF2B5EF4-FFF2-40B4-BE49-F238E27FC236}">
                <a16:creationId xmlns:a16="http://schemas.microsoft.com/office/drawing/2014/main" id="{74EF6C2C-146E-494A-9EBE-208B7401B568}"/>
              </a:ext>
            </a:extLst>
          </p:cNvPr>
          <p:cNvSpPr/>
          <p:nvPr/>
        </p:nvSpPr>
        <p:spPr>
          <a:xfrm>
            <a:off x="2834640" y="447040"/>
            <a:ext cx="935736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30A2B330-ADF8-4355-8788-DA77FC89C1B9}"/>
              </a:ext>
            </a:extLst>
          </p:cNvPr>
          <p:cNvSpPr/>
          <p:nvPr/>
        </p:nvSpPr>
        <p:spPr>
          <a:xfrm>
            <a:off x="0" y="447040"/>
            <a:ext cx="91440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8" name="TextBox 57">
            <a:extLst>
              <a:ext uri="{FF2B5EF4-FFF2-40B4-BE49-F238E27FC236}">
                <a16:creationId xmlns:a16="http://schemas.microsoft.com/office/drawing/2014/main" id="{41C1E2EE-55DD-4756-A1A0-479D88581CC9}"/>
              </a:ext>
            </a:extLst>
          </p:cNvPr>
          <p:cNvSpPr txBox="1"/>
          <p:nvPr/>
        </p:nvSpPr>
        <p:spPr>
          <a:xfrm>
            <a:off x="2755730" y="5313201"/>
            <a:ext cx="1859518" cy="461665"/>
          </a:xfrm>
          <a:prstGeom prst="rect">
            <a:avLst/>
          </a:prstGeom>
          <a:noFill/>
        </p:spPr>
        <p:txBody>
          <a:bodyPr wrap="square" rtlCol="0">
            <a:spAutoFit/>
          </a:bodyPr>
          <a:lstStyle/>
          <a:p>
            <a:r>
              <a:rPr lang="en-US" sz="2400" b="1">
                <a:latin typeface="HP001 4 hàng" panose="020B0603050302020204" pitchFamily="34" charset="0"/>
              </a:rPr>
              <a:t>B	</a:t>
            </a:r>
          </a:p>
        </p:txBody>
      </p:sp>
      <p:sp>
        <p:nvSpPr>
          <p:cNvPr id="59" name="TextBox 58">
            <a:extLst>
              <a:ext uri="{FF2B5EF4-FFF2-40B4-BE49-F238E27FC236}">
                <a16:creationId xmlns:a16="http://schemas.microsoft.com/office/drawing/2014/main" id="{3865EDB8-9B35-4536-A350-6C998116B90B}"/>
              </a:ext>
            </a:extLst>
          </p:cNvPr>
          <p:cNvSpPr txBox="1"/>
          <p:nvPr/>
        </p:nvSpPr>
        <p:spPr>
          <a:xfrm>
            <a:off x="763665" y="2174362"/>
            <a:ext cx="8937171" cy="461665"/>
          </a:xfrm>
          <a:prstGeom prst="rect">
            <a:avLst/>
          </a:prstGeom>
          <a:noFill/>
        </p:spPr>
        <p:txBody>
          <a:bodyPr wrap="square" rtlCol="0">
            <a:spAutoFit/>
          </a:bodyPr>
          <a:lstStyle/>
          <a:p>
            <a:pPr>
              <a:spcBef>
                <a:spcPts val="600"/>
              </a:spcBef>
              <a:spcAft>
                <a:spcPts val="1200"/>
              </a:spcAft>
            </a:pPr>
            <a:r>
              <a:rPr lang="en-US" sz="2400" dirty="0" err="1">
                <a:latin typeface="Arial" panose="020B0604020202020204" pitchFamily="34" charset="0"/>
              </a:rPr>
              <a:t>Hình</a:t>
            </a:r>
            <a:r>
              <a:rPr lang="en-US" sz="2400" dirty="0">
                <a:latin typeface="Arial" panose="020B0604020202020204" pitchFamily="34" charset="0"/>
              </a:rPr>
              <a:t> </a:t>
            </a:r>
            <a:r>
              <a:rPr lang="en-US" sz="2400" b="1" dirty="0">
                <a:latin typeface="HP001 4 hàng" panose="020B0603050302020204" pitchFamily="34" charset="0"/>
              </a:rPr>
              <a:t>B</a:t>
            </a:r>
            <a:r>
              <a:rPr lang="en-US" sz="2400" dirty="0">
                <a:latin typeface="Arial" panose="020B0604020202020204" pitchFamily="34" charset="0"/>
              </a:rPr>
              <a:t> </a:t>
            </a:r>
            <a:r>
              <a:rPr lang="en-US" sz="2400" dirty="0" err="1">
                <a:latin typeface="Arial" panose="020B0604020202020204" pitchFamily="34" charset="0"/>
              </a:rPr>
              <a:t>gồm</a:t>
            </a:r>
            <a:r>
              <a:rPr lang="en-US" sz="2400" dirty="0">
                <a:latin typeface="Arial" panose="020B0604020202020204" pitchFamily="34" charset="0"/>
              </a:rPr>
              <a:t> </a:t>
            </a:r>
            <a:r>
              <a:rPr lang="en-US" sz="2400" dirty="0" err="1">
                <a:latin typeface="Arial" panose="020B0604020202020204" pitchFamily="34" charset="0"/>
              </a:rPr>
              <a:t>mấy</a:t>
            </a:r>
            <a:r>
              <a:rPr lang="en-US" sz="2400" dirty="0">
                <a:latin typeface="Arial" panose="020B0604020202020204" pitchFamily="34" charset="0"/>
              </a:rPr>
              <a:t> </a:t>
            </a:r>
            <a:r>
              <a:rPr lang="en-US" sz="2400" dirty="0" err="1">
                <a:latin typeface="Arial" panose="020B0604020202020204" pitchFamily="34" charset="0"/>
              </a:rPr>
              <a:t>hình</a:t>
            </a:r>
            <a:r>
              <a:rPr lang="en-US" sz="2400" dirty="0">
                <a:latin typeface="Arial" panose="020B0604020202020204" pitchFamily="34" charset="0"/>
              </a:rPr>
              <a:t> </a:t>
            </a:r>
            <a:r>
              <a:rPr lang="en-US" sz="2400" dirty="0" err="1">
                <a:latin typeface="Arial" panose="020B0604020202020204" pitchFamily="34" charset="0"/>
              </a:rPr>
              <a:t>lập</a:t>
            </a:r>
            <a:r>
              <a:rPr lang="en-US" sz="2400" dirty="0">
                <a:latin typeface="Arial" panose="020B0604020202020204" pitchFamily="34" charset="0"/>
              </a:rPr>
              <a:t> </a:t>
            </a:r>
            <a:r>
              <a:rPr lang="en-US" sz="2400" dirty="0" err="1">
                <a:latin typeface="Arial" panose="020B0604020202020204" pitchFamily="34" charset="0"/>
              </a:rPr>
              <a:t>phương</a:t>
            </a:r>
            <a:r>
              <a:rPr lang="en-US" sz="2400" dirty="0">
                <a:latin typeface="Arial" panose="020B0604020202020204" pitchFamily="34" charset="0"/>
              </a:rPr>
              <a:t> </a:t>
            </a:r>
            <a:r>
              <a:rPr lang="en-US" sz="2400" dirty="0" err="1">
                <a:latin typeface="Arial" panose="020B0604020202020204" pitchFamily="34" charset="0"/>
              </a:rPr>
              <a:t>nhỏ</a:t>
            </a:r>
            <a:r>
              <a:rPr lang="en-US" sz="2400" dirty="0">
                <a:latin typeface="Arial" panose="020B0604020202020204" pitchFamily="34" charset="0"/>
              </a:rPr>
              <a:t>?</a:t>
            </a:r>
          </a:p>
        </p:txBody>
      </p:sp>
      <p:sp>
        <p:nvSpPr>
          <p:cNvPr id="16" name="TextBox 15">
            <a:extLst>
              <a:ext uri="{FF2B5EF4-FFF2-40B4-BE49-F238E27FC236}">
                <a16:creationId xmlns:a16="http://schemas.microsoft.com/office/drawing/2014/main" id="{5A611BD6-C529-46F8-A246-C474967EE1B8}"/>
              </a:ext>
            </a:extLst>
          </p:cNvPr>
          <p:cNvSpPr txBox="1"/>
          <p:nvPr/>
        </p:nvSpPr>
        <p:spPr>
          <a:xfrm rot="2566384">
            <a:off x="7337426" y="4934209"/>
            <a:ext cx="697627" cy="646331"/>
          </a:xfrm>
          <a:prstGeom prst="rect">
            <a:avLst/>
          </a:prstGeom>
          <a:noFill/>
        </p:spPr>
        <p:txBody>
          <a:bodyPr wrap="none" rtlCol="0">
            <a:spAutoFit/>
          </a:bodyPr>
          <a:lstStyle/>
          <a:p>
            <a:pPr algn="ctr"/>
            <a:r>
              <a:rPr lang="en-US" dirty="0">
                <a:latin typeface="Arial" panose="020B0604020202020204" pitchFamily="34" charset="0"/>
              </a:rPr>
              <a:t>3 </a:t>
            </a:r>
          </a:p>
          <a:p>
            <a:pPr algn="ctr"/>
            <a:r>
              <a:rPr lang="en-US" dirty="0" err="1">
                <a:latin typeface="Arial" panose="020B0604020202020204" pitchFamily="34" charset="0"/>
              </a:rPr>
              <a:t>hàng</a:t>
            </a:r>
            <a:endParaRPr lang="en-US" dirty="0">
              <a:latin typeface="Arial" panose="020B0604020202020204" pitchFamily="34" charset="0"/>
            </a:endParaRPr>
          </a:p>
        </p:txBody>
      </p:sp>
      <p:sp>
        <p:nvSpPr>
          <p:cNvPr id="137" name="Right Brace 136">
            <a:extLst>
              <a:ext uri="{FF2B5EF4-FFF2-40B4-BE49-F238E27FC236}">
                <a16:creationId xmlns:a16="http://schemas.microsoft.com/office/drawing/2014/main" id="{B36F5720-2AB6-4BAB-AB2C-78D54BC6AFE2}"/>
              </a:ext>
            </a:extLst>
          </p:cNvPr>
          <p:cNvSpPr/>
          <p:nvPr/>
        </p:nvSpPr>
        <p:spPr>
          <a:xfrm rot="5400000">
            <a:off x="5998355" y="4466880"/>
            <a:ext cx="159631" cy="1435033"/>
          </a:xfrm>
          <a:prstGeom prst="rightBrace">
            <a:avLst>
              <a:gd name="adj1" fmla="val 44431"/>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TextBox 137">
            <a:extLst>
              <a:ext uri="{FF2B5EF4-FFF2-40B4-BE49-F238E27FC236}">
                <a16:creationId xmlns:a16="http://schemas.microsoft.com/office/drawing/2014/main" id="{D0B556F2-71B4-4BE5-8C29-3C35697B5B56}"/>
              </a:ext>
            </a:extLst>
          </p:cNvPr>
          <p:cNvSpPr txBox="1"/>
          <p:nvPr/>
        </p:nvSpPr>
        <p:spPr>
          <a:xfrm>
            <a:off x="5785175" y="5233513"/>
            <a:ext cx="825867" cy="369332"/>
          </a:xfrm>
          <a:prstGeom prst="rect">
            <a:avLst/>
          </a:prstGeom>
          <a:noFill/>
        </p:spPr>
        <p:txBody>
          <a:bodyPr wrap="none" rtlCol="0">
            <a:spAutoFit/>
          </a:bodyPr>
          <a:lstStyle/>
          <a:p>
            <a:r>
              <a:rPr lang="en-US" dirty="0">
                <a:latin typeface="Arial" panose="020B0604020202020204" pitchFamily="34" charset="0"/>
              </a:rPr>
              <a:t>3 </a:t>
            </a:r>
            <a:r>
              <a:rPr lang="en-US" dirty="0" err="1">
                <a:latin typeface="Arial" panose="020B0604020202020204" pitchFamily="34" charset="0"/>
              </a:rPr>
              <a:t>hình</a:t>
            </a:r>
            <a:endParaRPr lang="en-US" dirty="0">
              <a:latin typeface="Arial" panose="020B0604020202020204" pitchFamily="34" charset="0"/>
            </a:endParaRPr>
          </a:p>
        </p:txBody>
      </p:sp>
      <p:cxnSp>
        <p:nvCxnSpPr>
          <p:cNvPr id="22" name="Straight Arrow Connector 21">
            <a:extLst>
              <a:ext uri="{FF2B5EF4-FFF2-40B4-BE49-F238E27FC236}">
                <a16:creationId xmlns:a16="http://schemas.microsoft.com/office/drawing/2014/main" id="{B5346BA1-6C4E-40D6-94EF-2F97816B0185}"/>
              </a:ext>
            </a:extLst>
          </p:cNvPr>
          <p:cNvCxnSpPr>
            <a:cxnSpLocks/>
          </p:cNvCxnSpPr>
          <p:nvPr/>
        </p:nvCxnSpPr>
        <p:spPr>
          <a:xfrm>
            <a:off x="7041445" y="4987003"/>
            <a:ext cx="254435" cy="19553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FFE00BFD-AE77-42EA-B077-F9EC1208A905}"/>
              </a:ext>
            </a:extLst>
          </p:cNvPr>
          <p:cNvCxnSpPr>
            <a:cxnSpLocks/>
          </p:cNvCxnSpPr>
          <p:nvPr/>
        </p:nvCxnSpPr>
        <p:spPr>
          <a:xfrm>
            <a:off x="7169570" y="4869964"/>
            <a:ext cx="254435" cy="19553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435FBF2E-C7B8-484C-AF77-0BD7557520D9}"/>
              </a:ext>
            </a:extLst>
          </p:cNvPr>
          <p:cNvCxnSpPr>
            <a:cxnSpLocks/>
          </p:cNvCxnSpPr>
          <p:nvPr/>
        </p:nvCxnSpPr>
        <p:spPr>
          <a:xfrm>
            <a:off x="7304800" y="4737869"/>
            <a:ext cx="254435" cy="19553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8714790A-FCFB-4F9F-9F81-8BF2EF495CDD}"/>
              </a:ext>
            </a:extLst>
          </p:cNvPr>
          <p:cNvSpPr txBox="1"/>
          <p:nvPr/>
        </p:nvSpPr>
        <p:spPr>
          <a:xfrm>
            <a:off x="655733" y="5691609"/>
            <a:ext cx="8937171" cy="461665"/>
          </a:xfrm>
          <a:prstGeom prst="rect">
            <a:avLst/>
          </a:prstGeom>
          <a:noFill/>
        </p:spPr>
        <p:txBody>
          <a:bodyPr wrap="square">
            <a:spAutoFit/>
          </a:bodyPr>
          <a:lstStyle/>
          <a:p>
            <a:r>
              <a:rPr lang="vi-VN" sz="2400" b="0" i="0" dirty="0">
                <a:solidFill>
                  <a:srgbClr val="000000"/>
                </a:solidFill>
                <a:effectLst/>
                <a:latin typeface="Arial" panose="020B0604020202020204" pitchFamily="34" charset="0"/>
              </a:rPr>
              <a:t>Hình </a:t>
            </a:r>
            <a:r>
              <a:rPr lang="en-US" sz="2400" b="1" i="0" dirty="0">
                <a:solidFill>
                  <a:srgbClr val="000000"/>
                </a:solidFill>
                <a:effectLst/>
                <a:latin typeface="HP001 4 hàng" panose="020B0603050302020204" pitchFamily="34" charset="0"/>
              </a:rPr>
              <a:t>B</a:t>
            </a:r>
            <a:r>
              <a:rPr lang="vi-VN" sz="2400" b="0" i="0" dirty="0">
                <a:solidFill>
                  <a:srgbClr val="000000"/>
                </a:solidFill>
                <a:effectLst/>
                <a:latin typeface="Arial" panose="020B0604020202020204" pitchFamily="34" charset="0"/>
              </a:rPr>
              <a:t> gồm </a:t>
            </a:r>
            <a:r>
              <a:rPr lang="en-US" sz="2400" b="0" i="0" dirty="0">
                <a:solidFill>
                  <a:srgbClr val="2CA349"/>
                </a:solidFill>
                <a:effectLst/>
                <a:latin typeface="Arial" panose="020B0604020202020204" pitchFamily="34" charset="0"/>
              </a:rPr>
              <a:t>3</a:t>
            </a:r>
            <a:r>
              <a:rPr lang="vi-VN" sz="2400" b="0" i="0" dirty="0">
                <a:solidFill>
                  <a:srgbClr val="2CA349"/>
                </a:solidFill>
                <a:effectLst/>
                <a:latin typeface="Arial" panose="020B0604020202020204" pitchFamily="34" charset="0"/>
              </a:rPr>
              <a:t> x 3 x 3</a:t>
            </a:r>
            <a:r>
              <a:rPr lang="en-US" sz="2400" b="0" i="0" dirty="0">
                <a:solidFill>
                  <a:srgbClr val="2CA349"/>
                </a:solidFill>
                <a:effectLst/>
                <a:latin typeface="Arial" panose="020B0604020202020204" pitchFamily="34" charset="0"/>
              </a:rPr>
              <a:t> - 1</a:t>
            </a:r>
            <a:r>
              <a:rPr lang="vi-VN" sz="2400" b="0" i="0" dirty="0">
                <a:solidFill>
                  <a:srgbClr val="2CA349"/>
                </a:solidFill>
                <a:effectLst/>
                <a:latin typeface="Arial" panose="020B0604020202020204" pitchFamily="34" charset="0"/>
              </a:rPr>
              <a:t> = </a:t>
            </a:r>
            <a:r>
              <a:rPr lang="en-US" sz="2400" b="0" i="0" dirty="0">
                <a:solidFill>
                  <a:srgbClr val="2CA349"/>
                </a:solidFill>
                <a:effectLst/>
                <a:latin typeface="Arial" panose="020B0604020202020204" pitchFamily="34" charset="0"/>
              </a:rPr>
              <a:t>26</a:t>
            </a:r>
            <a:r>
              <a:rPr lang="vi-VN" sz="2400" b="0" i="0" dirty="0">
                <a:solidFill>
                  <a:srgbClr val="000000"/>
                </a:solidFill>
                <a:effectLst/>
                <a:latin typeface="Arial" panose="020B0604020202020204" pitchFamily="34" charset="0"/>
              </a:rPr>
              <a:t> </a:t>
            </a:r>
            <a:r>
              <a:rPr lang="en-US" sz="2400" b="0" i="0" dirty="0">
                <a:solidFill>
                  <a:srgbClr val="000000"/>
                </a:solidFill>
                <a:effectLst/>
                <a:latin typeface="Arial" panose="020B0604020202020204" pitchFamily="34" charset="0"/>
              </a:rPr>
              <a:t>(</a:t>
            </a:r>
            <a:r>
              <a:rPr lang="vi-VN" sz="2400" b="0" i="0" dirty="0">
                <a:solidFill>
                  <a:srgbClr val="000000"/>
                </a:solidFill>
                <a:effectLst/>
                <a:latin typeface="Arial" panose="020B0604020202020204" pitchFamily="34" charset="0"/>
              </a:rPr>
              <a:t>hình lập phương nhỏ</a:t>
            </a:r>
            <a:r>
              <a:rPr lang="en-US" sz="2400" dirty="0">
                <a:solidFill>
                  <a:srgbClr val="000000"/>
                </a:solidFill>
                <a:latin typeface="Arial" panose="020B0604020202020204" pitchFamily="34" charset="0"/>
              </a:rPr>
              <a:t>)</a:t>
            </a:r>
            <a:endParaRPr lang="en-US" sz="2400" dirty="0">
              <a:latin typeface="Arial" panose="020B0604020202020204" pitchFamily="34" charset="0"/>
            </a:endParaRPr>
          </a:p>
        </p:txBody>
      </p:sp>
      <p:grpSp>
        <p:nvGrpSpPr>
          <p:cNvPr id="141" name="Group 140">
            <a:extLst>
              <a:ext uri="{FF2B5EF4-FFF2-40B4-BE49-F238E27FC236}">
                <a16:creationId xmlns:a16="http://schemas.microsoft.com/office/drawing/2014/main" id="{0B6EA1AE-472A-4CE7-98B0-C09C64B1F7AE}"/>
              </a:ext>
            </a:extLst>
          </p:cNvPr>
          <p:cNvGrpSpPr/>
          <p:nvPr/>
        </p:nvGrpSpPr>
        <p:grpSpPr>
          <a:xfrm>
            <a:off x="2126920" y="3711256"/>
            <a:ext cx="1844340" cy="1341413"/>
            <a:chOff x="5543291" y="1954883"/>
            <a:chExt cx="1844340" cy="1341413"/>
          </a:xfrm>
          <a:solidFill>
            <a:srgbClr val="FEABA4"/>
          </a:solidFill>
        </p:grpSpPr>
        <p:grpSp>
          <p:nvGrpSpPr>
            <p:cNvPr id="143" name="Group 142">
              <a:extLst>
                <a:ext uri="{FF2B5EF4-FFF2-40B4-BE49-F238E27FC236}">
                  <a16:creationId xmlns:a16="http://schemas.microsoft.com/office/drawing/2014/main" id="{16DC6CE3-365F-4042-901F-2F573135140B}"/>
                </a:ext>
              </a:extLst>
            </p:cNvPr>
            <p:cNvGrpSpPr/>
            <p:nvPr/>
          </p:nvGrpSpPr>
          <p:grpSpPr>
            <a:xfrm>
              <a:off x="5543291" y="1955803"/>
              <a:ext cx="912290" cy="1339253"/>
              <a:chOff x="5543291" y="1955803"/>
              <a:chExt cx="912290" cy="1339253"/>
            </a:xfrm>
            <a:grpFill/>
          </p:grpSpPr>
          <p:sp>
            <p:nvSpPr>
              <p:cNvPr id="157" name="Cube 156">
                <a:extLst>
                  <a:ext uri="{FF2B5EF4-FFF2-40B4-BE49-F238E27FC236}">
                    <a16:creationId xmlns:a16="http://schemas.microsoft.com/office/drawing/2014/main" id="{DB0746AC-C69A-4F8D-9B3C-30667BC03200}"/>
                  </a:ext>
                </a:extLst>
              </p:cNvPr>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Cube 157">
                <a:extLst>
                  <a:ext uri="{FF2B5EF4-FFF2-40B4-BE49-F238E27FC236}">
                    <a16:creationId xmlns:a16="http://schemas.microsoft.com/office/drawing/2014/main" id="{E8F19B51-A78A-47E6-95C4-471ACF57C12F}"/>
                  </a:ext>
                </a:extLst>
              </p:cNvPr>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Cube 158">
                <a:extLst>
                  <a:ext uri="{FF2B5EF4-FFF2-40B4-BE49-F238E27FC236}">
                    <a16:creationId xmlns:a16="http://schemas.microsoft.com/office/drawing/2014/main" id="{CC8A36AF-6E23-4505-BE1B-0B8250F9A846}"/>
                  </a:ext>
                </a:extLst>
              </p:cNvPr>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Cube 159">
                <a:extLst>
                  <a:ext uri="{FF2B5EF4-FFF2-40B4-BE49-F238E27FC236}">
                    <a16:creationId xmlns:a16="http://schemas.microsoft.com/office/drawing/2014/main" id="{FBB15CFF-CF6D-4B9E-8339-ACB419F83545}"/>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Cube 160">
                <a:extLst>
                  <a:ext uri="{FF2B5EF4-FFF2-40B4-BE49-F238E27FC236}">
                    <a16:creationId xmlns:a16="http://schemas.microsoft.com/office/drawing/2014/main" id="{D392C637-E0C0-4533-B627-45A5F98A3296}"/>
                  </a:ext>
                </a:extLst>
              </p:cNvPr>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Cube 161">
                <a:extLst>
                  <a:ext uri="{FF2B5EF4-FFF2-40B4-BE49-F238E27FC236}">
                    <a16:creationId xmlns:a16="http://schemas.microsoft.com/office/drawing/2014/main" id="{9A6806FE-F607-4988-86BE-8612A9332BA2}"/>
                  </a:ext>
                </a:extLst>
              </p:cNvPr>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43">
              <a:extLst>
                <a:ext uri="{FF2B5EF4-FFF2-40B4-BE49-F238E27FC236}">
                  <a16:creationId xmlns:a16="http://schemas.microsoft.com/office/drawing/2014/main" id="{40432255-0A56-416F-9D17-7C92CA1326B4}"/>
                </a:ext>
              </a:extLst>
            </p:cNvPr>
            <p:cNvGrpSpPr/>
            <p:nvPr/>
          </p:nvGrpSpPr>
          <p:grpSpPr>
            <a:xfrm>
              <a:off x="6013039" y="1955803"/>
              <a:ext cx="912290" cy="1339253"/>
              <a:chOff x="5543291" y="1955803"/>
              <a:chExt cx="912290" cy="1339253"/>
            </a:xfrm>
            <a:grpFill/>
          </p:grpSpPr>
          <p:sp>
            <p:nvSpPr>
              <p:cNvPr id="151" name="Cube 150">
                <a:extLst>
                  <a:ext uri="{FF2B5EF4-FFF2-40B4-BE49-F238E27FC236}">
                    <a16:creationId xmlns:a16="http://schemas.microsoft.com/office/drawing/2014/main" id="{590F5542-B4BB-4134-B8C5-B6659B293D24}"/>
                  </a:ext>
                </a:extLst>
              </p:cNvPr>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Cube 151">
                <a:extLst>
                  <a:ext uri="{FF2B5EF4-FFF2-40B4-BE49-F238E27FC236}">
                    <a16:creationId xmlns:a16="http://schemas.microsoft.com/office/drawing/2014/main" id="{301E5C2F-2409-4C58-A778-14666F7F6584}"/>
                  </a:ext>
                </a:extLst>
              </p:cNvPr>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Cube 152">
                <a:extLst>
                  <a:ext uri="{FF2B5EF4-FFF2-40B4-BE49-F238E27FC236}">
                    <a16:creationId xmlns:a16="http://schemas.microsoft.com/office/drawing/2014/main" id="{1D13FC90-3C5A-4EFB-8494-C1F0ED0AF576}"/>
                  </a:ext>
                </a:extLst>
              </p:cNvPr>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Cube 153">
                <a:extLst>
                  <a:ext uri="{FF2B5EF4-FFF2-40B4-BE49-F238E27FC236}">
                    <a16:creationId xmlns:a16="http://schemas.microsoft.com/office/drawing/2014/main" id="{4AD21603-2F0A-4D54-8BAE-D1F968C15173}"/>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Cube 154">
                <a:extLst>
                  <a:ext uri="{FF2B5EF4-FFF2-40B4-BE49-F238E27FC236}">
                    <a16:creationId xmlns:a16="http://schemas.microsoft.com/office/drawing/2014/main" id="{E934CD07-815C-4B14-B518-DB86DC1D3788}"/>
                  </a:ext>
                </a:extLst>
              </p:cNvPr>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Cube 155">
                <a:extLst>
                  <a:ext uri="{FF2B5EF4-FFF2-40B4-BE49-F238E27FC236}">
                    <a16:creationId xmlns:a16="http://schemas.microsoft.com/office/drawing/2014/main" id="{30B3EA53-01D5-4FE0-8BA7-746716D81520}"/>
                  </a:ext>
                </a:extLst>
              </p:cNvPr>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a:extLst>
                <a:ext uri="{FF2B5EF4-FFF2-40B4-BE49-F238E27FC236}">
                  <a16:creationId xmlns:a16="http://schemas.microsoft.com/office/drawing/2014/main" id="{25E7CD68-34EE-434E-9419-BD5810CB5C1C}"/>
                </a:ext>
              </a:extLst>
            </p:cNvPr>
            <p:cNvGrpSpPr/>
            <p:nvPr/>
          </p:nvGrpSpPr>
          <p:grpSpPr>
            <a:xfrm>
              <a:off x="6480714" y="1954883"/>
              <a:ext cx="906917" cy="1341413"/>
              <a:chOff x="5538504" y="1955803"/>
              <a:chExt cx="906917" cy="1341413"/>
            </a:xfrm>
            <a:grpFill/>
          </p:grpSpPr>
          <p:sp>
            <p:nvSpPr>
              <p:cNvPr id="146" name="Cube 145">
                <a:extLst>
                  <a:ext uri="{FF2B5EF4-FFF2-40B4-BE49-F238E27FC236}">
                    <a16:creationId xmlns:a16="http://schemas.microsoft.com/office/drawing/2014/main" id="{6EB5D32A-E056-4E19-B8A0-B294A536CA33}"/>
                  </a:ext>
                </a:extLst>
              </p:cNvPr>
              <p:cNvSpPr/>
              <p:nvPr/>
            </p:nvSpPr>
            <p:spPr>
              <a:xfrm>
                <a:off x="582493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Cube 146">
                <a:extLst>
                  <a:ext uri="{FF2B5EF4-FFF2-40B4-BE49-F238E27FC236}">
                    <a16:creationId xmlns:a16="http://schemas.microsoft.com/office/drawing/2014/main" id="{AEC07A63-3BAC-4A68-BB13-11EE364CA01C}"/>
                  </a:ext>
                </a:extLst>
              </p:cNvPr>
              <p:cNvSpPr/>
              <p:nvPr/>
            </p:nvSpPr>
            <p:spPr>
              <a:xfrm>
                <a:off x="5685462"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Cube 147">
                <a:extLst>
                  <a:ext uri="{FF2B5EF4-FFF2-40B4-BE49-F238E27FC236}">
                    <a16:creationId xmlns:a16="http://schemas.microsoft.com/office/drawing/2014/main" id="{82D3424C-5D80-4F2C-BCD6-24AF57039F78}"/>
                  </a:ext>
                </a:extLst>
              </p:cNvPr>
              <p:cNvSpPr/>
              <p:nvPr/>
            </p:nvSpPr>
            <p:spPr>
              <a:xfrm>
                <a:off x="582493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Cube 148">
                <a:extLst>
                  <a:ext uri="{FF2B5EF4-FFF2-40B4-BE49-F238E27FC236}">
                    <a16:creationId xmlns:a16="http://schemas.microsoft.com/office/drawing/2014/main" id="{28397950-2677-4496-A291-93C9BCFA1A65}"/>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Cube 149">
                <a:extLst>
                  <a:ext uri="{FF2B5EF4-FFF2-40B4-BE49-F238E27FC236}">
                    <a16:creationId xmlns:a16="http://schemas.microsoft.com/office/drawing/2014/main" id="{0B5D14B1-05D4-48A4-AFBD-8898299BCD1A}"/>
                  </a:ext>
                </a:extLst>
              </p:cNvPr>
              <p:cNvSpPr/>
              <p:nvPr/>
            </p:nvSpPr>
            <p:spPr>
              <a:xfrm>
                <a:off x="5538504" y="2710571"/>
                <a:ext cx="613905" cy="586645"/>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3" name="Cube 162">
            <a:extLst>
              <a:ext uri="{FF2B5EF4-FFF2-40B4-BE49-F238E27FC236}">
                <a16:creationId xmlns:a16="http://schemas.microsoft.com/office/drawing/2014/main" id="{B3B638BD-3275-440E-B426-1F97C80DAF4D}"/>
              </a:ext>
            </a:extLst>
          </p:cNvPr>
          <p:cNvSpPr/>
          <p:nvPr/>
        </p:nvSpPr>
        <p:spPr>
          <a:xfrm>
            <a:off x="2416907" y="326648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Cube 163">
            <a:extLst>
              <a:ext uri="{FF2B5EF4-FFF2-40B4-BE49-F238E27FC236}">
                <a16:creationId xmlns:a16="http://schemas.microsoft.com/office/drawing/2014/main" id="{DED823DB-5C2A-428A-9E1D-23A5EFE636E9}"/>
              </a:ext>
            </a:extLst>
          </p:cNvPr>
          <p:cNvSpPr/>
          <p:nvPr/>
        </p:nvSpPr>
        <p:spPr>
          <a:xfrm>
            <a:off x="2268884" y="341590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ube 164">
            <a:extLst>
              <a:ext uri="{FF2B5EF4-FFF2-40B4-BE49-F238E27FC236}">
                <a16:creationId xmlns:a16="http://schemas.microsoft.com/office/drawing/2014/main" id="{2795ACFE-6C61-4C50-A495-6A25470A660C}"/>
              </a:ext>
            </a:extLst>
          </p:cNvPr>
          <p:cNvSpPr/>
          <p:nvPr/>
        </p:nvSpPr>
        <p:spPr>
          <a:xfrm>
            <a:off x="2127134" y="355849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Cube 165">
            <a:extLst>
              <a:ext uri="{FF2B5EF4-FFF2-40B4-BE49-F238E27FC236}">
                <a16:creationId xmlns:a16="http://schemas.microsoft.com/office/drawing/2014/main" id="{E24F748B-AA76-4278-BC78-401B2C56196D}"/>
              </a:ext>
            </a:extLst>
          </p:cNvPr>
          <p:cNvSpPr/>
          <p:nvPr/>
        </p:nvSpPr>
        <p:spPr>
          <a:xfrm>
            <a:off x="2886655" y="326648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Cube 166">
            <a:extLst>
              <a:ext uri="{FF2B5EF4-FFF2-40B4-BE49-F238E27FC236}">
                <a16:creationId xmlns:a16="http://schemas.microsoft.com/office/drawing/2014/main" id="{991AE691-E886-442E-9F3A-84BE625D9832}"/>
              </a:ext>
            </a:extLst>
          </p:cNvPr>
          <p:cNvSpPr/>
          <p:nvPr/>
        </p:nvSpPr>
        <p:spPr>
          <a:xfrm>
            <a:off x="2738632" y="341590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ube 167">
            <a:extLst>
              <a:ext uri="{FF2B5EF4-FFF2-40B4-BE49-F238E27FC236}">
                <a16:creationId xmlns:a16="http://schemas.microsoft.com/office/drawing/2014/main" id="{1CAA9E9A-86F9-424C-AE67-2214AA179684}"/>
              </a:ext>
            </a:extLst>
          </p:cNvPr>
          <p:cNvSpPr/>
          <p:nvPr/>
        </p:nvSpPr>
        <p:spPr>
          <a:xfrm>
            <a:off x="2596882" y="355849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ube 168">
            <a:extLst>
              <a:ext uri="{FF2B5EF4-FFF2-40B4-BE49-F238E27FC236}">
                <a16:creationId xmlns:a16="http://schemas.microsoft.com/office/drawing/2014/main" id="{7C318C1E-B94B-4A7F-A8AA-F9037E4DC54D}"/>
              </a:ext>
            </a:extLst>
          </p:cNvPr>
          <p:cNvSpPr/>
          <p:nvPr/>
        </p:nvSpPr>
        <p:spPr>
          <a:xfrm>
            <a:off x="3359117" y="326556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Cube 169">
            <a:extLst>
              <a:ext uri="{FF2B5EF4-FFF2-40B4-BE49-F238E27FC236}">
                <a16:creationId xmlns:a16="http://schemas.microsoft.com/office/drawing/2014/main" id="{DE766725-B834-4DC0-AADD-7D62BC2F4B8F}"/>
              </a:ext>
            </a:extLst>
          </p:cNvPr>
          <p:cNvSpPr/>
          <p:nvPr/>
        </p:nvSpPr>
        <p:spPr>
          <a:xfrm>
            <a:off x="3211094" y="340685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Cube 170">
            <a:extLst>
              <a:ext uri="{FF2B5EF4-FFF2-40B4-BE49-F238E27FC236}">
                <a16:creationId xmlns:a16="http://schemas.microsoft.com/office/drawing/2014/main" id="{713C7878-B42D-4FA3-9643-FFBD91A3357F}"/>
              </a:ext>
            </a:extLst>
          </p:cNvPr>
          <p:cNvSpPr/>
          <p:nvPr/>
        </p:nvSpPr>
        <p:spPr>
          <a:xfrm>
            <a:off x="3065105" y="4000384"/>
            <a:ext cx="620485" cy="611881"/>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Cube 171">
            <a:extLst>
              <a:ext uri="{FF2B5EF4-FFF2-40B4-BE49-F238E27FC236}">
                <a16:creationId xmlns:a16="http://schemas.microsoft.com/office/drawing/2014/main" id="{4B431686-ADC1-46DC-8ABF-21073FE83137}"/>
              </a:ext>
            </a:extLst>
          </p:cNvPr>
          <p:cNvSpPr/>
          <p:nvPr/>
        </p:nvSpPr>
        <p:spPr>
          <a:xfrm>
            <a:off x="2592991" y="3556640"/>
            <a:ext cx="6162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3" name="Group 172">
            <a:extLst>
              <a:ext uri="{FF2B5EF4-FFF2-40B4-BE49-F238E27FC236}">
                <a16:creationId xmlns:a16="http://schemas.microsoft.com/office/drawing/2014/main" id="{4FC9D822-D931-4051-9449-017E8AA6B457}"/>
              </a:ext>
            </a:extLst>
          </p:cNvPr>
          <p:cNvGrpSpPr/>
          <p:nvPr/>
        </p:nvGrpSpPr>
        <p:grpSpPr>
          <a:xfrm>
            <a:off x="5406335" y="3710290"/>
            <a:ext cx="1844340" cy="1341413"/>
            <a:chOff x="5543291" y="1954883"/>
            <a:chExt cx="1844340" cy="1341413"/>
          </a:xfrm>
          <a:solidFill>
            <a:srgbClr val="FEABA4"/>
          </a:solidFill>
        </p:grpSpPr>
        <p:grpSp>
          <p:nvGrpSpPr>
            <p:cNvPr id="174" name="Group 173">
              <a:extLst>
                <a:ext uri="{FF2B5EF4-FFF2-40B4-BE49-F238E27FC236}">
                  <a16:creationId xmlns:a16="http://schemas.microsoft.com/office/drawing/2014/main" id="{9EE8F7CA-90E2-493E-8944-508974274CBE}"/>
                </a:ext>
              </a:extLst>
            </p:cNvPr>
            <p:cNvGrpSpPr/>
            <p:nvPr/>
          </p:nvGrpSpPr>
          <p:grpSpPr>
            <a:xfrm>
              <a:off x="5543291" y="1955803"/>
              <a:ext cx="912290" cy="1339253"/>
              <a:chOff x="5543291" y="1955803"/>
              <a:chExt cx="912290" cy="1339253"/>
            </a:xfrm>
            <a:grpFill/>
          </p:grpSpPr>
          <p:sp>
            <p:nvSpPr>
              <p:cNvPr id="188" name="Cube 187">
                <a:extLst>
                  <a:ext uri="{FF2B5EF4-FFF2-40B4-BE49-F238E27FC236}">
                    <a16:creationId xmlns:a16="http://schemas.microsoft.com/office/drawing/2014/main" id="{EE2E736D-243F-4858-9E04-E42EE8736224}"/>
                  </a:ext>
                </a:extLst>
              </p:cNvPr>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Cube 188">
                <a:extLst>
                  <a:ext uri="{FF2B5EF4-FFF2-40B4-BE49-F238E27FC236}">
                    <a16:creationId xmlns:a16="http://schemas.microsoft.com/office/drawing/2014/main" id="{BE373A87-04C9-430D-A40D-B0D0178A0B26}"/>
                  </a:ext>
                </a:extLst>
              </p:cNvPr>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Cube 189">
                <a:extLst>
                  <a:ext uri="{FF2B5EF4-FFF2-40B4-BE49-F238E27FC236}">
                    <a16:creationId xmlns:a16="http://schemas.microsoft.com/office/drawing/2014/main" id="{F9275B31-6CA8-4552-BC31-2946DC435EB9}"/>
                  </a:ext>
                </a:extLst>
              </p:cNvPr>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ube 190">
                <a:extLst>
                  <a:ext uri="{FF2B5EF4-FFF2-40B4-BE49-F238E27FC236}">
                    <a16:creationId xmlns:a16="http://schemas.microsoft.com/office/drawing/2014/main" id="{E7D8E69C-80B2-4492-9151-122FF2AB3FD8}"/>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Cube 191">
                <a:extLst>
                  <a:ext uri="{FF2B5EF4-FFF2-40B4-BE49-F238E27FC236}">
                    <a16:creationId xmlns:a16="http://schemas.microsoft.com/office/drawing/2014/main" id="{63786A26-8003-4D9B-8241-2AF3EC2D90B4}"/>
                  </a:ext>
                </a:extLst>
              </p:cNvPr>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Cube 192">
                <a:extLst>
                  <a:ext uri="{FF2B5EF4-FFF2-40B4-BE49-F238E27FC236}">
                    <a16:creationId xmlns:a16="http://schemas.microsoft.com/office/drawing/2014/main" id="{BCD244F3-9EA2-4C68-A8EA-7D13AB935325}"/>
                  </a:ext>
                </a:extLst>
              </p:cNvPr>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80A8F09A-9A08-485F-B16F-1B96B8B57B3D}"/>
                </a:ext>
              </a:extLst>
            </p:cNvPr>
            <p:cNvGrpSpPr/>
            <p:nvPr/>
          </p:nvGrpSpPr>
          <p:grpSpPr>
            <a:xfrm>
              <a:off x="6013039" y="1955803"/>
              <a:ext cx="912290" cy="1339253"/>
              <a:chOff x="5543291" y="1955803"/>
              <a:chExt cx="912290" cy="1339253"/>
            </a:xfrm>
            <a:grpFill/>
          </p:grpSpPr>
          <p:sp>
            <p:nvSpPr>
              <p:cNvPr id="182" name="Cube 181">
                <a:extLst>
                  <a:ext uri="{FF2B5EF4-FFF2-40B4-BE49-F238E27FC236}">
                    <a16:creationId xmlns:a16="http://schemas.microsoft.com/office/drawing/2014/main" id="{76A021E4-9C3D-4990-AB90-55AB44127D1F}"/>
                  </a:ext>
                </a:extLst>
              </p:cNvPr>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Cube 182">
                <a:extLst>
                  <a:ext uri="{FF2B5EF4-FFF2-40B4-BE49-F238E27FC236}">
                    <a16:creationId xmlns:a16="http://schemas.microsoft.com/office/drawing/2014/main" id="{A1B986C4-F0C6-4C08-ADE5-767004998968}"/>
                  </a:ext>
                </a:extLst>
              </p:cNvPr>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Cube 183">
                <a:extLst>
                  <a:ext uri="{FF2B5EF4-FFF2-40B4-BE49-F238E27FC236}">
                    <a16:creationId xmlns:a16="http://schemas.microsoft.com/office/drawing/2014/main" id="{6DC96A4F-7464-469B-A55C-8B9CEB45063B}"/>
                  </a:ext>
                </a:extLst>
              </p:cNvPr>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ube 184">
                <a:extLst>
                  <a:ext uri="{FF2B5EF4-FFF2-40B4-BE49-F238E27FC236}">
                    <a16:creationId xmlns:a16="http://schemas.microsoft.com/office/drawing/2014/main" id="{59AF1590-8464-4F3E-AAA7-0862C45DE790}"/>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Cube 185">
                <a:extLst>
                  <a:ext uri="{FF2B5EF4-FFF2-40B4-BE49-F238E27FC236}">
                    <a16:creationId xmlns:a16="http://schemas.microsoft.com/office/drawing/2014/main" id="{6F09FFD4-C3A8-4D72-B00E-8B3ABFDF6A3D}"/>
                  </a:ext>
                </a:extLst>
              </p:cNvPr>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Cube 186">
                <a:extLst>
                  <a:ext uri="{FF2B5EF4-FFF2-40B4-BE49-F238E27FC236}">
                    <a16:creationId xmlns:a16="http://schemas.microsoft.com/office/drawing/2014/main" id="{853DF490-D8C6-4FE1-8761-C02DF383B461}"/>
                  </a:ext>
                </a:extLst>
              </p:cNvPr>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 name="Group 175">
              <a:extLst>
                <a:ext uri="{FF2B5EF4-FFF2-40B4-BE49-F238E27FC236}">
                  <a16:creationId xmlns:a16="http://schemas.microsoft.com/office/drawing/2014/main" id="{0F3655FC-4AB6-4B4D-9563-0E7C805182A6}"/>
                </a:ext>
              </a:extLst>
            </p:cNvPr>
            <p:cNvGrpSpPr/>
            <p:nvPr/>
          </p:nvGrpSpPr>
          <p:grpSpPr>
            <a:xfrm>
              <a:off x="6480714" y="1954883"/>
              <a:ext cx="906917" cy="1341413"/>
              <a:chOff x="5538504" y="1955803"/>
              <a:chExt cx="906917" cy="1341413"/>
            </a:xfrm>
            <a:grpFill/>
          </p:grpSpPr>
          <p:sp>
            <p:nvSpPr>
              <p:cNvPr id="177" name="Cube 176">
                <a:extLst>
                  <a:ext uri="{FF2B5EF4-FFF2-40B4-BE49-F238E27FC236}">
                    <a16:creationId xmlns:a16="http://schemas.microsoft.com/office/drawing/2014/main" id="{5F250E56-6903-4E0A-B6F1-F3020503CB5C}"/>
                  </a:ext>
                </a:extLst>
              </p:cNvPr>
              <p:cNvSpPr/>
              <p:nvPr/>
            </p:nvSpPr>
            <p:spPr>
              <a:xfrm>
                <a:off x="582493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ube 177">
                <a:extLst>
                  <a:ext uri="{FF2B5EF4-FFF2-40B4-BE49-F238E27FC236}">
                    <a16:creationId xmlns:a16="http://schemas.microsoft.com/office/drawing/2014/main" id="{34F13FD1-CB35-4E14-B1E0-3F1AD6D6D8F1}"/>
                  </a:ext>
                </a:extLst>
              </p:cNvPr>
              <p:cNvSpPr/>
              <p:nvPr/>
            </p:nvSpPr>
            <p:spPr>
              <a:xfrm>
                <a:off x="5685462"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ube 178">
                <a:extLst>
                  <a:ext uri="{FF2B5EF4-FFF2-40B4-BE49-F238E27FC236}">
                    <a16:creationId xmlns:a16="http://schemas.microsoft.com/office/drawing/2014/main" id="{9AE20887-D2CF-4458-BE7A-10B31C3B4264}"/>
                  </a:ext>
                </a:extLst>
              </p:cNvPr>
              <p:cNvSpPr/>
              <p:nvPr/>
            </p:nvSpPr>
            <p:spPr>
              <a:xfrm>
                <a:off x="582493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Cube 179">
                <a:extLst>
                  <a:ext uri="{FF2B5EF4-FFF2-40B4-BE49-F238E27FC236}">
                    <a16:creationId xmlns:a16="http://schemas.microsoft.com/office/drawing/2014/main" id="{1FB8C491-2978-4A2B-A4D3-0E99DE3B76A0}"/>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ube 180">
                <a:extLst>
                  <a:ext uri="{FF2B5EF4-FFF2-40B4-BE49-F238E27FC236}">
                    <a16:creationId xmlns:a16="http://schemas.microsoft.com/office/drawing/2014/main" id="{19CDF14C-9A4F-4F8E-B1F8-A72F8EF3F02C}"/>
                  </a:ext>
                </a:extLst>
              </p:cNvPr>
              <p:cNvSpPr/>
              <p:nvPr/>
            </p:nvSpPr>
            <p:spPr>
              <a:xfrm>
                <a:off x="5538504" y="2710571"/>
                <a:ext cx="613905" cy="586645"/>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9" name="Cube 198">
            <a:extLst>
              <a:ext uri="{FF2B5EF4-FFF2-40B4-BE49-F238E27FC236}">
                <a16:creationId xmlns:a16="http://schemas.microsoft.com/office/drawing/2014/main" id="{456BB626-1C9F-46C3-8FB8-23811ED14B1F}"/>
              </a:ext>
            </a:extLst>
          </p:cNvPr>
          <p:cNvSpPr/>
          <p:nvPr/>
        </p:nvSpPr>
        <p:spPr>
          <a:xfrm>
            <a:off x="5876297" y="355753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Cube 201">
            <a:extLst>
              <a:ext uri="{FF2B5EF4-FFF2-40B4-BE49-F238E27FC236}">
                <a16:creationId xmlns:a16="http://schemas.microsoft.com/office/drawing/2014/main" id="{F2DA59E4-68DF-4C01-AB68-C60B408981F8}"/>
              </a:ext>
            </a:extLst>
          </p:cNvPr>
          <p:cNvSpPr/>
          <p:nvPr/>
        </p:nvSpPr>
        <p:spPr>
          <a:xfrm>
            <a:off x="6344520" y="3999418"/>
            <a:ext cx="620485" cy="611881"/>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EAF1F584-8969-4B0D-A71F-A5BF38B999B4}"/>
              </a:ext>
            </a:extLst>
          </p:cNvPr>
          <p:cNvGrpSpPr/>
          <p:nvPr/>
        </p:nvGrpSpPr>
        <p:grpSpPr>
          <a:xfrm>
            <a:off x="5406549" y="3264600"/>
            <a:ext cx="1852468" cy="899217"/>
            <a:chOff x="5380621" y="3675089"/>
            <a:chExt cx="1852468" cy="899217"/>
          </a:xfrm>
        </p:grpSpPr>
        <p:sp>
          <p:nvSpPr>
            <p:cNvPr id="194" name="Cube 193">
              <a:extLst>
                <a:ext uri="{FF2B5EF4-FFF2-40B4-BE49-F238E27FC236}">
                  <a16:creationId xmlns:a16="http://schemas.microsoft.com/office/drawing/2014/main" id="{AD1E6B94-BE69-489F-B60A-7B348EFEB731}"/>
                </a:ext>
              </a:extLst>
            </p:cNvPr>
            <p:cNvSpPr/>
            <p:nvPr/>
          </p:nvSpPr>
          <p:spPr>
            <a:xfrm>
              <a:off x="5670394" y="367600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Cube 194">
              <a:extLst>
                <a:ext uri="{FF2B5EF4-FFF2-40B4-BE49-F238E27FC236}">
                  <a16:creationId xmlns:a16="http://schemas.microsoft.com/office/drawing/2014/main" id="{A95ECD0C-C232-449D-BB83-5D1F0D223F9B}"/>
                </a:ext>
              </a:extLst>
            </p:cNvPr>
            <p:cNvSpPr/>
            <p:nvPr/>
          </p:nvSpPr>
          <p:spPr>
            <a:xfrm>
              <a:off x="5522371" y="382542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Cube 195">
              <a:extLst>
                <a:ext uri="{FF2B5EF4-FFF2-40B4-BE49-F238E27FC236}">
                  <a16:creationId xmlns:a16="http://schemas.microsoft.com/office/drawing/2014/main" id="{ADEF44DF-972A-48CC-BDF7-C319A18D58D3}"/>
                </a:ext>
              </a:extLst>
            </p:cNvPr>
            <p:cNvSpPr/>
            <p:nvPr/>
          </p:nvSpPr>
          <p:spPr>
            <a:xfrm>
              <a:off x="5380621" y="396802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ube 196">
              <a:extLst>
                <a:ext uri="{FF2B5EF4-FFF2-40B4-BE49-F238E27FC236}">
                  <a16:creationId xmlns:a16="http://schemas.microsoft.com/office/drawing/2014/main" id="{9EDD896D-91F2-4BD0-9E31-97E4BA2F6DB7}"/>
                </a:ext>
              </a:extLst>
            </p:cNvPr>
            <p:cNvSpPr/>
            <p:nvPr/>
          </p:nvSpPr>
          <p:spPr>
            <a:xfrm>
              <a:off x="6140142" y="367600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Cube 197">
              <a:extLst>
                <a:ext uri="{FF2B5EF4-FFF2-40B4-BE49-F238E27FC236}">
                  <a16:creationId xmlns:a16="http://schemas.microsoft.com/office/drawing/2014/main" id="{BE15CBDB-6B50-4BD5-9D77-F6A9DD4464CF}"/>
                </a:ext>
              </a:extLst>
            </p:cNvPr>
            <p:cNvSpPr/>
            <p:nvPr/>
          </p:nvSpPr>
          <p:spPr>
            <a:xfrm>
              <a:off x="5992119" y="382542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ube 199">
              <a:extLst>
                <a:ext uri="{FF2B5EF4-FFF2-40B4-BE49-F238E27FC236}">
                  <a16:creationId xmlns:a16="http://schemas.microsoft.com/office/drawing/2014/main" id="{39E785F8-B312-4613-BA5E-1583C8BE3019}"/>
                </a:ext>
              </a:extLst>
            </p:cNvPr>
            <p:cNvSpPr/>
            <p:nvPr/>
          </p:nvSpPr>
          <p:spPr>
            <a:xfrm>
              <a:off x="6612604" y="367508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Cube 200">
              <a:extLst>
                <a:ext uri="{FF2B5EF4-FFF2-40B4-BE49-F238E27FC236}">
                  <a16:creationId xmlns:a16="http://schemas.microsoft.com/office/drawing/2014/main" id="{888CA365-C1F6-4852-BF00-6AA5E349007B}"/>
                </a:ext>
              </a:extLst>
            </p:cNvPr>
            <p:cNvSpPr/>
            <p:nvPr/>
          </p:nvSpPr>
          <p:spPr>
            <a:xfrm>
              <a:off x="6464581" y="3816380"/>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Cube 202">
              <a:extLst>
                <a:ext uri="{FF2B5EF4-FFF2-40B4-BE49-F238E27FC236}">
                  <a16:creationId xmlns:a16="http://schemas.microsoft.com/office/drawing/2014/main" id="{054AD172-4E5C-470D-BE19-2557FC77033A}"/>
                </a:ext>
              </a:extLst>
            </p:cNvPr>
            <p:cNvSpPr/>
            <p:nvPr/>
          </p:nvSpPr>
          <p:spPr>
            <a:xfrm>
              <a:off x="5846478" y="3966163"/>
              <a:ext cx="6162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4" name="TextBox 203">
            <a:extLst>
              <a:ext uri="{FF2B5EF4-FFF2-40B4-BE49-F238E27FC236}">
                <a16:creationId xmlns:a16="http://schemas.microsoft.com/office/drawing/2014/main" id="{27FA247D-DC06-4896-A0EF-39F7924401E4}"/>
              </a:ext>
            </a:extLst>
          </p:cNvPr>
          <p:cNvSpPr txBox="1"/>
          <p:nvPr/>
        </p:nvSpPr>
        <p:spPr>
          <a:xfrm>
            <a:off x="7758482" y="3668494"/>
            <a:ext cx="514885" cy="646331"/>
          </a:xfrm>
          <a:prstGeom prst="rect">
            <a:avLst/>
          </a:prstGeom>
          <a:noFill/>
        </p:spPr>
        <p:txBody>
          <a:bodyPr wrap="none" rtlCol="0">
            <a:spAutoFit/>
          </a:bodyPr>
          <a:lstStyle/>
          <a:p>
            <a:pPr algn="ctr"/>
            <a:r>
              <a:rPr lang="en-US" dirty="0">
                <a:latin typeface="Arial" panose="020B0604020202020204" pitchFamily="34" charset="0"/>
              </a:rPr>
              <a:t>3 </a:t>
            </a:r>
          </a:p>
          <a:p>
            <a:pPr algn="ctr"/>
            <a:r>
              <a:rPr lang="en-US" dirty="0" err="1">
                <a:latin typeface="Arial" panose="020B0604020202020204" pitchFamily="34" charset="0"/>
              </a:rPr>
              <a:t>lớp</a:t>
            </a:r>
            <a:endParaRPr lang="en-US" dirty="0">
              <a:latin typeface="Arial" panose="020B0604020202020204" pitchFamily="34" charset="0"/>
            </a:endParaRPr>
          </a:p>
        </p:txBody>
      </p:sp>
      <p:cxnSp>
        <p:nvCxnSpPr>
          <p:cNvPr id="205" name="Straight Arrow Connector 204">
            <a:extLst>
              <a:ext uri="{FF2B5EF4-FFF2-40B4-BE49-F238E27FC236}">
                <a16:creationId xmlns:a16="http://schemas.microsoft.com/office/drawing/2014/main" id="{A5CCB0F3-4B55-4717-826D-667F76BEAA63}"/>
              </a:ext>
            </a:extLst>
          </p:cNvPr>
          <p:cNvCxnSpPr>
            <a:cxnSpLocks/>
          </p:cNvCxnSpPr>
          <p:nvPr/>
        </p:nvCxnSpPr>
        <p:spPr>
          <a:xfrm flipV="1">
            <a:off x="7321604" y="4404000"/>
            <a:ext cx="341101" cy="383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F879248A-7510-4438-B48D-7887A3E1755B}"/>
              </a:ext>
            </a:extLst>
          </p:cNvPr>
          <p:cNvCxnSpPr>
            <a:cxnSpLocks/>
          </p:cNvCxnSpPr>
          <p:nvPr/>
        </p:nvCxnSpPr>
        <p:spPr>
          <a:xfrm>
            <a:off x="7312673" y="3969922"/>
            <a:ext cx="350032" cy="921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D2EB3BC9-E4D0-40F6-8FB2-A75FF6BB17E0}"/>
              </a:ext>
            </a:extLst>
          </p:cNvPr>
          <p:cNvCxnSpPr>
            <a:cxnSpLocks/>
          </p:cNvCxnSpPr>
          <p:nvPr/>
        </p:nvCxnSpPr>
        <p:spPr>
          <a:xfrm flipV="1">
            <a:off x="7338265" y="3542582"/>
            <a:ext cx="347974" cy="915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AA28F00-7BC7-4383-B885-4C34B0FAAEB3}"/>
              </a:ext>
            </a:extLst>
          </p:cNvPr>
          <p:cNvPicPr>
            <a:picLocks noChangeAspect="1"/>
          </p:cNvPicPr>
          <p:nvPr/>
        </p:nvPicPr>
        <p:blipFill>
          <a:blip r:embed="rId8"/>
          <a:stretch>
            <a:fillRect/>
          </a:stretch>
        </p:blipFill>
        <p:spPr>
          <a:xfrm rot="5400000">
            <a:off x="6603293" y="3011511"/>
            <a:ext cx="929387" cy="929387"/>
          </a:xfrm>
          <a:prstGeom prst="rect">
            <a:avLst/>
          </a:prstGeom>
        </p:spPr>
      </p:pic>
    </p:spTree>
    <p:extLst>
      <p:ext uri="{BB962C8B-B14F-4D97-AF65-F5344CB8AC3E}">
        <p14:creationId xmlns:p14="http://schemas.microsoft.com/office/powerpoint/2010/main" val="4243060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500"/>
                                        <p:tgtEl>
                                          <p:spTgt spid="1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9"/>
                                        </p:tgtEl>
                                        <p:attrNameLst>
                                          <p:attrName>style.visibility</p:attrName>
                                        </p:attrNameLst>
                                      </p:cBhvr>
                                      <p:to>
                                        <p:strVal val="visible"/>
                                      </p:to>
                                    </p:set>
                                    <p:animEffect transition="in" filter="fade">
                                      <p:cBhvr>
                                        <p:cTn id="10" dur="500"/>
                                        <p:tgtEl>
                                          <p:spTgt spid="19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2"/>
                                        </p:tgtEl>
                                        <p:attrNameLst>
                                          <p:attrName>style.visibility</p:attrName>
                                        </p:attrNameLst>
                                      </p:cBhvr>
                                      <p:to>
                                        <p:strVal val="visible"/>
                                      </p:to>
                                    </p:set>
                                    <p:animEffect transition="in" filter="fade">
                                      <p:cBhvr>
                                        <p:cTn id="13" dur="500"/>
                                        <p:tgtEl>
                                          <p:spTgt spid="202"/>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0"/>
                                        </p:tgtEl>
                                        <p:attrNameLst>
                                          <p:attrName>style.visibility</p:attrName>
                                        </p:attrNameLst>
                                      </p:cBhvr>
                                      <p:to>
                                        <p:strVal val="visible"/>
                                      </p:to>
                                    </p:set>
                                    <p:animEffect transition="in" filter="fade">
                                      <p:cBhvr>
                                        <p:cTn id="21" dur="500"/>
                                        <p:tgtEl>
                                          <p:spTgt spid="140"/>
                                        </p:tgtEl>
                                      </p:cBhvr>
                                    </p:animEffect>
                                  </p:childTnLst>
                                </p:cTn>
                              </p:par>
                              <p:par>
                                <p:cTn id="22" presetID="10" presetClass="entr" presetSubtype="0" fill="hold" nodeType="withEffect">
                                  <p:stCondLst>
                                    <p:cond delay="0"/>
                                  </p:stCondLst>
                                  <p:childTnLst>
                                    <p:set>
                                      <p:cBhvr>
                                        <p:cTn id="23" dur="1" fill="hold">
                                          <p:stCondLst>
                                            <p:cond delay="0"/>
                                          </p:stCondLst>
                                        </p:cTn>
                                        <p:tgtEl>
                                          <p:spTgt spid="139"/>
                                        </p:tgtEl>
                                        <p:attrNameLst>
                                          <p:attrName>style.visibility</p:attrName>
                                        </p:attrNameLst>
                                      </p:cBhvr>
                                      <p:to>
                                        <p:strVal val="visible"/>
                                      </p:to>
                                    </p:set>
                                    <p:animEffect transition="in" filter="fade">
                                      <p:cBhvr>
                                        <p:cTn id="24" dur="500"/>
                                        <p:tgtEl>
                                          <p:spTgt spid="139"/>
                                        </p:tgtEl>
                                      </p:cBhvr>
                                    </p:animEffect>
                                  </p:childTnLst>
                                </p:cTn>
                              </p:par>
                              <p:par>
                                <p:cTn id="25" presetID="10"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8"/>
                                        </p:tgtEl>
                                        <p:attrNameLst>
                                          <p:attrName>style.visibility</p:attrName>
                                        </p:attrNameLst>
                                      </p:cBhvr>
                                      <p:to>
                                        <p:strVal val="visible"/>
                                      </p:to>
                                    </p:set>
                                    <p:animEffect transition="in" filter="fade">
                                      <p:cBhvr>
                                        <p:cTn id="33" dur="500"/>
                                        <p:tgtEl>
                                          <p:spTgt spid="13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7"/>
                                        </p:tgtEl>
                                        <p:attrNameLst>
                                          <p:attrName>style.visibility</p:attrName>
                                        </p:attrNameLst>
                                      </p:cBhvr>
                                      <p:to>
                                        <p:strVal val="visible"/>
                                      </p:to>
                                    </p:set>
                                    <p:animEffect transition="in" filter="fade">
                                      <p:cBhvr>
                                        <p:cTn id="36" dur="500"/>
                                        <p:tgtEl>
                                          <p:spTgt spid="137"/>
                                        </p:tgtEl>
                                      </p:cBhvr>
                                    </p:animEffect>
                                  </p:childTnLst>
                                </p:cTn>
                              </p:par>
                              <p:par>
                                <p:cTn id="37" presetID="10" presetClass="entr" presetSubtype="0" fill="hold" nodeType="withEffect">
                                  <p:stCondLst>
                                    <p:cond delay="0"/>
                                  </p:stCondLst>
                                  <p:childTnLst>
                                    <p:set>
                                      <p:cBhvr>
                                        <p:cTn id="38" dur="1" fill="hold">
                                          <p:stCondLst>
                                            <p:cond delay="0"/>
                                          </p:stCondLst>
                                        </p:cTn>
                                        <p:tgtEl>
                                          <p:spTgt spid="207"/>
                                        </p:tgtEl>
                                        <p:attrNameLst>
                                          <p:attrName>style.visibility</p:attrName>
                                        </p:attrNameLst>
                                      </p:cBhvr>
                                      <p:to>
                                        <p:strVal val="visible"/>
                                      </p:to>
                                    </p:set>
                                    <p:animEffect transition="in" filter="fade">
                                      <p:cBhvr>
                                        <p:cTn id="39" dur="500"/>
                                        <p:tgtEl>
                                          <p:spTgt spid="207"/>
                                        </p:tgtEl>
                                      </p:cBhvr>
                                    </p:animEffect>
                                  </p:childTnLst>
                                </p:cTn>
                              </p:par>
                              <p:par>
                                <p:cTn id="40" presetID="10" presetClass="entr" presetSubtype="0" fill="hold" nodeType="withEffect">
                                  <p:stCondLst>
                                    <p:cond delay="0"/>
                                  </p:stCondLst>
                                  <p:childTnLst>
                                    <p:set>
                                      <p:cBhvr>
                                        <p:cTn id="41" dur="1" fill="hold">
                                          <p:stCondLst>
                                            <p:cond delay="0"/>
                                          </p:stCondLst>
                                        </p:cTn>
                                        <p:tgtEl>
                                          <p:spTgt spid="206"/>
                                        </p:tgtEl>
                                        <p:attrNameLst>
                                          <p:attrName>style.visibility</p:attrName>
                                        </p:attrNameLst>
                                      </p:cBhvr>
                                      <p:to>
                                        <p:strVal val="visible"/>
                                      </p:to>
                                    </p:set>
                                    <p:animEffect transition="in" filter="fade">
                                      <p:cBhvr>
                                        <p:cTn id="42" dur="500"/>
                                        <p:tgtEl>
                                          <p:spTgt spid="206"/>
                                        </p:tgtEl>
                                      </p:cBhvr>
                                    </p:animEffect>
                                  </p:childTnLst>
                                </p:cTn>
                              </p:par>
                              <p:par>
                                <p:cTn id="43" presetID="10" presetClass="entr" presetSubtype="0" fill="hold"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04"/>
                                        </p:tgtEl>
                                        <p:attrNameLst>
                                          <p:attrName>style.visibility</p:attrName>
                                        </p:attrNameLst>
                                      </p:cBhvr>
                                      <p:to>
                                        <p:strVal val="visible"/>
                                      </p:to>
                                    </p:set>
                                    <p:animEffect transition="in" filter="wipe(left)">
                                      <p:cBhvr>
                                        <p:cTn id="48" dur="500"/>
                                        <p:tgtEl>
                                          <p:spTgt spid="204"/>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35" presetClass="emph" presetSubtype="0" repeatCount="5000" fill="hold" nodeType="afterEffect">
                                  <p:stCondLst>
                                    <p:cond delay="0"/>
                                  </p:stCondLst>
                                  <p:childTnLst>
                                    <p:anim calcmode="discrete" valueType="str">
                                      <p:cBhvr>
                                        <p:cTn id="57"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42"/>
                                        </p:tgtEl>
                                        <p:attrNameLst>
                                          <p:attrName>style.visibility</p:attrName>
                                        </p:attrNameLst>
                                      </p:cBhvr>
                                      <p:to>
                                        <p:strVal val="visible"/>
                                      </p:to>
                                    </p:set>
                                    <p:animEffect transition="in" filter="wipe(left)">
                                      <p:cBhvr>
                                        <p:cTn id="62"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7" grpId="0" animBg="1"/>
      <p:bldP spid="138" grpId="0"/>
      <p:bldP spid="142" grpId="0"/>
      <p:bldP spid="199" grpId="0" animBg="1"/>
      <p:bldP spid="202" grpId="0" animBg="1"/>
      <p:bldP spid="20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8BE01D-2522-4067-8CC9-25614AC87C26}"/>
              </a:ext>
            </a:extLst>
          </p:cNvPr>
          <p:cNvSpPr/>
          <p:nvPr/>
        </p:nvSpPr>
        <p:spPr>
          <a:xfrm>
            <a:off x="0" y="0"/>
            <a:ext cx="12192000" cy="6858000"/>
          </a:xfrm>
          <a:prstGeom prst="rect">
            <a:avLst/>
          </a:prstGeom>
          <a:solidFill>
            <a:srgbClr val="DBE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6">
            <a:extLst>
              <a:ext uri="{FF2B5EF4-FFF2-40B4-BE49-F238E27FC236}">
                <a16:creationId xmlns:a16="http://schemas.microsoft.com/office/drawing/2014/main" id="{3D147FBE-BEEC-4D9E-AEF4-20A4B34A9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630" y="239819"/>
            <a:ext cx="1603757" cy="854000"/>
          </a:xfrm>
          <a:prstGeom prst="rect">
            <a:avLst/>
          </a:prstGeom>
        </p:spPr>
      </p:pic>
      <p:pic>
        <p:nvPicPr>
          <p:cNvPr id="9" name="Picture 8" descr="A picture containing text, vector graphics&#10;&#10;Description automatically generated">
            <a:extLst>
              <a:ext uri="{FF2B5EF4-FFF2-40B4-BE49-F238E27FC236}">
                <a16:creationId xmlns:a16="http://schemas.microsoft.com/office/drawing/2014/main" id="{DFD3F6A2-1457-4708-A56C-BD5DBA8FD1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6811" y="6902042"/>
            <a:ext cx="3199442" cy="2128643"/>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A5490570-5E69-431E-B09E-2FD3FFFE6B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41023" y="6568173"/>
            <a:ext cx="2436206" cy="4096083"/>
          </a:xfrm>
          <a:prstGeom prst="rect">
            <a:avLst/>
          </a:prstGeom>
        </p:spPr>
      </p:pic>
      <p:pic>
        <p:nvPicPr>
          <p:cNvPr id="14" name="Picture 13">
            <a:extLst>
              <a:ext uri="{FF2B5EF4-FFF2-40B4-BE49-F238E27FC236}">
                <a16:creationId xmlns:a16="http://schemas.microsoft.com/office/drawing/2014/main" id="{09A72925-E4C2-4BE9-9339-CE34D8B11FB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9868760" y="4626631"/>
            <a:ext cx="2554493" cy="2554493"/>
          </a:xfrm>
          <a:prstGeom prst="rect">
            <a:avLst/>
          </a:prstGeom>
        </p:spPr>
      </p:pic>
      <p:grpSp>
        <p:nvGrpSpPr>
          <p:cNvPr id="5" name="Group 4">
            <a:extLst>
              <a:ext uri="{FF2B5EF4-FFF2-40B4-BE49-F238E27FC236}">
                <a16:creationId xmlns:a16="http://schemas.microsoft.com/office/drawing/2014/main" id="{D21031C8-543E-4C14-B7A3-3B725BCEDF68}"/>
              </a:ext>
            </a:extLst>
          </p:cNvPr>
          <p:cNvGrpSpPr/>
          <p:nvPr/>
        </p:nvGrpSpPr>
        <p:grpSpPr>
          <a:xfrm>
            <a:off x="595745" y="1333638"/>
            <a:ext cx="9273015" cy="5190493"/>
            <a:chOff x="595745" y="1333638"/>
            <a:chExt cx="9273015" cy="5190493"/>
          </a:xfrm>
        </p:grpSpPr>
        <p:sp>
          <p:nvSpPr>
            <p:cNvPr id="4" name="Rectangle 3">
              <a:extLst>
                <a:ext uri="{FF2B5EF4-FFF2-40B4-BE49-F238E27FC236}">
                  <a16:creationId xmlns:a16="http://schemas.microsoft.com/office/drawing/2014/main" id="{623C05A3-4CA1-4AB7-A267-1B44645D480E}"/>
                </a:ext>
              </a:extLst>
            </p:cNvPr>
            <p:cNvSpPr/>
            <p:nvPr/>
          </p:nvSpPr>
          <p:spPr>
            <a:xfrm>
              <a:off x="595745" y="1333638"/>
              <a:ext cx="9273015" cy="5190493"/>
            </a:xfrm>
            <a:prstGeom prst="rect">
              <a:avLst/>
            </a:prstGeom>
            <a:solidFill>
              <a:srgbClr val="80D8F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descr="A picture containing clipart&#10;&#10;Description automatically generated">
              <a:extLst>
                <a:ext uri="{FF2B5EF4-FFF2-40B4-BE49-F238E27FC236}">
                  <a16:creationId xmlns:a16="http://schemas.microsoft.com/office/drawing/2014/main" id="{3B872C0D-3790-4FD6-956D-E28019711A9B}"/>
                </a:ext>
              </a:extLst>
            </p:cNvPr>
            <p:cNvPicPr>
              <a:picLocks noChangeAspect="1"/>
            </p:cNvPicPr>
            <p:nvPr/>
          </p:nvPicPr>
          <p:blipFill rotWithShape="1">
            <a:blip r:embed="rId8">
              <a:extLst>
                <a:ext uri="{28A0092B-C50C-407E-A947-70E740481C1C}">
                  <a14:useLocalDpi xmlns:a14="http://schemas.microsoft.com/office/drawing/2010/main" val="0"/>
                </a:ext>
              </a:extLst>
            </a:blip>
            <a:srcRect t="49113"/>
            <a:stretch/>
          </p:blipFill>
          <p:spPr>
            <a:xfrm>
              <a:off x="8185731" y="5032838"/>
              <a:ext cx="1600200" cy="1454087"/>
            </a:xfrm>
            <a:prstGeom prst="rect">
              <a:avLst/>
            </a:prstGeom>
          </p:spPr>
        </p:pic>
      </p:grpSp>
      <p:sp>
        <p:nvSpPr>
          <p:cNvPr id="13" name="TextBox 12">
            <a:extLst>
              <a:ext uri="{FF2B5EF4-FFF2-40B4-BE49-F238E27FC236}">
                <a16:creationId xmlns:a16="http://schemas.microsoft.com/office/drawing/2014/main" id="{C2D833EE-8C3F-4C02-82D2-BA8BB7BC0878}"/>
              </a:ext>
            </a:extLst>
          </p:cNvPr>
          <p:cNvSpPr txBox="1"/>
          <p:nvPr/>
        </p:nvSpPr>
        <p:spPr>
          <a:xfrm>
            <a:off x="3345114" y="1435238"/>
            <a:ext cx="3774275" cy="769441"/>
          </a:xfrm>
          <a:prstGeom prst="rect">
            <a:avLst/>
          </a:prstGeom>
          <a:noFill/>
        </p:spPr>
        <p:txBody>
          <a:bodyPr wrap="square" rtlCol="0">
            <a:spAutoFit/>
          </a:bodyPr>
          <a:lstStyle/>
          <a:p>
            <a:pPr algn="ctr"/>
            <a:r>
              <a:rPr lang="en-US" sz="4400" b="1" dirty="0" err="1">
                <a:ln w="12700">
                  <a:solidFill>
                    <a:schemeClr val="tx1"/>
                  </a:solidFill>
                </a:ln>
                <a:solidFill>
                  <a:srgbClr val="EFEEDE"/>
                </a:solidFill>
                <a:latin typeface="Arial" panose="020B0604020202020204" pitchFamily="34" charset="0"/>
              </a:rPr>
              <a:t>Bài</a:t>
            </a:r>
            <a:r>
              <a:rPr lang="en-US" sz="4400" b="1" dirty="0">
                <a:ln w="12700">
                  <a:solidFill>
                    <a:schemeClr val="tx1"/>
                  </a:solidFill>
                </a:ln>
                <a:solidFill>
                  <a:srgbClr val="EFEEDE"/>
                </a:solidFill>
                <a:latin typeface="Arial" panose="020B0604020202020204" pitchFamily="34" charset="0"/>
              </a:rPr>
              <a:t> </a:t>
            </a:r>
            <a:r>
              <a:rPr lang="en-US" sz="4400" b="1" dirty="0" err="1">
                <a:ln w="12700">
                  <a:solidFill>
                    <a:schemeClr val="tx1"/>
                  </a:solidFill>
                </a:ln>
                <a:solidFill>
                  <a:srgbClr val="EFEEDE"/>
                </a:solidFill>
                <a:latin typeface="Arial" panose="020B0604020202020204" pitchFamily="34" charset="0"/>
              </a:rPr>
              <a:t>tập</a:t>
            </a:r>
            <a:r>
              <a:rPr lang="en-US" sz="4400" b="1" dirty="0">
                <a:ln w="12700">
                  <a:solidFill>
                    <a:schemeClr val="tx1"/>
                  </a:solidFill>
                </a:ln>
                <a:solidFill>
                  <a:srgbClr val="EFEEDE"/>
                </a:solidFill>
                <a:latin typeface="Arial" panose="020B0604020202020204" pitchFamily="34" charset="0"/>
              </a:rPr>
              <a:t> 2</a:t>
            </a:r>
            <a:endParaRPr lang="vi-VN" sz="4400" b="1" dirty="0">
              <a:ln w="12700">
                <a:solidFill>
                  <a:schemeClr val="tx1"/>
                </a:solidFill>
              </a:ln>
              <a:solidFill>
                <a:srgbClr val="EFEEDE"/>
              </a:solidFill>
              <a:latin typeface="Arial" panose="020B0604020202020204" pitchFamily="34" charset="0"/>
            </a:endParaRPr>
          </a:p>
        </p:txBody>
      </p:sp>
      <p:sp>
        <p:nvSpPr>
          <p:cNvPr id="8" name="Rectangle 7">
            <a:extLst>
              <a:ext uri="{FF2B5EF4-FFF2-40B4-BE49-F238E27FC236}">
                <a16:creationId xmlns:a16="http://schemas.microsoft.com/office/drawing/2014/main" id="{74EF6C2C-146E-494A-9EBE-208B7401B568}"/>
              </a:ext>
            </a:extLst>
          </p:cNvPr>
          <p:cNvSpPr/>
          <p:nvPr/>
        </p:nvSpPr>
        <p:spPr>
          <a:xfrm>
            <a:off x="2834640" y="447040"/>
            <a:ext cx="935736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30A2B330-ADF8-4355-8788-DA77FC89C1B9}"/>
              </a:ext>
            </a:extLst>
          </p:cNvPr>
          <p:cNvSpPr/>
          <p:nvPr/>
        </p:nvSpPr>
        <p:spPr>
          <a:xfrm>
            <a:off x="0" y="447040"/>
            <a:ext cx="91440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Cube 16">
            <a:extLst>
              <a:ext uri="{FF2B5EF4-FFF2-40B4-BE49-F238E27FC236}">
                <a16:creationId xmlns:a16="http://schemas.microsoft.com/office/drawing/2014/main" id="{B6E6C107-37A4-4310-9029-D68DE89E97CA}"/>
              </a:ext>
            </a:extLst>
          </p:cNvPr>
          <p:cNvSpPr/>
          <p:nvPr/>
        </p:nvSpPr>
        <p:spPr>
          <a:xfrm>
            <a:off x="2254317" y="321331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125C1549-E478-438F-8786-CC025AA8052A}"/>
              </a:ext>
            </a:extLst>
          </p:cNvPr>
          <p:cNvSpPr/>
          <p:nvPr/>
        </p:nvSpPr>
        <p:spPr>
          <a:xfrm>
            <a:off x="2251141" y="276997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77E051AA-3C86-4B39-8C8D-8AF7786E6D0A}"/>
              </a:ext>
            </a:extLst>
          </p:cNvPr>
          <p:cNvSpPr/>
          <p:nvPr/>
        </p:nvSpPr>
        <p:spPr>
          <a:xfrm>
            <a:off x="2107359" y="335352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EF4278B1-37F4-47E2-A05E-82D6B43FF4F7}"/>
              </a:ext>
            </a:extLst>
          </p:cNvPr>
          <p:cNvSpPr/>
          <p:nvPr/>
        </p:nvSpPr>
        <p:spPr>
          <a:xfrm>
            <a:off x="2107359" y="291256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3A3D729C-C005-4DAE-ADE6-33CECCC85629}"/>
              </a:ext>
            </a:extLst>
          </p:cNvPr>
          <p:cNvSpPr/>
          <p:nvPr/>
        </p:nvSpPr>
        <p:spPr>
          <a:xfrm>
            <a:off x="2713743" y="321331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41BE659F-83DF-4F54-A1DF-4B908B2010D3}"/>
              </a:ext>
            </a:extLst>
          </p:cNvPr>
          <p:cNvSpPr/>
          <p:nvPr/>
        </p:nvSpPr>
        <p:spPr>
          <a:xfrm>
            <a:off x="2713743" y="276997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E20B4688-DCB7-43D7-8E89-EBB62555F03E}"/>
              </a:ext>
            </a:extLst>
          </p:cNvPr>
          <p:cNvSpPr/>
          <p:nvPr/>
        </p:nvSpPr>
        <p:spPr>
          <a:xfrm>
            <a:off x="2574725" y="335352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a:extLst>
              <a:ext uri="{FF2B5EF4-FFF2-40B4-BE49-F238E27FC236}">
                <a16:creationId xmlns:a16="http://schemas.microsoft.com/office/drawing/2014/main" id="{8F57AD91-E224-4B57-8CAD-8C719AC8480D}"/>
              </a:ext>
            </a:extLst>
          </p:cNvPr>
          <p:cNvSpPr/>
          <p:nvPr/>
        </p:nvSpPr>
        <p:spPr>
          <a:xfrm>
            <a:off x="2574725" y="291017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D5BBD991-B60D-4279-A607-C2680BD6CA1F}"/>
              </a:ext>
            </a:extLst>
          </p:cNvPr>
          <p:cNvSpPr/>
          <p:nvPr/>
        </p:nvSpPr>
        <p:spPr>
          <a:xfrm>
            <a:off x="3180073" y="321331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4C30853E-3360-4806-9FFD-72487C86E0CB}"/>
              </a:ext>
            </a:extLst>
          </p:cNvPr>
          <p:cNvSpPr/>
          <p:nvPr/>
        </p:nvSpPr>
        <p:spPr>
          <a:xfrm>
            <a:off x="3180073" y="276997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7D9F1538-CA0A-44CE-A28A-89E6A53FC671}"/>
              </a:ext>
            </a:extLst>
          </p:cNvPr>
          <p:cNvSpPr/>
          <p:nvPr/>
        </p:nvSpPr>
        <p:spPr>
          <a:xfrm>
            <a:off x="3039467" y="335352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132133BB-C8FF-4819-9999-C58C7E14F5B8}"/>
              </a:ext>
            </a:extLst>
          </p:cNvPr>
          <p:cNvSpPr/>
          <p:nvPr/>
        </p:nvSpPr>
        <p:spPr>
          <a:xfrm>
            <a:off x="3039467" y="291017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a:extLst>
              <a:ext uri="{FF2B5EF4-FFF2-40B4-BE49-F238E27FC236}">
                <a16:creationId xmlns:a16="http://schemas.microsoft.com/office/drawing/2014/main" id="{D812774A-653B-4212-8646-36EDF95563B5}"/>
              </a:ext>
            </a:extLst>
          </p:cNvPr>
          <p:cNvSpPr/>
          <p:nvPr/>
        </p:nvSpPr>
        <p:spPr>
          <a:xfrm>
            <a:off x="3648867" y="321331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a:extLst>
              <a:ext uri="{FF2B5EF4-FFF2-40B4-BE49-F238E27FC236}">
                <a16:creationId xmlns:a16="http://schemas.microsoft.com/office/drawing/2014/main" id="{9967D62C-D4D7-4D71-8745-D28F501DF580}"/>
              </a:ext>
            </a:extLst>
          </p:cNvPr>
          <p:cNvSpPr/>
          <p:nvPr/>
        </p:nvSpPr>
        <p:spPr>
          <a:xfrm>
            <a:off x="3648867" y="276997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a:extLst>
              <a:ext uri="{FF2B5EF4-FFF2-40B4-BE49-F238E27FC236}">
                <a16:creationId xmlns:a16="http://schemas.microsoft.com/office/drawing/2014/main" id="{9A221BC8-180C-4761-B15F-4821C123F037}"/>
              </a:ext>
            </a:extLst>
          </p:cNvPr>
          <p:cNvSpPr/>
          <p:nvPr/>
        </p:nvSpPr>
        <p:spPr>
          <a:xfrm>
            <a:off x="3508261" y="335352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14AD9EB8-18CF-482F-AE94-F6ABA64C9851}"/>
              </a:ext>
            </a:extLst>
          </p:cNvPr>
          <p:cNvSpPr/>
          <p:nvPr/>
        </p:nvSpPr>
        <p:spPr>
          <a:xfrm>
            <a:off x="3508261" y="291017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7B8D2928-DCFD-4BC6-88FA-3AFDEE3E6198}"/>
              </a:ext>
            </a:extLst>
          </p:cNvPr>
          <p:cNvGrpSpPr/>
          <p:nvPr/>
        </p:nvGrpSpPr>
        <p:grpSpPr>
          <a:xfrm>
            <a:off x="6471408" y="2623713"/>
            <a:ext cx="1844340" cy="1340173"/>
            <a:chOff x="5543291" y="1954883"/>
            <a:chExt cx="1844340" cy="1340173"/>
          </a:xfrm>
          <a:solidFill>
            <a:srgbClr val="FEABA4"/>
          </a:solidFill>
        </p:grpSpPr>
        <p:grpSp>
          <p:nvGrpSpPr>
            <p:cNvPr id="37" name="Group 36">
              <a:extLst>
                <a:ext uri="{FF2B5EF4-FFF2-40B4-BE49-F238E27FC236}">
                  <a16:creationId xmlns:a16="http://schemas.microsoft.com/office/drawing/2014/main" id="{AD834CA8-222E-4C5C-A931-D34ABEB3C49A}"/>
                </a:ext>
              </a:extLst>
            </p:cNvPr>
            <p:cNvGrpSpPr/>
            <p:nvPr/>
          </p:nvGrpSpPr>
          <p:grpSpPr>
            <a:xfrm>
              <a:off x="5543291" y="1955803"/>
              <a:ext cx="912290" cy="1339253"/>
              <a:chOff x="5543291" y="1955803"/>
              <a:chExt cx="912290" cy="1339253"/>
            </a:xfrm>
            <a:grpFill/>
          </p:grpSpPr>
          <p:sp>
            <p:nvSpPr>
              <p:cNvPr id="52" name="Cube 51">
                <a:extLst>
                  <a:ext uri="{FF2B5EF4-FFF2-40B4-BE49-F238E27FC236}">
                    <a16:creationId xmlns:a16="http://schemas.microsoft.com/office/drawing/2014/main" id="{0AC75CFD-1EFA-4CF0-9412-562DAC429F2D}"/>
                  </a:ext>
                </a:extLst>
              </p:cNvPr>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a:extLst>
                  <a:ext uri="{FF2B5EF4-FFF2-40B4-BE49-F238E27FC236}">
                    <a16:creationId xmlns:a16="http://schemas.microsoft.com/office/drawing/2014/main" id="{7CB0C8B8-31A0-48E0-8241-4100CB47ABF2}"/>
                  </a:ext>
                </a:extLst>
              </p:cNvPr>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a:extLst>
                  <a:ext uri="{FF2B5EF4-FFF2-40B4-BE49-F238E27FC236}">
                    <a16:creationId xmlns:a16="http://schemas.microsoft.com/office/drawing/2014/main" id="{90984F79-E432-4D3D-9354-4A7738C5ADF0}"/>
                  </a:ext>
                </a:extLst>
              </p:cNvPr>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a:extLst>
                  <a:ext uri="{FF2B5EF4-FFF2-40B4-BE49-F238E27FC236}">
                    <a16:creationId xmlns:a16="http://schemas.microsoft.com/office/drawing/2014/main" id="{87A7DDAA-9F99-4E64-9E08-148AAF5A33AB}"/>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a:extLst>
                  <a:ext uri="{FF2B5EF4-FFF2-40B4-BE49-F238E27FC236}">
                    <a16:creationId xmlns:a16="http://schemas.microsoft.com/office/drawing/2014/main" id="{09B93743-937B-4153-9310-FE5E02380D49}"/>
                  </a:ext>
                </a:extLst>
              </p:cNvPr>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a:extLst>
                  <a:ext uri="{FF2B5EF4-FFF2-40B4-BE49-F238E27FC236}">
                    <a16:creationId xmlns:a16="http://schemas.microsoft.com/office/drawing/2014/main" id="{DC1B7F73-5591-43D5-B429-F124134FC3AE}"/>
                  </a:ext>
                </a:extLst>
              </p:cNvPr>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92EEA29B-90C9-4EDB-8FA1-6A0A2CD92EB5}"/>
                </a:ext>
              </a:extLst>
            </p:cNvPr>
            <p:cNvGrpSpPr/>
            <p:nvPr/>
          </p:nvGrpSpPr>
          <p:grpSpPr>
            <a:xfrm>
              <a:off x="6013039" y="1955803"/>
              <a:ext cx="912290" cy="1339253"/>
              <a:chOff x="5543291" y="1955803"/>
              <a:chExt cx="912290" cy="1339253"/>
            </a:xfrm>
            <a:grpFill/>
          </p:grpSpPr>
          <p:sp>
            <p:nvSpPr>
              <p:cNvPr id="46" name="Cube 45">
                <a:extLst>
                  <a:ext uri="{FF2B5EF4-FFF2-40B4-BE49-F238E27FC236}">
                    <a16:creationId xmlns:a16="http://schemas.microsoft.com/office/drawing/2014/main" id="{25C4C705-37E7-46C0-8085-9972BA072FC4}"/>
                  </a:ext>
                </a:extLst>
              </p:cNvPr>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a:extLst>
                  <a:ext uri="{FF2B5EF4-FFF2-40B4-BE49-F238E27FC236}">
                    <a16:creationId xmlns:a16="http://schemas.microsoft.com/office/drawing/2014/main" id="{ECB86913-6B91-4749-9E6F-4773C20DC56D}"/>
                  </a:ext>
                </a:extLst>
              </p:cNvPr>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a:extLst>
                  <a:ext uri="{FF2B5EF4-FFF2-40B4-BE49-F238E27FC236}">
                    <a16:creationId xmlns:a16="http://schemas.microsoft.com/office/drawing/2014/main" id="{B53E1F31-E755-4E1E-A363-B0A5C5B2E21B}"/>
                  </a:ext>
                </a:extLst>
              </p:cNvPr>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a:extLst>
                  <a:ext uri="{FF2B5EF4-FFF2-40B4-BE49-F238E27FC236}">
                    <a16:creationId xmlns:a16="http://schemas.microsoft.com/office/drawing/2014/main" id="{74491FA7-C939-4713-8B7E-146EF605D616}"/>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a:extLst>
                  <a:ext uri="{FF2B5EF4-FFF2-40B4-BE49-F238E27FC236}">
                    <a16:creationId xmlns:a16="http://schemas.microsoft.com/office/drawing/2014/main" id="{16C495ED-84FB-4482-9C03-26533ECE5D88}"/>
                  </a:ext>
                </a:extLst>
              </p:cNvPr>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a:extLst>
                  <a:ext uri="{FF2B5EF4-FFF2-40B4-BE49-F238E27FC236}">
                    <a16:creationId xmlns:a16="http://schemas.microsoft.com/office/drawing/2014/main" id="{090AD769-9198-4EF3-8BA9-273A6D231038}"/>
                  </a:ext>
                </a:extLst>
              </p:cNvPr>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64B6D32-74D1-4F82-9F00-89BFDB9876BD}"/>
                </a:ext>
              </a:extLst>
            </p:cNvPr>
            <p:cNvGrpSpPr/>
            <p:nvPr/>
          </p:nvGrpSpPr>
          <p:grpSpPr>
            <a:xfrm>
              <a:off x="6474134" y="1954883"/>
              <a:ext cx="913497" cy="1336362"/>
              <a:chOff x="5531924" y="1955803"/>
              <a:chExt cx="913497" cy="1336362"/>
            </a:xfrm>
            <a:grpFill/>
          </p:grpSpPr>
          <p:sp>
            <p:nvSpPr>
              <p:cNvPr id="40" name="Cube 39">
                <a:extLst>
                  <a:ext uri="{FF2B5EF4-FFF2-40B4-BE49-F238E27FC236}">
                    <a16:creationId xmlns:a16="http://schemas.microsoft.com/office/drawing/2014/main" id="{577D74AD-595C-4CA8-83D5-B1E0E1B32ED2}"/>
                  </a:ext>
                </a:extLst>
              </p:cNvPr>
              <p:cNvSpPr/>
              <p:nvPr/>
            </p:nvSpPr>
            <p:spPr>
              <a:xfrm>
                <a:off x="582493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a:extLst>
                  <a:ext uri="{FF2B5EF4-FFF2-40B4-BE49-F238E27FC236}">
                    <a16:creationId xmlns:a16="http://schemas.microsoft.com/office/drawing/2014/main" id="{0672CF99-C6AD-4BE0-BDBC-A467EEC7E0DC}"/>
                  </a:ext>
                </a:extLst>
              </p:cNvPr>
              <p:cNvSpPr/>
              <p:nvPr/>
            </p:nvSpPr>
            <p:spPr>
              <a:xfrm>
                <a:off x="5685462"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a:extLst>
                  <a:ext uri="{FF2B5EF4-FFF2-40B4-BE49-F238E27FC236}">
                    <a16:creationId xmlns:a16="http://schemas.microsoft.com/office/drawing/2014/main" id="{2676A2B9-B6CD-4344-9097-C3B7686C761D}"/>
                  </a:ext>
                </a:extLst>
              </p:cNvPr>
              <p:cNvSpPr/>
              <p:nvPr/>
            </p:nvSpPr>
            <p:spPr>
              <a:xfrm>
                <a:off x="582493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a:extLst>
                  <a:ext uri="{FF2B5EF4-FFF2-40B4-BE49-F238E27FC236}">
                    <a16:creationId xmlns:a16="http://schemas.microsoft.com/office/drawing/2014/main" id="{A22389B5-D1EC-4648-8719-7739DCFD8DA0}"/>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a:extLst>
                  <a:ext uri="{FF2B5EF4-FFF2-40B4-BE49-F238E27FC236}">
                    <a16:creationId xmlns:a16="http://schemas.microsoft.com/office/drawing/2014/main" id="{6187D071-5E8C-4BDA-8689-26385B9260B3}"/>
                  </a:ext>
                </a:extLst>
              </p:cNvPr>
              <p:cNvSpPr/>
              <p:nvPr/>
            </p:nvSpPr>
            <p:spPr>
              <a:xfrm>
                <a:off x="5531924" y="2701593"/>
                <a:ext cx="620485" cy="590572"/>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8" name="TextBox 57">
            <a:extLst>
              <a:ext uri="{FF2B5EF4-FFF2-40B4-BE49-F238E27FC236}">
                <a16:creationId xmlns:a16="http://schemas.microsoft.com/office/drawing/2014/main" id="{41C1E2EE-55DD-4756-A1A0-479D88581CC9}"/>
              </a:ext>
            </a:extLst>
          </p:cNvPr>
          <p:cNvSpPr txBox="1"/>
          <p:nvPr/>
        </p:nvSpPr>
        <p:spPr>
          <a:xfrm>
            <a:off x="2834640" y="4317414"/>
            <a:ext cx="8937171" cy="461665"/>
          </a:xfrm>
          <a:prstGeom prst="rect">
            <a:avLst/>
          </a:prstGeom>
          <a:noFill/>
        </p:spPr>
        <p:txBody>
          <a:bodyPr wrap="square" rtlCol="0">
            <a:spAutoFit/>
          </a:bodyPr>
          <a:lstStyle/>
          <a:p>
            <a:r>
              <a:rPr lang="en-US" sz="2400" b="1">
                <a:latin typeface="HP001 4 hàng" panose="020B0603050302020204" pitchFamily="34" charset="0"/>
              </a:rPr>
              <a:t>A				    B</a:t>
            </a:r>
          </a:p>
        </p:txBody>
      </p:sp>
      <p:sp>
        <p:nvSpPr>
          <p:cNvPr id="59" name="TextBox 58">
            <a:extLst>
              <a:ext uri="{FF2B5EF4-FFF2-40B4-BE49-F238E27FC236}">
                <a16:creationId xmlns:a16="http://schemas.microsoft.com/office/drawing/2014/main" id="{3865EDB8-9B35-4536-A350-6C998116B90B}"/>
              </a:ext>
            </a:extLst>
          </p:cNvPr>
          <p:cNvSpPr txBox="1"/>
          <p:nvPr/>
        </p:nvSpPr>
        <p:spPr>
          <a:xfrm>
            <a:off x="914400" y="4805940"/>
            <a:ext cx="8937171" cy="1508105"/>
          </a:xfrm>
          <a:prstGeom prst="rect">
            <a:avLst/>
          </a:prstGeom>
          <a:noFill/>
        </p:spPr>
        <p:txBody>
          <a:bodyPr wrap="square" rtlCol="0">
            <a:spAutoFit/>
          </a:bodyPr>
          <a:lstStyle/>
          <a:p>
            <a:pPr>
              <a:spcBef>
                <a:spcPts val="600"/>
              </a:spcBef>
              <a:spcAft>
                <a:spcPts val="600"/>
              </a:spcAft>
            </a:pPr>
            <a:r>
              <a:rPr lang="en-US" sz="2400" dirty="0" err="1">
                <a:latin typeface="Arial" panose="020B0604020202020204" pitchFamily="34" charset="0"/>
              </a:rPr>
              <a:t>Hình</a:t>
            </a:r>
            <a:r>
              <a:rPr lang="en-US" sz="2400" dirty="0">
                <a:latin typeface="Arial" panose="020B0604020202020204" pitchFamily="34" charset="0"/>
              </a:rPr>
              <a:t> </a:t>
            </a:r>
            <a:r>
              <a:rPr lang="en-US" sz="2400" b="1" dirty="0">
                <a:latin typeface="HP001 4 hàng" panose="020B0603050302020204" pitchFamily="34" charset="0"/>
              </a:rPr>
              <a:t>A</a:t>
            </a:r>
            <a:r>
              <a:rPr lang="en-US" sz="2400" dirty="0">
                <a:latin typeface="Arial" panose="020B0604020202020204" pitchFamily="34" charset="0"/>
              </a:rPr>
              <a:t> </a:t>
            </a:r>
            <a:r>
              <a:rPr lang="en-US" sz="2400" dirty="0" err="1">
                <a:latin typeface="Arial" panose="020B0604020202020204" pitchFamily="34" charset="0"/>
              </a:rPr>
              <a:t>gồm</a:t>
            </a:r>
            <a:r>
              <a:rPr lang="en-US" sz="2400" dirty="0">
                <a:latin typeface="Arial" panose="020B0604020202020204" pitchFamily="34" charset="0"/>
              </a:rPr>
              <a:t> 45 </a:t>
            </a:r>
            <a:r>
              <a:rPr lang="en-US" sz="2400" dirty="0" err="1">
                <a:latin typeface="Arial" panose="020B0604020202020204" pitchFamily="34" charset="0"/>
              </a:rPr>
              <a:t>hình</a:t>
            </a:r>
            <a:r>
              <a:rPr lang="en-US" sz="2400" dirty="0">
                <a:latin typeface="Arial" panose="020B0604020202020204" pitchFamily="34" charset="0"/>
              </a:rPr>
              <a:t> </a:t>
            </a:r>
            <a:r>
              <a:rPr lang="en-US" sz="2400" dirty="0" err="1">
                <a:latin typeface="Arial" panose="020B0604020202020204" pitchFamily="34" charset="0"/>
              </a:rPr>
              <a:t>lập</a:t>
            </a:r>
            <a:r>
              <a:rPr lang="en-US" sz="2400" dirty="0">
                <a:latin typeface="Arial" panose="020B0604020202020204" pitchFamily="34" charset="0"/>
              </a:rPr>
              <a:t> </a:t>
            </a:r>
            <a:r>
              <a:rPr lang="en-US" sz="2400" dirty="0" err="1">
                <a:latin typeface="Arial" panose="020B0604020202020204" pitchFamily="34" charset="0"/>
              </a:rPr>
              <a:t>phương</a:t>
            </a:r>
            <a:r>
              <a:rPr lang="en-US" sz="2400" dirty="0">
                <a:latin typeface="Arial" panose="020B0604020202020204" pitchFamily="34" charset="0"/>
              </a:rPr>
              <a:t> </a:t>
            </a:r>
            <a:r>
              <a:rPr lang="en-US" sz="2400" dirty="0" err="1">
                <a:latin typeface="Arial" panose="020B0604020202020204" pitchFamily="34" charset="0"/>
              </a:rPr>
              <a:t>nhỏ</a:t>
            </a:r>
            <a:r>
              <a:rPr lang="en-US" sz="2400" dirty="0">
                <a:latin typeface="Arial" panose="020B0604020202020204" pitchFamily="34" charset="0"/>
              </a:rPr>
              <a:t>.</a:t>
            </a:r>
          </a:p>
          <a:p>
            <a:pPr>
              <a:spcBef>
                <a:spcPts val="600"/>
              </a:spcBef>
              <a:spcAft>
                <a:spcPts val="600"/>
              </a:spcAft>
            </a:pPr>
            <a:r>
              <a:rPr lang="en-US" sz="2400" dirty="0" err="1">
                <a:latin typeface="Arial" panose="020B0604020202020204" pitchFamily="34" charset="0"/>
              </a:rPr>
              <a:t>Hình</a:t>
            </a:r>
            <a:r>
              <a:rPr lang="en-US" sz="2400" dirty="0">
                <a:latin typeface="Arial" panose="020B0604020202020204" pitchFamily="34" charset="0"/>
              </a:rPr>
              <a:t> </a:t>
            </a:r>
            <a:r>
              <a:rPr lang="en-US" sz="2400" b="1" dirty="0">
                <a:latin typeface="HP001 4 hàng" panose="020B0603050302020204" pitchFamily="34" charset="0"/>
              </a:rPr>
              <a:t>B</a:t>
            </a:r>
            <a:r>
              <a:rPr lang="en-US" sz="2400" dirty="0">
                <a:latin typeface="Arial" panose="020B0604020202020204" pitchFamily="34" charset="0"/>
              </a:rPr>
              <a:t> </a:t>
            </a:r>
            <a:r>
              <a:rPr lang="en-US" sz="2400" dirty="0" err="1">
                <a:latin typeface="Arial" panose="020B0604020202020204" pitchFamily="34" charset="0"/>
              </a:rPr>
              <a:t>gồm</a:t>
            </a:r>
            <a:r>
              <a:rPr lang="en-US" sz="2400" dirty="0">
                <a:latin typeface="Arial" panose="020B0604020202020204" pitchFamily="34" charset="0"/>
              </a:rPr>
              <a:t> 26 </a:t>
            </a:r>
            <a:r>
              <a:rPr lang="en-US" sz="2400" dirty="0" err="1">
                <a:latin typeface="Arial" panose="020B0604020202020204" pitchFamily="34" charset="0"/>
              </a:rPr>
              <a:t>hình</a:t>
            </a:r>
            <a:r>
              <a:rPr lang="en-US" sz="2400" dirty="0">
                <a:latin typeface="Arial" panose="020B0604020202020204" pitchFamily="34" charset="0"/>
              </a:rPr>
              <a:t> </a:t>
            </a:r>
            <a:r>
              <a:rPr lang="en-US" sz="2400" dirty="0" err="1">
                <a:latin typeface="Arial" panose="020B0604020202020204" pitchFamily="34" charset="0"/>
              </a:rPr>
              <a:t>lập</a:t>
            </a:r>
            <a:r>
              <a:rPr lang="en-US" sz="2400" dirty="0">
                <a:latin typeface="Arial" panose="020B0604020202020204" pitchFamily="34" charset="0"/>
              </a:rPr>
              <a:t> </a:t>
            </a:r>
            <a:r>
              <a:rPr lang="en-US" sz="2400" dirty="0" err="1">
                <a:latin typeface="Arial" panose="020B0604020202020204" pitchFamily="34" charset="0"/>
              </a:rPr>
              <a:t>phương</a:t>
            </a:r>
            <a:r>
              <a:rPr lang="en-US" sz="2400" dirty="0">
                <a:latin typeface="Arial" panose="020B0604020202020204" pitchFamily="34" charset="0"/>
              </a:rPr>
              <a:t> </a:t>
            </a:r>
            <a:r>
              <a:rPr lang="en-US" sz="2400" dirty="0" err="1">
                <a:latin typeface="Arial" panose="020B0604020202020204" pitchFamily="34" charset="0"/>
              </a:rPr>
              <a:t>nhỏ</a:t>
            </a:r>
            <a:r>
              <a:rPr lang="en-US" sz="2400" dirty="0">
                <a:latin typeface="Arial" panose="020B0604020202020204" pitchFamily="34" charset="0"/>
              </a:rPr>
              <a:t>.</a:t>
            </a:r>
          </a:p>
          <a:p>
            <a:pPr>
              <a:spcBef>
                <a:spcPts val="600"/>
              </a:spcBef>
              <a:spcAft>
                <a:spcPts val="600"/>
              </a:spcAft>
            </a:pPr>
            <a:r>
              <a:rPr lang="en-US" sz="2400" dirty="0" err="1">
                <a:latin typeface="Arial" panose="020B0604020202020204" pitchFamily="34" charset="0"/>
              </a:rPr>
              <a:t>Vậy</a:t>
            </a:r>
            <a:r>
              <a:rPr lang="en-US" sz="2400" dirty="0">
                <a:latin typeface="Arial" panose="020B0604020202020204" pitchFamily="34" charset="0"/>
              </a:rPr>
              <a:t> </a:t>
            </a:r>
            <a:r>
              <a:rPr lang="en-US" sz="2400" dirty="0" err="1">
                <a:latin typeface="Arial" panose="020B0604020202020204" pitchFamily="34" charset="0"/>
              </a:rPr>
              <a:t>thể</a:t>
            </a:r>
            <a:r>
              <a:rPr lang="en-US" sz="2400" dirty="0">
                <a:latin typeface="Arial" panose="020B0604020202020204" pitchFamily="34" charset="0"/>
              </a:rPr>
              <a:t> </a:t>
            </a:r>
            <a:r>
              <a:rPr lang="en-US" sz="2400" dirty="0" err="1">
                <a:latin typeface="Arial" panose="020B0604020202020204" pitchFamily="34" charset="0"/>
              </a:rPr>
              <a:t>tích</a:t>
            </a:r>
            <a:r>
              <a:rPr lang="en-US" sz="2400" dirty="0">
                <a:latin typeface="Arial" panose="020B0604020202020204" pitchFamily="34" charset="0"/>
              </a:rPr>
              <a:t> </a:t>
            </a:r>
            <a:r>
              <a:rPr lang="en-US" sz="2400" dirty="0" err="1">
                <a:latin typeface="Arial" panose="020B0604020202020204" pitchFamily="34" charset="0"/>
              </a:rPr>
              <a:t>của</a:t>
            </a:r>
            <a:r>
              <a:rPr lang="en-US" sz="2400" dirty="0">
                <a:latin typeface="Arial" panose="020B0604020202020204" pitchFamily="34" charset="0"/>
              </a:rPr>
              <a:t> </a:t>
            </a:r>
            <a:r>
              <a:rPr lang="en-US" sz="2400" dirty="0" err="1">
                <a:latin typeface="Arial" panose="020B0604020202020204" pitchFamily="34" charset="0"/>
              </a:rPr>
              <a:t>hình</a:t>
            </a:r>
            <a:r>
              <a:rPr lang="en-US" sz="2400" dirty="0">
                <a:latin typeface="Arial" panose="020B0604020202020204" pitchFamily="34" charset="0"/>
              </a:rPr>
              <a:t> </a:t>
            </a:r>
            <a:r>
              <a:rPr lang="en-US" sz="2400" b="1" dirty="0">
                <a:latin typeface="HP001 4 hàng" panose="020B0603050302020204" pitchFamily="34" charset="0"/>
              </a:rPr>
              <a:t>A</a:t>
            </a:r>
            <a:r>
              <a:rPr lang="en-US" sz="2400" dirty="0">
                <a:latin typeface="Arial" panose="020B0604020202020204" pitchFamily="34" charset="0"/>
              </a:rPr>
              <a:t> </a:t>
            </a:r>
            <a:r>
              <a:rPr lang="en-US" sz="2400" dirty="0" err="1">
                <a:latin typeface="Arial" panose="020B0604020202020204" pitchFamily="34" charset="0"/>
              </a:rPr>
              <a:t>lớn</a:t>
            </a:r>
            <a:r>
              <a:rPr lang="en-US" sz="2400" dirty="0">
                <a:latin typeface="Arial" panose="020B0604020202020204" pitchFamily="34" charset="0"/>
              </a:rPr>
              <a:t> </a:t>
            </a:r>
            <a:r>
              <a:rPr lang="en-US" sz="2400" dirty="0" err="1">
                <a:latin typeface="Arial" panose="020B0604020202020204" pitchFamily="34" charset="0"/>
              </a:rPr>
              <a:t>hơn</a:t>
            </a:r>
            <a:r>
              <a:rPr lang="en-US" sz="2400" dirty="0">
                <a:latin typeface="Arial" panose="020B0604020202020204" pitchFamily="34" charset="0"/>
              </a:rPr>
              <a:t>. </a:t>
            </a:r>
          </a:p>
        </p:txBody>
      </p:sp>
      <p:sp>
        <p:nvSpPr>
          <p:cNvPr id="60" name="Cube 59">
            <a:extLst>
              <a:ext uri="{FF2B5EF4-FFF2-40B4-BE49-F238E27FC236}">
                <a16:creationId xmlns:a16="http://schemas.microsoft.com/office/drawing/2014/main" id="{13794D1B-1E12-4782-8A08-4772354E0F6E}"/>
              </a:ext>
            </a:extLst>
          </p:cNvPr>
          <p:cNvSpPr/>
          <p:nvPr/>
        </p:nvSpPr>
        <p:spPr>
          <a:xfrm>
            <a:off x="4110659" y="321331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a:extLst>
              <a:ext uri="{FF2B5EF4-FFF2-40B4-BE49-F238E27FC236}">
                <a16:creationId xmlns:a16="http://schemas.microsoft.com/office/drawing/2014/main" id="{503BE542-0F92-4C2A-B80A-BE5DD27733B1}"/>
              </a:ext>
            </a:extLst>
          </p:cNvPr>
          <p:cNvSpPr/>
          <p:nvPr/>
        </p:nvSpPr>
        <p:spPr>
          <a:xfrm>
            <a:off x="4110659" y="276997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be 61">
            <a:extLst>
              <a:ext uri="{FF2B5EF4-FFF2-40B4-BE49-F238E27FC236}">
                <a16:creationId xmlns:a16="http://schemas.microsoft.com/office/drawing/2014/main" id="{8E1BC04E-C324-43B4-85CB-51965432DE8B}"/>
              </a:ext>
            </a:extLst>
          </p:cNvPr>
          <p:cNvSpPr/>
          <p:nvPr/>
        </p:nvSpPr>
        <p:spPr>
          <a:xfrm>
            <a:off x="3970053" y="335352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a:extLst>
              <a:ext uri="{FF2B5EF4-FFF2-40B4-BE49-F238E27FC236}">
                <a16:creationId xmlns:a16="http://schemas.microsoft.com/office/drawing/2014/main" id="{2E248185-50B4-490E-B9F1-84164F20B053}"/>
              </a:ext>
            </a:extLst>
          </p:cNvPr>
          <p:cNvSpPr/>
          <p:nvPr/>
        </p:nvSpPr>
        <p:spPr>
          <a:xfrm>
            <a:off x="3970053" y="291017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09C2134F-5F6B-40F1-83B9-C7656A3881C1}"/>
              </a:ext>
            </a:extLst>
          </p:cNvPr>
          <p:cNvSpPr/>
          <p:nvPr/>
        </p:nvSpPr>
        <p:spPr>
          <a:xfrm>
            <a:off x="1958555" y="350393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a:extLst>
              <a:ext uri="{FF2B5EF4-FFF2-40B4-BE49-F238E27FC236}">
                <a16:creationId xmlns:a16="http://schemas.microsoft.com/office/drawing/2014/main" id="{B91171B6-FC4A-41B8-A557-16EF0573CB5D}"/>
              </a:ext>
            </a:extLst>
          </p:cNvPr>
          <p:cNvSpPr/>
          <p:nvPr/>
        </p:nvSpPr>
        <p:spPr>
          <a:xfrm>
            <a:off x="1958555" y="306298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a:extLst>
              <a:ext uri="{FF2B5EF4-FFF2-40B4-BE49-F238E27FC236}">
                <a16:creationId xmlns:a16="http://schemas.microsoft.com/office/drawing/2014/main" id="{D6754A77-6ED2-4C4E-B7C9-1B49C965F319}"/>
              </a:ext>
            </a:extLst>
          </p:cNvPr>
          <p:cNvSpPr/>
          <p:nvPr/>
        </p:nvSpPr>
        <p:spPr>
          <a:xfrm>
            <a:off x="2425921" y="350393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a:extLst>
              <a:ext uri="{FF2B5EF4-FFF2-40B4-BE49-F238E27FC236}">
                <a16:creationId xmlns:a16="http://schemas.microsoft.com/office/drawing/2014/main" id="{1B1D623A-4572-406D-96BD-9E3B553043C4}"/>
              </a:ext>
            </a:extLst>
          </p:cNvPr>
          <p:cNvSpPr/>
          <p:nvPr/>
        </p:nvSpPr>
        <p:spPr>
          <a:xfrm>
            <a:off x="2425921" y="306059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a:extLst>
              <a:ext uri="{FF2B5EF4-FFF2-40B4-BE49-F238E27FC236}">
                <a16:creationId xmlns:a16="http://schemas.microsoft.com/office/drawing/2014/main" id="{6DA23D62-3C19-4DEB-BF69-55B85CE09384}"/>
              </a:ext>
            </a:extLst>
          </p:cNvPr>
          <p:cNvSpPr/>
          <p:nvPr/>
        </p:nvSpPr>
        <p:spPr>
          <a:xfrm>
            <a:off x="2890663" y="350393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ube 68">
            <a:extLst>
              <a:ext uri="{FF2B5EF4-FFF2-40B4-BE49-F238E27FC236}">
                <a16:creationId xmlns:a16="http://schemas.microsoft.com/office/drawing/2014/main" id="{24F01675-24FA-488F-A28B-3FF4B5052D3A}"/>
              </a:ext>
            </a:extLst>
          </p:cNvPr>
          <p:cNvSpPr/>
          <p:nvPr/>
        </p:nvSpPr>
        <p:spPr>
          <a:xfrm>
            <a:off x="2890663" y="306059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ube 69">
            <a:extLst>
              <a:ext uri="{FF2B5EF4-FFF2-40B4-BE49-F238E27FC236}">
                <a16:creationId xmlns:a16="http://schemas.microsoft.com/office/drawing/2014/main" id="{02156CF9-D4C6-467A-BBF3-CF10F971B682}"/>
              </a:ext>
            </a:extLst>
          </p:cNvPr>
          <p:cNvSpPr/>
          <p:nvPr/>
        </p:nvSpPr>
        <p:spPr>
          <a:xfrm>
            <a:off x="3359457" y="350393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be 70">
            <a:extLst>
              <a:ext uri="{FF2B5EF4-FFF2-40B4-BE49-F238E27FC236}">
                <a16:creationId xmlns:a16="http://schemas.microsoft.com/office/drawing/2014/main" id="{F2AAB520-11D2-4DD5-80A5-955818C9037E}"/>
              </a:ext>
            </a:extLst>
          </p:cNvPr>
          <p:cNvSpPr/>
          <p:nvPr/>
        </p:nvSpPr>
        <p:spPr>
          <a:xfrm>
            <a:off x="3359457" y="306059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ube 71">
            <a:extLst>
              <a:ext uri="{FF2B5EF4-FFF2-40B4-BE49-F238E27FC236}">
                <a16:creationId xmlns:a16="http://schemas.microsoft.com/office/drawing/2014/main" id="{4464D1DD-73EB-4412-A94F-C53112F4D409}"/>
              </a:ext>
            </a:extLst>
          </p:cNvPr>
          <p:cNvSpPr/>
          <p:nvPr/>
        </p:nvSpPr>
        <p:spPr>
          <a:xfrm>
            <a:off x="3821249" y="350393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ube 72">
            <a:extLst>
              <a:ext uri="{FF2B5EF4-FFF2-40B4-BE49-F238E27FC236}">
                <a16:creationId xmlns:a16="http://schemas.microsoft.com/office/drawing/2014/main" id="{C5B79A72-0907-40F6-ABCB-1BF850919777}"/>
              </a:ext>
            </a:extLst>
          </p:cNvPr>
          <p:cNvSpPr/>
          <p:nvPr/>
        </p:nvSpPr>
        <p:spPr>
          <a:xfrm>
            <a:off x="3821249" y="306059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9A196C63-7C50-4884-BDBC-C3D1B53A5484}"/>
              </a:ext>
            </a:extLst>
          </p:cNvPr>
          <p:cNvGrpSpPr/>
          <p:nvPr/>
        </p:nvGrpSpPr>
        <p:grpSpPr>
          <a:xfrm>
            <a:off x="1958819" y="2335963"/>
            <a:ext cx="2772589" cy="899294"/>
            <a:chOff x="5164716" y="3025668"/>
            <a:chExt cx="2772589" cy="899294"/>
          </a:xfrm>
        </p:grpSpPr>
        <p:sp>
          <p:nvSpPr>
            <p:cNvPr id="75" name="Cube 74">
              <a:extLst>
                <a:ext uri="{FF2B5EF4-FFF2-40B4-BE49-F238E27FC236}">
                  <a16:creationId xmlns:a16="http://schemas.microsoft.com/office/drawing/2014/main" id="{B357DB6C-CC85-465C-96BD-DD4C3C755F4A}"/>
                </a:ext>
              </a:extLst>
            </p:cNvPr>
            <p:cNvSpPr/>
            <p:nvPr/>
          </p:nvSpPr>
          <p:spPr>
            <a:xfrm>
              <a:off x="5457302"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ube 75">
              <a:extLst>
                <a:ext uri="{FF2B5EF4-FFF2-40B4-BE49-F238E27FC236}">
                  <a16:creationId xmlns:a16="http://schemas.microsoft.com/office/drawing/2014/main" id="{630029FC-84EF-4DFC-968B-8683A03B1371}"/>
                </a:ext>
              </a:extLst>
            </p:cNvPr>
            <p:cNvSpPr/>
            <p:nvPr/>
          </p:nvSpPr>
          <p:spPr>
            <a:xfrm>
              <a:off x="5313520" y="316826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ube 76">
              <a:extLst>
                <a:ext uri="{FF2B5EF4-FFF2-40B4-BE49-F238E27FC236}">
                  <a16:creationId xmlns:a16="http://schemas.microsoft.com/office/drawing/2014/main" id="{178FBE27-C684-4715-B5FD-8374E3270807}"/>
                </a:ext>
              </a:extLst>
            </p:cNvPr>
            <p:cNvSpPr/>
            <p:nvPr/>
          </p:nvSpPr>
          <p:spPr>
            <a:xfrm>
              <a:off x="591990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a:extLst>
                <a:ext uri="{FF2B5EF4-FFF2-40B4-BE49-F238E27FC236}">
                  <a16:creationId xmlns:a16="http://schemas.microsoft.com/office/drawing/2014/main" id="{252F0285-5E5C-4921-BA4C-5832AD9A1C20}"/>
                </a:ext>
              </a:extLst>
            </p:cNvPr>
            <p:cNvSpPr/>
            <p:nvPr/>
          </p:nvSpPr>
          <p:spPr>
            <a:xfrm>
              <a:off x="5780886"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be 78">
              <a:extLst>
                <a:ext uri="{FF2B5EF4-FFF2-40B4-BE49-F238E27FC236}">
                  <a16:creationId xmlns:a16="http://schemas.microsoft.com/office/drawing/2014/main" id="{071C5B43-05AF-4A7A-A56D-C65E7ED10EF3}"/>
                </a:ext>
              </a:extLst>
            </p:cNvPr>
            <p:cNvSpPr/>
            <p:nvPr/>
          </p:nvSpPr>
          <p:spPr>
            <a:xfrm>
              <a:off x="638623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a:extLst>
                <a:ext uri="{FF2B5EF4-FFF2-40B4-BE49-F238E27FC236}">
                  <a16:creationId xmlns:a16="http://schemas.microsoft.com/office/drawing/2014/main" id="{B8C756D4-46F0-432F-B6DD-79544F1E4585}"/>
                </a:ext>
              </a:extLst>
            </p:cNvPr>
            <p:cNvSpPr/>
            <p:nvPr/>
          </p:nvSpPr>
          <p:spPr>
            <a:xfrm>
              <a:off x="6245628"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ube 80">
              <a:extLst>
                <a:ext uri="{FF2B5EF4-FFF2-40B4-BE49-F238E27FC236}">
                  <a16:creationId xmlns:a16="http://schemas.microsoft.com/office/drawing/2014/main" id="{939916B5-2FDF-4EEF-9BC6-F6FA8B648046}"/>
                </a:ext>
              </a:extLst>
            </p:cNvPr>
            <p:cNvSpPr/>
            <p:nvPr/>
          </p:nvSpPr>
          <p:spPr>
            <a:xfrm>
              <a:off x="6855028"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a:extLst>
                <a:ext uri="{FF2B5EF4-FFF2-40B4-BE49-F238E27FC236}">
                  <a16:creationId xmlns:a16="http://schemas.microsoft.com/office/drawing/2014/main" id="{2A3092D9-5440-4366-97D7-EED60B061D3A}"/>
                </a:ext>
              </a:extLst>
            </p:cNvPr>
            <p:cNvSpPr/>
            <p:nvPr/>
          </p:nvSpPr>
          <p:spPr>
            <a:xfrm>
              <a:off x="6714422"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a:extLst>
                <a:ext uri="{FF2B5EF4-FFF2-40B4-BE49-F238E27FC236}">
                  <a16:creationId xmlns:a16="http://schemas.microsoft.com/office/drawing/2014/main" id="{A75D52EE-C10E-41DD-A5CB-2EBF64C9D378}"/>
                </a:ext>
              </a:extLst>
            </p:cNvPr>
            <p:cNvSpPr/>
            <p:nvPr/>
          </p:nvSpPr>
          <p:spPr>
            <a:xfrm>
              <a:off x="7316820"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a:extLst>
                <a:ext uri="{FF2B5EF4-FFF2-40B4-BE49-F238E27FC236}">
                  <a16:creationId xmlns:a16="http://schemas.microsoft.com/office/drawing/2014/main" id="{5213E953-81D6-492D-8C04-FB8EAADA7775}"/>
                </a:ext>
              </a:extLst>
            </p:cNvPr>
            <p:cNvSpPr/>
            <p:nvPr/>
          </p:nvSpPr>
          <p:spPr>
            <a:xfrm>
              <a:off x="7176214"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ube 84">
              <a:extLst>
                <a:ext uri="{FF2B5EF4-FFF2-40B4-BE49-F238E27FC236}">
                  <a16:creationId xmlns:a16="http://schemas.microsoft.com/office/drawing/2014/main" id="{53C6BC11-8C88-45FA-AAAC-E951080D6310}"/>
                </a:ext>
              </a:extLst>
            </p:cNvPr>
            <p:cNvSpPr/>
            <p:nvPr/>
          </p:nvSpPr>
          <p:spPr>
            <a:xfrm>
              <a:off x="5164716" y="33186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a:extLst>
                <a:ext uri="{FF2B5EF4-FFF2-40B4-BE49-F238E27FC236}">
                  <a16:creationId xmlns:a16="http://schemas.microsoft.com/office/drawing/2014/main" id="{B81AAF68-1D7B-4D1E-BEA9-DEAD90295D8E}"/>
                </a:ext>
              </a:extLst>
            </p:cNvPr>
            <p:cNvSpPr/>
            <p:nvPr/>
          </p:nvSpPr>
          <p:spPr>
            <a:xfrm>
              <a:off x="5632082"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a:extLst>
                <a:ext uri="{FF2B5EF4-FFF2-40B4-BE49-F238E27FC236}">
                  <a16:creationId xmlns:a16="http://schemas.microsoft.com/office/drawing/2014/main" id="{61C38869-950F-4C68-B25D-97CC28E0148A}"/>
                </a:ext>
              </a:extLst>
            </p:cNvPr>
            <p:cNvSpPr/>
            <p:nvPr/>
          </p:nvSpPr>
          <p:spPr>
            <a:xfrm>
              <a:off x="6096824"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a:extLst>
                <a:ext uri="{FF2B5EF4-FFF2-40B4-BE49-F238E27FC236}">
                  <a16:creationId xmlns:a16="http://schemas.microsoft.com/office/drawing/2014/main" id="{E3CCA9D0-A93E-4329-8621-9F5C8CD9DF35}"/>
                </a:ext>
              </a:extLst>
            </p:cNvPr>
            <p:cNvSpPr/>
            <p:nvPr/>
          </p:nvSpPr>
          <p:spPr>
            <a:xfrm>
              <a:off x="6565618"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be 88">
              <a:extLst>
                <a:ext uri="{FF2B5EF4-FFF2-40B4-BE49-F238E27FC236}">
                  <a16:creationId xmlns:a16="http://schemas.microsoft.com/office/drawing/2014/main" id="{0B67EA1F-69D9-4187-81A4-A7E77AF69ABF}"/>
                </a:ext>
              </a:extLst>
            </p:cNvPr>
            <p:cNvSpPr/>
            <p:nvPr/>
          </p:nvSpPr>
          <p:spPr>
            <a:xfrm>
              <a:off x="7027410"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Cube 89">
            <a:extLst>
              <a:ext uri="{FF2B5EF4-FFF2-40B4-BE49-F238E27FC236}">
                <a16:creationId xmlns:a16="http://schemas.microsoft.com/office/drawing/2014/main" id="{28899944-50AC-4DB7-A749-B839C8BC639F}"/>
              </a:ext>
            </a:extLst>
          </p:cNvPr>
          <p:cNvSpPr/>
          <p:nvPr/>
        </p:nvSpPr>
        <p:spPr>
          <a:xfrm>
            <a:off x="6761395" y="2177084"/>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ube 90">
            <a:extLst>
              <a:ext uri="{FF2B5EF4-FFF2-40B4-BE49-F238E27FC236}">
                <a16:creationId xmlns:a16="http://schemas.microsoft.com/office/drawing/2014/main" id="{E2BAD361-8304-4E42-9BB5-E577A2B3DFF1}"/>
              </a:ext>
            </a:extLst>
          </p:cNvPr>
          <p:cNvSpPr/>
          <p:nvPr/>
        </p:nvSpPr>
        <p:spPr>
          <a:xfrm>
            <a:off x="6613372" y="232650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ube 91">
            <a:extLst>
              <a:ext uri="{FF2B5EF4-FFF2-40B4-BE49-F238E27FC236}">
                <a16:creationId xmlns:a16="http://schemas.microsoft.com/office/drawing/2014/main" id="{C87FE032-B6C4-415D-A7E8-7D44D23AAFCA}"/>
              </a:ext>
            </a:extLst>
          </p:cNvPr>
          <p:cNvSpPr/>
          <p:nvPr/>
        </p:nvSpPr>
        <p:spPr>
          <a:xfrm>
            <a:off x="6471622" y="246909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ube 92">
            <a:extLst>
              <a:ext uri="{FF2B5EF4-FFF2-40B4-BE49-F238E27FC236}">
                <a16:creationId xmlns:a16="http://schemas.microsoft.com/office/drawing/2014/main" id="{DE82D1E0-B45E-492D-AB7B-039B0801291E}"/>
              </a:ext>
            </a:extLst>
          </p:cNvPr>
          <p:cNvSpPr/>
          <p:nvPr/>
        </p:nvSpPr>
        <p:spPr>
          <a:xfrm>
            <a:off x="7231143" y="2177084"/>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ube 93">
            <a:extLst>
              <a:ext uri="{FF2B5EF4-FFF2-40B4-BE49-F238E27FC236}">
                <a16:creationId xmlns:a16="http://schemas.microsoft.com/office/drawing/2014/main" id="{5B4E424F-08DC-45D3-9DAE-76B9F7084A9A}"/>
              </a:ext>
            </a:extLst>
          </p:cNvPr>
          <p:cNvSpPr/>
          <p:nvPr/>
        </p:nvSpPr>
        <p:spPr>
          <a:xfrm>
            <a:off x="7083120" y="232650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ube 94">
            <a:extLst>
              <a:ext uri="{FF2B5EF4-FFF2-40B4-BE49-F238E27FC236}">
                <a16:creationId xmlns:a16="http://schemas.microsoft.com/office/drawing/2014/main" id="{A0A86A73-43F4-46E4-9109-6FB2412F0153}"/>
              </a:ext>
            </a:extLst>
          </p:cNvPr>
          <p:cNvSpPr/>
          <p:nvPr/>
        </p:nvSpPr>
        <p:spPr>
          <a:xfrm>
            <a:off x="6941370" y="246909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ube 95">
            <a:extLst>
              <a:ext uri="{FF2B5EF4-FFF2-40B4-BE49-F238E27FC236}">
                <a16:creationId xmlns:a16="http://schemas.microsoft.com/office/drawing/2014/main" id="{2CE521E5-7D4D-48C2-8FFB-4E4D33629346}"/>
              </a:ext>
            </a:extLst>
          </p:cNvPr>
          <p:cNvSpPr/>
          <p:nvPr/>
        </p:nvSpPr>
        <p:spPr>
          <a:xfrm>
            <a:off x="7703605" y="2176164"/>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ube 96">
            <a:extLst>
              <a:ext uri="{FF2B5EF4-FFF2-40B4-BE49-F238E27FC236}">
                <a16:creationId xmlns:a16="http://schemas.microsoft.com/office/drawing/2014/main" id="{44417412-81D7-417B-8436-4FE93547E26E}"/>
              </a:ext>
            </a:extLst>
          </p:cNvPr>
          <p:cNvSpPr/>
          <p:nvPr/>
        </p:nvSpPr>
        <p:spPr>
          <a:xfrm>
            <a:off x="7555582" y="231745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ube 97">
            <a:extLst>
              <a:ext uri="{FF2B5EF4-FFF2-40B4-BE49-F238E27FC236}">
                <a16:creationId xmlns:a16="http://schemas.microsoft.com/office/drawing/2014/main" id="{F2351B38-7582-4DC7-BBCF-9CB5DC1F3CF0}"/>
              </a:ext>
            </a:extLst>
          </p:cNvPr>
          <p:cNvSpPr/>
          <p:nvPr/>
        </p:nvSpPr>
        <p:spPr>
          <a:xfrm>
            <a:off x="7407122" y="2914180"/>
            <a:ext cx="620485" cy="611881"/>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ube 98">
            <a:extLst>
              <a:ext uri="{FF2B5EF4-FFF2-40B4-BE49-F238E27FC236}">
                <a16:creationId xmlns:a16="http://schemas.microsoft.com/office/drawing/2014/main" id="{A70976CF-3B8E-4CB1-828B-A6FB42B94D89}"/>
              </a:ext>
            </a:extLst>
          </p:cNvPr>
          <p:cNvSpPr/>
          <p:nvPr/>
        </p:nvSpPr>
        <p:spPr>
          <a:xfrm>
            <a:off x="6939338" y="246909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1038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animEffect transition="in" filter="wipe(down)">
                                      <p:cBhvr>
                                        <p:cTn id="7" dur="500"/>
                                        <p:tgtEl>
                                          <p:spTgt spid="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9">
                                            <p:txEl>
                                              <p:pRg st="1" end="1"/>
                                            </p:txEl>
                                          </p:spTgt>
                                        </p:tgtEl>
                                        <p:attrNameLst>
                                          <p:attrName>style.visibility</p:attrName>
                                        </p:attrNameLst>
                                      </p:cBhvr>
                                      <p:to>
                                        <p:strVal val="visible"/>
                                      </p:to>
                                    </p:set>
                                    <p:animEffect transition="in" filter="wipe(down)">
                                      <p:cBhvr>
                                        <p:cTn id="12" dur="500"/>
                                        <p:tgtEl>
                                          <p:spTgt spid="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9">
                                            <p:txEl>
                                              <p:pRg st="2" end="2"/>
                                            </p:txEl>
                                          </p:spTgt>
                                        </p:tgtEl>
                                        <p:attrNameLst>
                                          <p:attrName>style.visibility</p:attrName>
                                        </p:attrNameLst>
                                      </p:cBhvr>
                                      <p:to>
                                        <p:strVal val="visible"/>
                                      </p:to>
                                    </p:set>
                                    <p:animEffect transition="in" filter="wipe(down)">
                                      <p:cBhvr>
                                        <p:cTn id="17" dur="500"/>
                                        <p:tgtEl>
                                          <p:spTgt spid="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FED187-2C3E-47E2-A1BB-C6E2451BBDA9}"/>
              </a:ext>
            </a:extLst>
          </p:cNvPr>
          <p:cNvSpPr/>
          <p:nvPr/>
        </p:nvSpPr>
        <p:spPr>
          <a:xfrm>
            <a:off x="-1" y="837328"/>
            <a:ext cx="12192000"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06D161E4-CE12-40BF-8D9E-D4A7692F0865}"/>
              </a:ext>
            </a:extLst>
          </p:cNvPr>
          <p:cNvSpPr/>
          <p:nvPr/>
        </p:nvSpPr>
        <p:spPr>
          <a:xfrm>
            <a:off x="0" y="5899376"/>
            <a:ext cx="12192000" cy="958624"/>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E8123C28-42FE-4D79-A1AC-03D0F9137BEC}"/>
              </a:ext>
            </a:extLst>
          </p:cNvPr>
          <p:cNvSpPr/>
          <p:nvPr/>
        </p:nvSpPr>
        <p:spPr>
          <a:xfrm>
            <a:off x="0" y="0"/>
            <a:ext cx="12192000" cy="958624"/>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descr="Graphical user interface, application&#10;&#10;Description automatically generated">
            <a:extLst>
              <a:ext uri="{FF2B5EF4-FFF2-40B4-BE49-F238E27FC236}">
                <a16:creationId xmlns:a16="http://schemas.microsoft.com/office/drawing/2014/main" id="{A83B3109-2123-4F38-AD55-240B89534C6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p:blipFill>
        <p:spPr>
          <a:xfrm>
            <a:off x="-126162" y="4857140"/>
            <a:ext cx="2244894" cy="2095418"/>
          </a:xfrm>
          <a:prstGeom prst="rect">
            <a:avLst/>
          </a:prstGeom>
        </p:spPr>
      </p:pic>
      <p:pic>
        <p:nvPicPr>
          <p:cNvPr id="9" name="Picture 8">
            <a:extLst>
              <a:ext uri="{FF2B5EF4-FFF2-40B4-BE49-F238E27FC236}">
                <a16:creationId xmlns:a16="http://schemas.microsoft.com/office/drawing/2014/main" id="{4E479189-DC7C-41EF-82E4-B921DC04D7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10" name="Picture 9" descr="Shape, circle&#10;&#10;Description automatically generated">
            <a:extLst>
              <a:ext uri="{FF2B5EF4-FFF2-40B4-BE49-F238E27FC236}">
                <a16:creationId xmlns:a16="http://schemas.microsoft.com/office/drawing/2014/main" id="{8FA46A4C-3DAB-4C60-A059-44319FE4FD0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246374" y="-157443"/>
            <a:ext cx="1495163" cy="1682928"/>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6EF021E4-B5C2-4BB2-8C5B-799643D896D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0483350" y="5163014"/>
            <a:ext cx="1708649" cy="1747297"/>
          </a:xfrm>
          <a:prstGeom prst="rect">
            <a:avLst/>
          </a:prstGeom>
        </p:spPr>
      </p:pic>
      <p:sp>
        <p:nvSpPr>
          <p:cNvPr id="14" name="TextBox 13">
            <a:extLst>
              <a:ext uri="{FF2B5EF4-FFF2-40B4-BE49-F238E27FC236}">
                <a16:creationId xmlns:a16="http://schemas.microsoft.com/office/drawing/2014/main" id="{EAD9A9AB-31E2-4EFF-87A8-8628568BFC7B}"/>
              </a:ext>
            </a:extLst>
          </p:cNvPr>
          <p:cNvSpPr txBox="1"/>
          <p:nvPr/>
        </p:nvSpPr>
        <p:spPr>
          <a:xfrm>
            <a:off x="3957999" y="2832001"/>
            <a:ext cx="4466514" cy="1015663"/>
          </a:xfrm>
          <a:prstGeom prst="rect">
            <a:avLst/>
          </a:prstGeom>
          <a:noFill/>
        </p:spPr>
        <p:txBody>
          <a:bodyPr wrap="square" rtlCol="0">
            <a:spAutoFit/>
          </a:bodyPr>
          <a:lstStyle/>
          <a:p>
            <a:pPr algn="ctr"/>
            <a:r>
              <a:rPr lang="en-US" sz="6000" b="1" dirty="0" err="1">
                <a:ln w="12700">
                  <a:solidFill>
                    <a:schemeClr val="tx1"/>
                  </a:solidFill>
                </a:ln>
                <a:solidFill>
                  <a:srgbClr val="DA5C45"/>
                </a:solidFill>
                <a:latin typeface="Arial" panose="020B0604020202020204" pitchFamily="34" charset="0"/>
              </a:rPr>
              <a:t>Bài</a:t>
            </a:r>
            <a:r>
              <a:rPr lang="en-US" sz="6000" b="1" dirty="0">
                <a:ln w="12700">
                  <a:solidFill>
                    <a:schemeClr val="tx1"/>
                  </a:solidFill>
                </a:ln>
                <a:solidFill>
                  <a:srgbClr val="DA5C45"/>
                </a:solidFill>
                <a:latin typeface="Arial" panose="020B0604020202020204" pitchFamily="34" charset="0"/>
              </a:rPr>
              <a:t> </a:t>
            </a:r>
            <a:r>
              <a:rPr lang="en-US" sz="6000" b="1" dirty="0" err="1">
                <a:ln w="12700">
                  <a:solidFill>
                    <a:schemeClr val="tx1"/>
                  </a:solidFill>
                </a:ln>
                <a:solidFill>
                  <a:srgbClr val="DA5C45"/>
                </a:solidFill>
                <a:latin typeface="Arial" panose="020B0604020202020204" pitchFamily="34" charset="0"/>
              </a:rPr>
              <a:t>tập</a:t>
            </a:r>
            <a:r>
              <a:rPr lang="en-US" sz="6000" b="1" dirty="0">
                <a:ln w="12700">
                  <a:solidFill>
                    <a:schemeClr val="tx1"/>
                  </a:solidFill>
                </a:ln>
                <a:solidFill>
                  <a:srgbClr val="DA5C45"/>
                </a:solidFill>
                <a:latin typeface="Arial" panose="020B0604020202020204" pitchFamily="34" charset="0"/>
              </a:rPr>
              <a:t> 3</a:t>
            </a:r>
            <a:endParaRPr lang="vi-VN" sz="6000" b="1" dirty="0">
              <a:ln w="12700">
                <a:solidFill>
                  <a:schemeClr val="tx1"/>
                </a:solidFill>
              </a:ln>
              <a:solidFill>
                <a:srgbClr val="E7C6BE"/>
              </a:solidFill>
              <a:latin typeface="Arial" panose="020B0604020202020204" pitchFamily="34" charset="0"/>
            </a:endParaRPr>
          </a:p>
        </p:txBody>
      </p:sp>
      <p:sp>
        <p:nvSpPr>
          <p:cNvPr id="15" name="Rectangle 14">
            <a:extLst>
              <a:ext uri="{FF2B5EF4-FFF2-40B4-BE49-F238E27FC236}">
                <a16:creationId xmlns:a16="http://schemas.microsoft.com/office/drawing/2014/main" id="{C731FDFD-AC0B-4EA0-81BF-F99BB68BB2C0}"/>
              </a:ext>
            </a:extLst>
          </p:cNvPr>
          <p:cNvSpPr/>
          <p:nvPr/>
        </p:nvSpPr>
        <p:spPr>
          <a:xfrm>
            <a:off x="1448659" y="7157665"/>
            <a:ext cx="9485194" cy="4899546"/>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6" name="Picture 15" descr="A picture containing clipart&#10;&#10;Description automatically generated">
            <a:extLst>
              <a:ext uri="{FF2B5EF4-FFF2-40B4-BE49-F238E27FC236}">
                <a16:creationId xmlns:a16="http://schemas.microsoft.com/office/drawing/2014/main" id="{D994FD5C-BC73-4369-A878-D16DDEBF70D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2192000" y="6636358"/>
            <a:ext cx="1856561" cy="2020629"/>
          </a:xfrm>
          <a:prstGeom prst="rect">
            <a:avLst/>
          </a:prstGeom>
        </p:spPr>
      </p:pic>
      <p:pic>
        <p:nvPicPr>
          <p:cNvPr id="17" name="Picture 16" descr="A picture containing clipart&#10;&#10;Description automatically generated">
            <a:extLst>
              <a:ext uri="{FF2B5EF4-FFF2-40B4-BE49-F238E27FC236}">
                <a16:creationId xmlns:a16="http://schemas.microsoft.com/office/drawing/2014/main" id="{E83E780A-0A22-49C9-B411-07C5CB9C37C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508" b="89643" l="8696" r="92609">
                        <a14:foregroundMark x1="8804" y1="84890" x2="10000" y2="83362"/>
                        <a14:foregroundMark x1="53152" y1="28523" x2="60435" y2="51783"/>
                        <a14:foregroundMark x1="55870" y1="30900" x2="56087" y2="51443"/>
                        <a14:foregroundMark x1="56087" y1="51443" x2="56087" y2="51613"/>
                        <a14:foregroundMark x1="53152" y1="33107" x2="52717" y2="55008"/>
                        <a14:foregroundMark x1="50326" y1="46180" x2="48696" y2="63328"/>
                        <a14:foregroundMark x1="47065" y1="53311" x2="46848" y2="60272"/>
                        <a14:foregroundMark x1="45652" y1="50934" x2="45652" y2="58065"/>
                        <a14:foregroundMark x1="45543" y1="53480" x2="45543" y2="57046"/>
                        <a14:foregroundMark x1="47174" y1="31070" x2="50109" y2="44992"/>
                        <a14:foregroundMark x1="49565" y1="25127" x2="53913" y2="42784"/>
                        <a14:foregroundMark x1="54130" y1="26995" x2="59891" y2="45331"/>
                        <a14:foregroundMark x1="58370" y1="32088" x2="60761" y2="43124"/>
                        <a14:foregroundMark x1="59565" y1="27844" x2="59891" y2="34975"/>
                        <a14:foregroundMark x1="52283" y1="24278" x2="58370" y2="27165"/>
                        <a14:foregroundMark x1="58370" y1="27165" x2="58370" y2="27165"/>
                        <a14:foregroundMark x1="73913" y1="20204" x2="77609" y2="43463"/>
                        <a14:foregroundMark x1="71413" y1="21222" x2="73043" y2="59253"/>
                        <a14:foregroundMark x1="70000" y1="38370" x2="72826" y2="67742"/>
                        <a14:foregroundMark x1="64457" y1="41596" x2="66522" y2="55857"/>
                        <a14:foregroundMark x1="65326" y1="40577" x2="67065" y2="49576"/>
                        <a14:foregroundMark x1="67065" y1="49576" x2="67065" y2="49576"/>
                        <a14:foregroundMark x1="67065" y1="37351" x2="69022" y2="55008"/>
                        <a14:foregroundMark x1="73804" y1="34295" x2="80761" y2="52122"/>
                        <a14:foregroundMark x1="80543" y1="37861" x2="83152" y2="50764"/>
                        <a14:foregroundMark x1="79674" y1="41596" x2="82717" y2="61290"/>
                        <a14:foregroundMark x1="87935" y1="59762" x2="90435" y2="60272"/>
                        <a14:foregroundMark x1="83587" y1="61121" x2="87500" y2="61969"/>
                        <a14:foregroundMark x1="75435" y1="21392" x2="76957" y2="28183"/>
                        <a14:foregroundMark x1="75543" y1="13243" x2="76413" y2="25637"/>
                        <a14:foregroundMark x1="92174" y1="56706" x2="92609" y2="61460"/>
                        <a14:foregroundMark x1="74674" y1="34635" x2="74457" y2="49576"/>
                        <a14:foregroundMark x1="25761" y1="32767" x2="26522" y2="40068"/>
                      </a14:backgroundRemoval>
                    </a14:imgEffect>
                  </a14:imgLayer>
                </a14:imgProps>
              </a:ext>
              <a:ext uri="{28A0092B-C50C-407E-A947-70E740481C1C}">
                <a14:useLocalDpi xmlns:a14="http://schemas.microsoft.com/office/drawing/2010/main" val="0"/>
              </a:ext>
            </a:extLst>
          </a:blip>
          <a:stretch>
            <a:fillRect/>
          </a:stretch>
        </p:blipFill>
        <p:spPr>
          <a:xfrm>
            <a:off x="-2448477" y="652045"/>
            <a:ext cx="2269347" cy="1452875"/>
          </a:xfrm>
          <a:prstGeom prst="rect">
            <a:avLst/>
          </a:prstGeom>
        </p:spPr>
      </p:pic>
    </p:spTree>
    <p:extLst>
      <p:ext uri="{BB962C8B-B14F-4D97-AF65-F5344CB8AC3E}">
        <p14:creationId xmlns:p14="http://schemas.microsoft.com/office/powerpoint/2010/main" val="26112584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0-#ppt_w/2"/>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9" decel="100000" fill="hold" nodeType="withEffect">
                                  <p:stCondLst>
                                    <p:cond delay="1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250" fill="hold"/>
                                        <p:tgtEl>
                                          <p:spTgt spid="10"/>
                                        </p:tgtEl>
                                        <p:attrNameLst>
                                          <p:attrName>ppt_x</p:attrName>
                                        </p:attrNameLst>
                                      </p:cBhvr>
                                      <p:tavLst>
                                        <p:tav tm="0">
                                          <p:val>
                                            <p:strVal val="0-#ppt_w/2"/>
                                          </p:val>
                                        </p:tav>
                                        <p:tav tm="100000">
                                          <p:val>
                                            <p:strVal val="#ppt_x"/>
                                          </p:val>
                                        </p:tav>
                                      </p:tavLst>
                                    </p:anim>
                                    <p:anim calcmode="lin" valueType="num">
                                      <p:cBhvr additive="base">
                                        <p:cTn id="12" dur="125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6" decel="100000" fill="hold" nodeType="withEffect">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250" fill="hold"/>
                                        <p:tgtEl>
                                          <p:spTgt spid="12"/>
                                        </p:tgtEl>
                                        <p:attrNameLst>
                                          <p:attrName>ppt_x</p:attrName>
                                        </p:attrNameLst>
                                      </p:cBhvr>
                                      <p:tavLst>
                                        <p:tav tm="0">
                                          <p:val>
                                            <p:strVal val="1+#ppt_w/2"/>
                                          </p:val>
                                        </p:tav>
                                        <p:tav tm="100000">
                                          <p:val>
                                            <p:strVal val="#ppt_x"/>
                                          </p:val>
                                        </p:tav>
                                      </p:tavLst>
                                    </p:anim>
                                    <p:anim calcmode="lin" valueType="num">
                                      <p:cBhvr additive="base">
                                        <p:cTn id="16" dur="125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3" decel="100000" fill="hold" nodeType="withEffect">
                                  <p:stCondLst>
                                    <p:cond delay="3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250" fill="hold"/>
                                        <p:tgtEl>
                                          <p:spTgt spid="9"/>
                                        </p:tgtEl>
                                        <p:attrNameLst>
                                          <p:attrName>ppt_x</p:attrName>
                                        </p:attrNameLst>
                                      </p:cBhvr>
                                      <p:tavLst>
                                        <p:tav tm="0">
                                          <p:val>
                                            <p:strVal val="1+#ppt_w/2"/>
                                          </p:val>
                                        </p:tav>
                                        <p:tav tm="100000">
                                          <p:val>
                                            <p:strVal val="#ppt_x"/>
                                          </p:val>
                                        </p:tav>
                                      </p:tavLst>
                                    </p:anim>
                                    <p:anim calcmode="lin" valueType="num">
                                      <p:cBhvr additive="base">
                                        <p:cTn id="20" dur="125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8" decel="10000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0-#ppt_w/2"/>
                                          </p:val>
                                        </p:tav>
                                        <p:tav tm="100000">
                                          <p:val>
                                            <p:strVal val="#ppt_x"/>
                                          </p:val>
                                        </p:tav>
                                      </p:tavLst>
                                    </p:anim>
                                    <p:anim calcmode="lin" valueType="num">
                                      <p:cBhvr additive="base">
                                        <p:cTn id="24" dur="10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1+#ppt_w/2"/>
                                          </p:val>
                                        </p:tav>
                                        <p:tav tm="100000">
                                          <p:val>
                                            <p:strVal val="#ppt_x"/>
                                          </p:val>
                                        </p:tav>
                                      </p:tavLst>
                                    </p:anim>
                                    <p:anim calcmode="lin" valueType="num">
                                      <p:cBhvr additive="base">
                                        <p:cTn id="28" dur="1000" fill="hold"/>
                                        <p:tgtEl>
                                          <p:spTgt spid="7"/>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3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2AFA3E9-C808-4076-BCE8-A571103B0D5F}"/>
              </a:ext>
            </a:extLst>
          </p:cNvPr>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7985FD5B-E104-4588-A797-0116CFBB0755}"/>
              </a:ext>
            </a:extLst>
          </p:cNvPr>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a:extLst>
              <a:ext uri="{FF2B5EF4-FFF2-40B4-BE49-F238E27FC236}">
                <a16:creationId xmlns:a16="http://schemas.microsoft.com/office/drawing/2014/main" id="{901F1BCA-CDDE-4689-81D4-8A41F3F533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p:blipFill>
        <p:spPr>
          <a:xfrm>
            <a:off x="-2144532" y="5163014"/>
            <a:ext cx="2244894" cy="2095418"/>
          </a:xfrm>
          <a:prstGeom prst="rect">
            <a:avLst/>
          </a:prstGeom>
        </p:spPr>
      </p:pic>
      <p:pic>
        <p:nvPicPr>
          <p:cNvPr id="7" name="Picture 6">
            <a:extLst>
              <a:ext uri="{FF2B5EF4-FFF2-40B4-BE49-F238E27FC236}">
                <a16:creationId xmlns:a16="http://schemas.microsoft.com/office/drawing/2014/main" id="{39940797-0528-49DB-AFE2-5AD880F4F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8" name="Picture 7" descr="Shape, circle&#10;&#10;Description automatically generated">
            <a:extLst>
              <a:ext uri="{FF2B5EF4-FFF2-40B4-BE49-F238E27FC236}">
                <a16:creationId xmlns:a16="http://schemas.microsoft.com/office/drawing/2014/main" id="{BDF9CE2A-B499-4666-8D42-1863C91D44A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860A570-E7F3-42CD-813D-9A496323B51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a:extLst>
              <a:ext uri="{FF2B5EF4-FFF2-40B4-BE49-F238E27FC236}">
                <a16:creationId xmlns:a16="http://schemas.microsoft.com/office/drawing/2014/main" id="{318AC76E-FE33-4B40-BBA5-519C8FE650C3}"/>
              </a:ext>
            </a:extLst>
          </p:cNvPr>
          <p:cNvSpPr/>
          <p:nvPr/>
        </p:nvSpPr>
        <p:spPr>
          <a:xfrm>
            <a:off x="1353403" y="979227"/>
            <a:ext cx="9485194" cy="4899546"/>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8DE392B-BEE0-42CF-9B63-0C6441B4C495}"/>
              </a:ext>
            </a:extLst>
          </p:cNvPr>
          <p:cNvSpPr txBox="1"/>
          <p:nvPr/>
        </p:nvSpPr>
        <p:spPr>
          <a:xfrm>
            <a:off x="3523397" y="-5140"/>
            <a:ext cx="5145206" cy="1015663"/>
          </a:xfrm>
          <a:prstGeom prst="rect">
            <a:avLst/>
          </a:prstGeom>
          <a:noFill/>
        </p:spPr>
        <p:txBody>
          <a:bodyPr wrap="square" rtlCol="0">
            <a:spAutoFit/>
          </a:bodyPr>
          <a:lstStyle/>
          <a:p>
            <a:pPr algn="ctr"/>
            <a:r>
              <a:rPr lang="en-US" sz="6000" dirty="0" err="1">
                <a:ln>
                  <a:solidFill>
                    <a:schemeClr val="tx1"/>
                  </a:solidFill>
                </a:ln>
                <a:solidFill>
                  <a:srgbClr val="DA5C45"/>
                </a:solidFill>
                <a:latin typeface="Arial" panose="020B0604020202020204" pitchFamily="34" charset="0"/>
              </a:rPr>
              <a:t>Bài</a:t>
            </a:r>
            <a:r>
              <a:rPr lang="en-US" sz="6000" dirty="0">
                <a:ln>
                  <a:solidFill>
                    <a:schemeClr val="tx1"/>
                  </a:solidFill>
                </a:ln>
                <a:solidFill>
                  <a:srgbClr val="DA5C45"/>
                </a:solidFill>
                <a:latin typeface="Arial" panose="020B0604020202020204" pitchFamily="34" charset="0"/>
              </a:rPr>
              <a:t> </a:t>
            </a:r>
            <a:r>
              <a:rPr lang="en-US" sz="6000" dirty="0" err="1">
                <a:ln>
                  <a:solidFill>
                    <a:schemeClr val="tx1"/>
                  </a:solidFill>
                </a:ln>
                <a:solidFill>
                  <a:srgbClr val="DA5C45"/>
                </a:solidFill>
                <a:latin typeface="Arial" panose="020B0604020202020204" pitchFamily="34" charset="0"/>
              </a:rPr>
              <a:t>tập</a:t>
            </a:r>
            <a:r>
              <a:rPr lang="en-US" sz="6000" dirty="0">
                <a:ln>
                  <a:solidFill>
                    <a:schemeClr val="tx1"/>
                  </a:solidFill>
                </a:ln>
                <a:solidFill>
                  <a:srgbClr val="DA5C45"/>
                </a:solidFill>
                <a:latin typeface="Arial" panose="020B0604020202020204" pitchFamily="34" charset="0"/>
              </a:rPr>
              <a:t> 3</a:t>
            </a:r>
            <a:endParaRPr lang="vi-VN" sz="6000" dirty="0">
              <a:ln>
                <a:solidFill>
                  <a:schemeClr val="tx1"/>
                </a:solidFill>
              </a:ln>
              <a:latin typeface="Arial" panose="020B0604020202020204" pitchFamily="34" charset="0"/>
            </a:endParaRPr>
          </a:p>
        </p:txBody>
      </p:sp>
      <p:pic>
        <p:nvPicPr>
          <p:cNvPr id="12" name="Picture 11" descr="A picture containing clipart&#10;&#10;Description automatically generated">
            <a:extLst>
              <a:ext uri="{FF2B5EF4-FFF2-40B4-BE49-F238E27FC236}">
                <a16:creationId xmlns:a16="http://schemas.microsoft.com/office/drawing/2014/main" id="{E3910E48-3ED6-4F4D-A014-00B5F825BE7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0208594" y="4785059"/>
            <a:ext cx="1856561" cy="2020629"/>
          </a:xfrm>
          <a:prstGeom prst="rect">
            <a:avLst/>
          </a:prstGeom>
        </p:spPr>
      </p:pic>
      <p:pic>
        <p:nvPicPr>
          <p:cNvPr id="13" name="Picture 12" descr="A picture containing clipart&#10;&#10;Description automatically generated">
            <a:extLst>
              <a:ext uri="{FF2B5EF4-FFF2-40B4-BE49-F238E27FC236}">
                <a16:creationId xmlns:a16="http://schemas.microsoft.com/office/drawing/2014/main" id="{461AE5A5-D3A8-4F33-8F21-677903D499C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508" b="89643" l="8696" r="92609">
                        <a14:foregroundMark x1="8804" y1="84890" x2="10000" y2="83362"/>
                        <a14:foregroundMark x1="53152" y1="28523" x2="60435" y2="51783"/>
                        <a14:foregroundMark x1="55870" y1="30900" x2="56087" y2="51443"/>
                        <a14:foregroundMark x1="56087" y1="51443" x2="56087" y2="51613"/>
                        <a14:foregroundMark x1="53152" y1="33107" x2="52717" y2="55008"/>
                        <a14:foregroundMark x1="50326" y1="46180" x2="48696" y2="63328"/>
                        <a14:foregroundMark x1="47065" y1="53311" x2="46848" y2="60272"/>
                        <a14:foregroundMark x1="45652" y1="50934" x2="45652" y2="58065"/>
                        <a14:foregroundMark x1="45543" y1="53480" x2="45543" y2="57046"/>
                        <a14:foregroundMark x1="47174" y1="31070" x2="50109" y2="44992"/>
                        <a14:foregroundMark x1="49565" y1="25127" x2="53913" y2="42784"/>
                        <a14:foregroundMark x1="54130" y1="26995" x2="59891" y2="45331"/>
                        <a14:foregroundMark x1="58370" y1="32088" x2="60761" y2="43124"/>
                        <a14:foregroundMark x1="59565" y1="27844" x2="59891" y2="34975"/>
                        <a14:foregroundMark x1="52283" y1="24278" x2="58370" y2="27165"/>
                        <a14:foregroundMark x1="58370" y1="27165" x2="58370" y2="27165"/>
                        <a14:foregroundMark x1="73913" y1="20204" x2="77609" y2="43463"/>
                        <a14:foregroundMark x1="71413" y1="21222" x2="73043" y2="59253"/>
                        <a14:foregroundMark x1="70000" y1="38370" x2="72826" y2="67742"/>
                        <a14:foregroundMark x1="64457" y1="41596" x2="66522" y2="55857"/>
                        <a14:foregroundMark x1="65326" y1="40577" x2="67065" y2="49576"/>
                        <a14:foregroundMark x1="67065" y1="49576" x2="67065" y2="49576"/>
                        <a14:foregroundMark x1="67065" y1="37351" x2="69022" y2="55008"/>
                        <a14:foregroundMark x1="73804" y1="34295" x2="80761" y2="52122"/>
                        <a14:foregroundMark x1="80543" y1="37861" x2="83152" y2="50764"/>
                        <a14:foregroundMark x1="79674" y1="41596" x2="82717" y2="61290"/>
                        <a14:foregroundMark x1="87935" y1="59762" x2="90435" y2="60272"/>
                        <a14:foregroundMark x1="83587" y1="61121" x2="87500" y2="61969"/>
                        <a14:foregroundMark x1="75435" y1="21392" x2="76957" y2="28183"/>
                        <a14:foregroundMark x1="75543" y1="13243" x2="76413" y2="25637"/>
                        <a14:foregroundMark x1="92174" y1="56706" x2="92609" y2="61460"/>
                        <a14:foregroundMark x1="74674" y1="34635" x2="74457" y2="49576"/>
                        <a14:foregroundMark x1="25761" y1="32767" x2="26522" y2="40068"/>
                      </a14:backgroundRemoval>
                    </a14:imgEffect>
                  </a14:imgLayer>
                </a14:imgProps>
              </a:ext>
              <a:ext uri="{28A0092B-C50C-407E-A947-70E740481C1C}">
                <a14:useLocalDpi xmlns:a14="http://schemas.microsoft.com/office/drawing/2010/main" val="0"/>
              </a:ext>
            </a:extLst>
          </a:blip>
          <a:stretch>
            <a:fillRect/>
          </a:stretch>
        </p:blipFill>
        <p:spPr>
          <a:xfrm>
            <a:off x="401782" y="284085"/>
            <a:ext cx="2269347" cy="1452875"/>
          </a:xfrm>
          <a:prstGeom prst="rect">
            <a:avLst/>
          </a:prstGeom>
        </p:spPr>
      </p:pic>
      <p:sp>
        <p:nvSpPr>
          <p:cNvPr id="16" name="TextBox 15">
            <a:extLst>
              <a:ext uri="{FF2B5EF4-FFF2-40B4-BE49-F238E27FC236}">
                <a16:creationId xmlns:a16="http://schemas.microsoft.com/office/drawing/2014/main" id="{1A022ADC-7B4E-4279-BF93-26AB83E6038E}"/>
              </a:ext>
            </a:extLst>
          </p:cNvPr>
          <p:cNvSpPr txBox="1"/>
          <p:nvPr/>
        </p:nvSpPr>
        <p:spPr>
          <a:xfrm>
            <a:off x="1817650" y="1337012"/>
            <a:ext cx="8937171" cy="1200329"/>
          </a:xfrm>
          <a:prstGeom prst="rect">
            <a:avLst/>
          </a:prstGeom>
          <a:noFill/>
        </p:spPr>
        <p:txBody>
          <a:bodyPr wrap="square" rtlCol="0">
            <a:spAutoFit/>
          </a:bodyPr>
          <a:lstStyle/>
          <a:p>
            <a:pPr>
              <a:spcBef>
                <a:spcPts val="600"/>
              </a:spcBef>
              <a:spcAft>
                <a:spcPts val="1200"/>
              </a:spcAft>
            </a:pPr>
            <a:r>
              <a:rPr lang="en-US" sz="2400" dirty="0" err="1">
                <a:solidFill>
                  <a:srgbClr val="F8FAEC"/>
                </a:solidFill>
                <a:latin typeface="Arial" panose="020B0604020202020204" pitchFamily="34" charset="0"/>
              </a:rPr>
              <a:t>Có</a:t>
            </a:r>
            <a:r>
              <a:rPr lang="en-US" sz="2400" dirty="0">
                <a:solidFill>
                  <a:srgbClr val="F8FAEC"/>
                </a:solidFill>
                <a:latin typeface="Arial" panose="020B0604020202020204" pitchFamily="34" charset="0"/>
              </a:rPr>
              <a:t> 6 </a:t>
            </a:r>
            <a:r>
              <a:rPr lang="en-US" sz="2400" dirty="0" err="1">
                <a:solidFill>
                  <a:srgbClr val="F8FAEC"/>
                </a:solidFill>
                <a:latin typeface="Arial" panose="020B0604020202020204" pitchFamily="34" charset="0"/>
              </a:rPr>
              <a:t>hình</a:t>
            </a:r>
            <a:r>
              <a:rPr lang="en-US" sz="2400" dirty="0">
                <a:solidFill>
                  <a:srgbClr val="F8FAEC"/>
                </a:solidFill>
                <a:latin typeface="Arial" panose="020B0604020202020204" pitchFamily="34" charset="0"/>
              </a:rPr>
              <a:t> </a:t>
            </a:r>
            <a:r>
              <a:rPr lang="en-US" sz="2400" dirty="0" err="1">
                <a:solidFill>
                  <a:srgbClr val="F8FAEC"/>
                </a:solidFill>
                <a:latin typeface="Arial" panose="020B0604020202020204" pitchFamily="34" charset="0"/>
              </a:rPr>
              <a:t>lập</a:t>
            </a:r>
            <a:r>
              <a:rPr lang="en-US" sz="2400" dirty="0">
                <a:solidFill>
                  <a:srgbClr val="F8FAEC"/>
                </a:solidFill>
                <a:latin typeface="Arial" panose="020B0604020202020204" pitchFamily="34" charset="0"/>
              </a:rPr>
              <a:t> </a:t>
            </a:r>
            <a:r>
              <a:rPr lang="en-US" sz="2400" dirty="0" err="1">
                <a:solidFill>
                  <a:srgbClr val="F8FAEC"/>
                </a:solidFill>
                <a:latin typeface="Arial" panose="020B0604020202020204" pitchFamily="34" charset="0"/>
              </a:rPr>
              <a:t>phương</a:t>
            </a:r>
            <a:r>
              <a:rPr lang="en-US" sz="2400" dirty="0">
                <a:solidFill>
                  <a:srgbClr val="F8FAEC"/>
                </a:solidFill>
                <a:latin typeface="Arial" panose="020B0604020202020204" pitchFamily="34" charset="0"/>
              </a:rPr>
              <a:t> </a:t>
            </a:r>
            <a:r>
              <a:rPr lang="en-US" sz="2400" dirty="0" err="1">
                <a:solidFill>
                  <a:srgbClr val="F8FAEC"/>
                </a:solidFill>
                <a:latin typeface="Arial" panose="020B0604020202020204" pitchFamily="34" charset="0"/>
              </a:rPr>
              <a:t>nhỏ</a:t>
            </a:r>
            <a:r>
              <a:rPr lang="en-US" sz="2400" dirty="0">
                <a:solidFill>
                  <a:srgbClr val="F8FAEC"/>
                </a:solidFill>
                <a:latin typeface="Arial" panose="020B0604020202020204" pitchFamily="34" charset="0"/>
              </a:rPr>
              <a:t> </a:t>
            </a:r>
            <a:r>
              <a:rPr lang="en-US" sz="2400" dirty="0" err="1">
                <a:solidFill>
                  <a:srgbClr val="F8FAEC"/>
                </a:solidFill>
                <a:latin typeface="Arial" panose="020B0604020202020204" pitchFamily="34" charset="0"/>
              </a:rPr>
              <a:t>cạnh</a:t>
            </a:r>
            <a:r>
              <a:rPr lang="en-US" sz="2400" dirty="0">
                <a:solidFill>
                  <a:srgbClr val="F8FAEC"/>
                </a:solidFill>
                <a:latin typeface="Arial" panose="020B0604020202020204" pitchFamily="34" charset="0"/>
              </a:rPr>
              <a:t> 1 cm. </a:t>
            </a:r>
            <a:r>
              <a:rPr lang="en-US" sz="2400" dirty="0" err="1">
                <a:solidFill>
                  <a:srgbClr val="F8FAEC"/>
                </a:solidFill>
                <a:latin typeface="Arial" panose="020B0604020202020204" pitchFamily="34" charset="0"/>
              </a:rPr>
              <a:t>Hãy</a:t>
            </a:r>
            <a:r>
              <a:rPr lang="en-US" sz="2400" dirty="0">
                <a:solidFill>
                  <a:srgbClr val="F8FAEC"/>
                </a:solidFill>
                <a:latin typeface="Arial" panose="020B0604020202020204" pitchFamily="34" charset="0"/>
              </a:rPr>
              <a:t> </a:t>
            </a:r>
            <a:r>
              <a:rPr lang="en-US" sz="2400" dirty="0" err="1">
                <a:solidFill>
                  <a:srgbClr val="F8FAEC"/>
                </a:solidFill>
                <a:latin typeface="Arial" panose="020B0604020202020204" pitchFamily="34" charset="0"/>
              </a:rPr>
              <a:t>xếp</a:t>
            </a:r>
            <a:r>
              <a:rPr lang="en-US" sz="2400" dirty="0">
                <a:solidFill>
                  <a:srgbClr val="F8FAEC"/>
                </a:solidFill>
                <a:latin typeface="Arial" panose="020B0604020202020204" pitchFamily="34" charset="0"/>
              </a:rPr>
              <a:t> 6 </a:t>
            </a:r>
            <a:r>
              <a:rPr lang="en-US" sz="2400" dirty="0" err="1">
                <a:solidFill>
                  <a:srgbClr val="F8FAEC"/>
                </a:solidFill>
                <a:latin typeface="Arial" panose="020B0604020202020204" pitchFamily="34" charset="0"/>
              </a:rPr>
              <a:t>hình</a:t>
            </a:r>
            <a:r>
              <a:rPr lang="en-US" sz="2400" dirty="0">
                <a:solidFill>
                  <a:srgbClr val="F8FAEC"/>
                </a:solidFill>
                <a:latin typeface="Arial" panose="020B0604020202020204" pitchFamily="34" charset="0"/>
              </a:rPr>
              <a:t> </a:t>
            </a:r>
            <a:r>
              <a:rPr lang="en-US" sz="2400" dirty="0" err="1">
                <a:solidFill>
                  <a:srgbClr val="F8FAEC"/>
                </a:solidFill>
                <a:latin typeface="Arial" panose="020B0604020202020204" pitchFamily="34" charset="0"/>
              </a:rPr>
              <a:t>lập</a:t>
            </a:r>
            <a:r>
              <a:rPr lang="en-US" sz="2400" dirty="0">
                <a:solidFill>
                  <a:srgbClr val="F8FAEC"/>
                </a:solidFill>
                <a:latin typeface="Arial" panose="020B0604020202020204" pitchFamily="34" charset="0"/>
              </a:rPr>
              <a:t> </a:t>
            </a:r>
            <a:r>
              <a:rPr lang="en-US" sz="2400" dirty="0" err="1">
                <a:solidFill>
                  <a:srgbClr val="F8FAEC"/>
                </a:solidFill>
                <a:latin typeface="Arial" panose="020B0604020202020204" pitchFamily="34" charset="0"/>
              </a:rPr>
              <a:t>phương</a:t>
            </a:r>
            <a:r>
              <a:rPr lang="en-US" sz="2400" dirty="0">
                <a:solidFill>
                  <a:srgbClr val="F8FAEC"/>
                </a:solidFill>
                <a:latin typeface="Arial" panose="020B0604020202020204" pitchFamily="34" charset="0"/>
              </a:rPr>
              <a:t> </a:t>
            </a:r>
            <a:r>
              <a:rPr lang="en-US" sz="2400" dirty="0" err="1">
                <a:solidFill>
                  <a:srgbClr val="F8FAEC"/>
                </a:solidFill>
                <a:latin typeface="Arial" panose="020B0604020202020204" pitchFamily="34" charset="0"/>
              </a:rPr>
              <a:t>đó</a:t>
            </a:r>
            <a:r>
              <a:rPr lang="en-US" sz="2400" dirty="0">
                <a:solidFill>
                  <a:srgbClr val="F8FAEC"/>
                </a:solidFill>
                <a:latin typeface="Arial" panose="020B0604020202020204" pitchFamily="34" charset="0"/>
              </a:rPr>
              <a:t> </a:t>
            </a:r>
            <a:r>
              <a:rPr lang="en-US" sz="2400" dirty="0" err="1">
                <a:solidFill>
                  <a:srgbClr val="F8FAEC"/>
                </a:solidFill>
                <a:latin typeface="Arial" panose="020B0604020202020204" pitchFamily="34" charset="0"/>
              </a:rPr>
              <a:t>thành</a:t>
            </a:r>
            <a:r>
              <a:rPr lang="en-US" sz="2400" dirty="0">
                <a:solidFill>
                  <a:srgbClr val="F8FAEC"/>
                </a:solidFill>
                <a:latin typeface="Arial" panose="020B0604020202020204" pitchFamily="34" charset="0"/>
              </a:rPr>
              <a:t> </a:t>
            </a:r>
            <a:r>
              <a:rPr lang="en-US" sz="2400" dirty="0" err="1">
                <a:solidFill>
                  <a:srgbClr val="F8FAEC"/>
                </a:solidFill>
                <a:latin typeface="Arial" panose="020B0604020202020204" pitchFamily="34" charset="0"/>
              </a:rPr>
              <a:t>một</a:t>
            </a:r>
            <a:r>
              <a:rPr lang="en-US" sz="2400" dirty="0">
                <a:solidFill>
                  <a:srgbClr val="F8FAEC"/>
                </a:solidFill>
                <a:latin typeface="Arial" panose="020B0604020202020204" pitchFamily="34" charset="0"/>
              </a:rPr>
              <a:t> </a:t>
            </a:r>
            <a:r>
              <a:rPr lang="en-US" sz="2400" dirty="0" err="1">
                <a:solidFill>
                  <a:srgbClr val="F8FAEC"/>
                </a:solidFill>
                <a:latin typeface="Arial" panose="020B0604020202020204" pitchFamily="34" charset="0"/>
              </a:rPr>
              <a:t>hình</a:t>
            </a:r>
            <a:r>
              <a:rPr lang="en-US" sz="2400" dirty="0">
                <a:solidFill>
                  <a:srgbClr val="F8FAEC"/>
                </a:solidFill>
                <a:latin typeface="Arial" panose="020B0604020202020204" pitchFamily="34" charset="0"/>
              </a:rPr>
              <a:t> </a:t>
            </a:r>
            <a:r>
              <a:rPr lang="en-US" sz="2400" dirty="0" err="1">
                <a:solidFill>
                  <a:srgbClr val="F8FAEC"/>
                </a:solidFill>
                <a:latin typeface="Arial" panose="020B0604020202020204" pitchFamily="34" charset="0"/>
              </a:rPr>
              <a:t>hộp</a:t>
            </a:r>
            <a:r>
              <a:rPr lang="en-US" sz="2400" dirty="0">
                <a:solidFill>
                  <a:srgbClr val="F8FAEC"/>
                </a:solidFill>
                <a:latin typeface="Arial" panose="020B0604020202020204" pitchFamily="34" charset="0"/>
              </a:rPr>
              <a:t> </a:t>
            </a:r>
            <a:r>
              <a:rPr lang="en-US" sz="2400" dirty="0" err="1">
                <a:solidFill>
                  <a:srgbClr val="F8FAEC"/>
                </a:solidFill>
                <a:latin typeface="Arial" panose="020B0604020202020204" pitchFamily="34" charset="0"/>
              </a:rPr>
              <a:t>chữ</a:t>
            </a:r>
            <a:r>
              <a:rPr lang="en-US" sz="2400" dirty="0">
                <a:solidFill>
                  <a:srgbClr val="F8FAEC"/>
                </a:solidFill>
                <a:latin typeface="Arial" panose="020B0604020202020204" pitchFamily="34" charset="0"/>
              </a:rPr>
              <a:t> </a:t>
            </a:r>
            <a:r>
              <a:rPr lang="en-US" sz="2400" dirty="0" err="1">
                <a:solidFill>
                  <a:srgbClr val="F8FAEC"/>
                </a:solidFill>
                <a:latin typeface="Arial" panose="020B0604020202020204" pitchFamily="34" charset="0"/>
              </a:rPr>
              <a:t>nhật</a:t>
            </a:r>
            <a:r>
              <a:rPr lang="en-US" sz="2400" dirty="0">
                <a:solidFill>
                  <a:srgbClr val="F8FAEC"/>
                </a:solidFill>
                <a:latin typeface="Arial" panose="020B0604020202020204" pitchFamily="34" charset="0"/>
              </a:rPr>
              <a:t>. </a:t>
            </a:r>
            <a:r>
              <a:rPr lang="en-US" sz="2400" dirty="0" err="1">
                <a:solidFill>
                  <a:srgbClr val="F8FAEC"/>
                </a:solidFill>
                <a:latin typeface="Arial" panose="020B0604020202020204" pitchFamily="34" charset="0"/>
              </a:rPr>
              <a:t>Có</a:t>
            </a:r>
            <a:r>
              <a:rPr lang="en-US" sz="2400" dirty="0">
                <a:solidFill>
                  <a:srgbClr val="F8FAEC"/>
                </a:solidFill>
                <a:latin typeface="Arial" panose="020B0604020202020204" pitchFamily="34" charset="0"/>
              </a:rPr>
              <a:t> bao </a:t>
            </a:r>
            <a:r>
              <a:rPr lang="en-US" sz="2400" dirty="0" err="1">
                <a:solidFill>
                  <a:srgbClr val="F8FAEC"/>
                </a:solidFill>
                <a:latin typeface="Arial" panose="020B0604020202020204" pitchFamily="34" charset="0"/>
              </a:rPr>
              <a:t>nhiêu</a:t>
            </a:r>
            <a:r>
              <a:rPr lang="en-US" sz="2400" dirty="0">
                <a:solidFill>
                  <a:srgbClr val="F8FAEC"/>
                </a:solidFill>
                <a:latin typeface="Arial" panose="020B0604020202020204" pitchFamily="34" charset="0"/>
              </a:rPr>
              <a:t> </a:t>
            </a:r>
            <a:r>
              <a:rPr lang="en-US" sz="2400" dirty="0" err="1">
                <a:solidFill>
                  <a:srgbClr val="F8FAEC"/>
                </a:solidFill>
                <a:latin typeface="Arial" panose="020B0604020202020204" pitchFamily="34" charset="0"/>
              </a:rPr>
              <a:t>cách</a:t>
            </a:r>
            <a:r>
              <a:rPr lang="en-US" sz="2400" dirty="0">
                <a:solidFill>
                  <a:srgbClr val="F8FAEC"/>
                </a:solidFill>
                <a:latin typeface="Arial" panose="020B0604020202020204" pitchFamily="34" charset="0"/>
              </a:rPr>
              <a:t> </a:t>
            </a:r>
            <a:r>
              <a:rPr lang="en-US" sz="2400" dirty="0" err="1">
                <a:solidFill>
                  <a:srgbClr val="F8FAEC"/>
                </a:solidFill>
                <a:latin typeface="Arial" panose="020B0604020202020204" pitchFamily="34" charset="0"/>
              </a:rPr>
              <a:t>xếp</a:t>
            </a:r>
            <a:r>
              <a:rPr lang="en-US" sz="2400" dirty="0">
                <a:solidFill>
                  <a:srgbClr val="F8FAEC"/>
                </a:solidFill>
                <a:latin typeface="Arial" panose="020B0604020202020204" pitchFamily="34" charset="0"/>
              </a:rPr>
              <a:t> </a:t>
            </a:r>
            <a:r>
              <a:rPr lang="en-US" sz="2400" dirty="0" err="1">
                <a:solidFill>
                  <a:srgbClr val="F8FAEC"/>
                </a:solidFill>
                <a:latin typeface="Arial" panose="020B0604020202020204" pitchFamily="34" charset="0"/>
              </a:rPr>
              <a:t>khác</a:t>
            </a:r>
            <a:r>
              <a:rPr lang="en-US" sz="2400" dirty="0">
                <a:solidFill>
                  <a:srgbClr val="F8FAEC"/>
                </a:solidFill>
                <a:latin typeface="Arial" panose="020B0604020202020204" pitchFamily="34" charset="0"/>
              </a:rPr>
              <a:t> </a:t>
            </a:r>
            <a:r>
              <a:rPr lang="en-US" sz="2400" dirty="0" err="1">
                <a:solidFill>
                  <a:srgbClr val="F8FAEC"/>
                </a:solidFill>
                <a:latin typeface="Arial" panose="020B0604020202020204" pitchFamily="34" charset="0"/>
              </a:rPr>
              <a:t>nhau</a:t>
            </a:r>
            <a:r>
              <a:rPr lang="en-US" sz="2400" dirty="0">
                <a:solidFill>
                  <a:srgbClr val="F8FAEC"/>
                </a:solidFill>
                <a:latin typeface="Arial" panose="020B0604020202020204" pitchFamily="34" charset="0"/>
              </a:rPr>
              <a:t>?</a:t>
            </a:r>
          </a:p>
        </p:txBody>
      </p:sp>
      <p:sp>
        <p:nvSpPr>
          <p:cNvPr id="17" name="Cube 16">
            <a:extLst>
              <a:ext uri="{FF2B5EF4-FFF2-40B4-BE49-F238E27FC236}">
                <a16:creationId xmlns:a16="http://schemas.microsoft.com/office/drawing/2014/main" id="{A279E324-5044-43D9-B0B7-999701E89A44}"/>
              </a:ext>
            </a:extLst>
          </p:cNvPr>
          <p:cNvSpPr/>
          <p:nvPr/>
        </p:nvSpPr>
        <p:spPr>
          <a:xfrm>
            <a:off x="2104534"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DA0606A5-E66C-4811-93D7-BED791529788}"/>
              </a:ext>
            </a:extLst>
          </p:cNvPr>
          <p:cNvSpPr/>
          <p:nvPr/>
        </p:nvSpPr>
        <p:spPr>
          <a:xfrm>
            <a:off x="3572531"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A6A2466A-A329-4C7F-A2B3-116F931FD2FB}"/>
              </a:ext>
            </a:extLst>
          </p:cNvPr>
          <p:cNvSpPr/>
          <p:nvPr/>
        </p:nvSpPr>
        <p:spPr>
          <a:xfrm>
            <a:off x="5040528"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009B0B4A-59E3-4AB4-A4AA-B41F5C5D8814}"/>
              </a:ext>
            </a:extLst>
          </p:cNvPr>
          <p:cNvSpPr/>
          <p:nvPr/>
        </p:nvSpPr>
        <p:spPr>
          <a:xfrm>
            <a:off x="6508525"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15E12FD3-A5FA-437F-97B7-9A4C1DF1491D}"/>
              </a:ext>
            </a:extLst>
          </p:cNvPr>
          <p:cNvSpPr/>
          <p:nvPr/>
        </p:nvSpPr>
        <p:spPr>
          <a:xfrm>
            <a:off x="7976522"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1F491B6C-1D85-44F7-BC39-1360C2D0C297}"/>
              </a:ext>
            </a:extLst>
          </p:cNvPr>
          <p:cNvSpPr/>
          <p:nvPr/>
        </p:nvSpPr>
        <p:spPr>
          <a:xfrm>
            <a:off x="9444517"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8EC6078-3596-449D-8B6D-F41AB1B939A5}"/>
              </a:ext>
            </a:extLst>
          </p:cNvPr>
          <p:cNvSpPr txBox="1"/>
          <p:nvPr/>
        </p:nvSpPr>
        <p:spPr>
          <a:xfrm>
            <a:off x="2326594" y="1347513"/>
            <a:ext cx="8092440" cy="461665"/>
          </a:xfrm>
          <a:prstGeom prst="rect">
            <a:avLst/>
          </a:prstGeom>
          <a:noFill/>
        </p:spPr>
        <p:txBody>
          <a:bodyPr wrap="square">
            <a:spAutoFit/>
          </a:bodyPr>
          <a:lstStyle/>
          <a:p>
            <a:r>
              <a:rPr lang="en-US" sz="2400" dirty="0">
                <a:solidFill>
                  <a:srgbClr val="FFFF00"/>
                </a:solidFill>
                <a:latin typeface="Arial" panose="020B0604020202020204" pitchFamily="34" charset="0"/>
              </a:rPr>
              <a:t>6 </a:t>
            </a:r>
            <a:r>
              <a:rPr lang="en-US" sz="2400" dirty="0" err="1">
                <a:solidFill>
                  <a:srgbClr val="FFFF00"/>
                </a:solidFill>
                <a:latin typeface="Arial" panose="020B0604020202020204" pitchFamily="34" charset="0"/>
              </a:rPr>
              <a:t>hình</a:t>
            </a:r>
            <a:r>
              <a:rPr lang="en-US" sz="2400" dirty="0">
                <a:solidFill>
                  <a:srgbClr val="FFFF00"/>
                </a:solidFill>
                <a:latin typeface="Arial" panose="020B0604020202020204" pitchFamily="34" charset="0"/>
              </a:rPr>
              <a:t> </a:t>
            </a:r>
            <a:r>
              <a:rPr lang="en-US" sz="2400" dirty="0" err="1">
                <a:solidFill>
                  <a:srgbClr val="FFFF00"/>
                </a:solidFill>
                <a:latin typeface="Arial" panose="020B0604020202020204" pitchFamily="34" charset="0"/>
              </a:rPr>
              <a:t>lập</a:t>
            </a:r>
            <a:r>
              <a:rPr lang="en-US" sz="2400" dirty="0">
                <a:solidFill>
                  <a:srgbClr val="FFFF00"/>
                </a:solidFill>
                <a:latin typeface="Arial" panose="020B0604020202020204" pitchFamily="34" charset="0"/>
              </a:rPr>
              <a:t> </a:t>
            </a:r>
            <a:r>
              <a:rPr lang="en-US" sz="2400" dirty="0" err="1">
                <a:solidFill>
                  <a:srgbClr val="FFFF00"/>
                </a:solidFill>
                <a:latin typeface="Arial" panose="020B0604020202020204" pitchFamily="34" charset="0"/>
              </a:rPr>
              <a:t>phương</a:t>
            </a:r>
            <a:endParaRPr lang="en-US" sz="2400" dirty="0">
              <a:solidFill>
                <a:srgbClr val="FFFF00"/>
              </a:solidFill>
            </a:endParaRPr>
          </a:p>
        </p:txBody>
      </p:sp>
      <p:sp>
        <p:nvSpPr>
          <p:cNvPr id="24" name="TextBox 23">
            <a:extLst>
              <a:ext uri="{FF2B5EF4-FFF2-40B4-BE49-F238E27FC236}">
                <a16:creationId xmlns:a16="http://schemas.microsoft.com/office/drawing/2014/main" id="{0E5443A0-F627-4563-A1ED-B82C46BBE123}"/>
              </a:ext>
            </a:extLst>
          </p:cNvPr>
          <p:cNvSpPr txBox="1"/>
          <p:nvPr/>
        </p:nvSpPr>
        <p:spPr>
          <a:xfrm>
            <a:off x="8488551" y="1350354"/>
            <a:ext cx="8092440" cy="461665"/>
          </a:xfrm>
          <a:prstGeom prst="rect">
            <a:avLst/>
          </a:prstGeom>
          <a:noFill/>
        </p:spPr>
        <p:txBody>
          <a:bodyPr wrap="square">
            <a:spAutoFit/>
          </a:bodyPr>
          <a:lstStyle/>
          <a:p>
            <a:r>
              <a:rPr lang="en-US" sz="2400" dirty="0" err="1">
                <a:solidFill>
                  <a:srgbClr val="FF0000"/>
                </a:solidFill>
                <a:latin typeface="Arial" panose="020B0604020202020204" pitchFamily="34" charset="0"/>
              </a:rPr>
              <a:t>xếp</a:t>
            </a:r>
            <a:endParaRPr lang="en-US" sz="2400" dirty="0">
              <a:solidFill>
                <a:srgbClr val="FF0000"/>
              </a:solidFill>
            </a:endParaRPr>
          </a:p>
        </p:txBody>
      </p:sp>
      <p:sp>
        <p:nvSpPr>
          <p:cNvPr id="25" name="TextBox 24">
            <a:extLst>
              <a:ext uri="{FF2B5EF4-FFF2-40B4-BE49-F238E27FC236}">
                <a16:creationId xmlns:a16="http://schemas.microsoft.com/office/drawing/2014/main" id="{BF10F4C4-E0F1-445D-BE66-3EDE4C70B98D}"/>
              </a:ext>
            </a:extLst>
          </p:cNvPr>
          <p:cNvSpPr txBox="1"/>
          <p:nvPr/>
        </p:nvSpPr>
        <p:spPr>
          <a:xfrm>
            <a:off x="4231696" y="1712570"/>
            <a:ext cx="8092440" cy="461665"/>
          </a:xfrm>
          <a:prstGeom prst="rect">
            <a:avLst/>
          </a:prstGeom>
          <a:noFill/>
        </p:spPr>
        <p:txBody>
          <a:bodyPr wrap="square">
            <a:spAutoFit/>
          </a:bodyPr>
          <a:lstStyle/>
          <a:p>
            <a:r>
              <a:rPr lang="en-US" sz="2400" dirty="0" err="1">
                <a:solidFill>
                  <a:srgbClr val="FF0000"/>
                </a:solidFill>
                <a:latin typeface="Arial" panose="020B0604020202020204" pitchFamily="34" charset="0"/>
              </a:rPr>
              <a:t>thành</a:t>
            </a:r>
            <a:r>
              <a:rPr lang="en-US" sz="2400" dirty="0">
                <a:solidFill>
                  <a:srgbClr val="FF0000"/>
                </a:solidFill>
                <a:latin typeface="Arial" panose="020B0604020202020204" pitchFamily="34" charset="0"/>
              </a:rPr>
              <a:t> </a:t>
            </a:r>
            <a:r>
              <a:rPr lang="en-US" sz="2400" dirty="0" err="1">
                <a:solidFill>
                  <a:srgbClr val="FF0000"/>
                </a:solidFill>
                <a:latin typeface="Arial" panose="020B0604020202020204" pitchFamily="34" charset="0"/>
              </a:rPr>
              <a:t>một</a:t>
            </a:r>
            <a:r>
              <a:rPr lang="en-US" sz="2400" dirty="0">
                <a:solidFill>
                  <a:srgbClr val="FF0000"/>
                </a:solidFill>
                <a:latin typeface="Arial" panose="020B0604020202020204" pitchFamily="34" charset="0"/>
              </a:rPr>
              <a:t> </a:t>
            </a:r>
            <a:r>
              <a:rPr lang="en-US" sz="2400" dirty="0" err="1">
                <a:solidFill>
                  <a:srgbClr val="FF0000"/>
                </a:solidFill>
                <a:latin typeface="Arial" panose="020B0604020202020204" pitchFamily="34" charset="0"/>
              </a:rPr>
              <a:t>hình</a:t>
            </a:r>
            <a:r>
              <a:rPr lang="en-US" sz="2400" dirty="0">
                <a:solidFill>
                  <a:srgbClr val="FF0000"/>
                </a:solidFill>
                <a:latin typeface="Arial" panose="020B0604020202020204" pitchFamily="34" charset="0"/>
              </a:rPr>
              <a:t> </a:t>
            </a:r>
            <a:r>
              <a:rPr lang="en-US" sz="2400" dirty="0" err="1">
                <a:solidFill>
                  <a:srgbClr val="FF0000"/>
                </a:solidFill>
                <a:latin typeface="Arial" panose="020B0604020202020204" pitchFamily="34" charset="0"/>
              </a:rPr>
              <a:t>hộp</a:t>
            </a:r>
            <a:r>
              <a:rPr lang="en-US" sz="2400" dirty="0">
                <a:solidFill>
                  <a:srgbClr val="FF0000"/>
                </a:solidFill>
                <a:latin typeface="Arial" panose="020B0604020202020204" pitchFamily="34" charset="0"/>
              </a:rPr>
              <a:t> </a:t>
            </a:r>
            <a:r>
              <a:rPr lang="en-US" sz="2400" dirty="0" err="1">
                <a:solidFill>
                  <a:srgbClr val="FF0000"/>
                </a:solidFill>
                <a:latin typeface="Arial" panose="020B0604020202020204" pitchFamily="34" charset="0"/>
              </a:rPr>
              <a:t>chữ</a:t>
            </a:r>
            <a:r>
              <a:rPr lang="en-US" sz="2400" dirty="0">
                <a:solidFill>
                  <a:srgbClr val="FF0000"/>
                </a:solidFill>
                <a:latin typeface="Arial" panose="020B0604020202020204" pitchFamily="34" charset="0"/>
              </a:rPr>
              <a:t> </a:t>
            </a:r>
            <a:r>
              <a:rPr lang="en-US" sz="2400" dirty="0" err="1">
                <a:solidFill>
                  <a:srgbClr val="FF0000"/>
                </a:solidFill>
                <a:latin typeface="Arial" panose="020B0604020202020204" pitchFamily="34" charset="0"/>
              </a:rPr>
              <a:t>nhật</a:t>
            </a:r>
            <a:endParaRPr lang="en-US" sz="2400" dirty="0">
              <a:solidFill>
                <a:srgbClr val="FF0000"/>
              </a:solidFill>
            </a:endParaRPr>
          </a:p>
        </p:txBody>
      </p:sp>
      <p:sp>
        <p:nvSpPr>
          <p:cNvPr id="26" name="Left Bracket 25">
            <a:extLst>
              <a:ext uri="{FF2B5EF4-FFF2-40B4-BE49-F238E27FC236}">
                <a16:creationId xmlns:a16="http://schemas.microsoft.com/office/drawing/2014/main" id="{9CC12A44-ECC9-4751-8039-C86AB4FA1D86}"/>
              </a:ext>
            </a:extLst>
          </p:cNvPr>
          <p:cNvSpPr/>
          <p:nvPr/>
        </p:nvSpPr>
        <p:spPr>
          <a:xfrm>
            <a:off x="1863882" y="2971799"/>
            <a:ext cx="240652" cy="793751"/>
          </a:xfrm>
          <a:prstGeom prst="leftBracket">
            <a:avLst>
              <a:gd name="adj" fmla="val 161745"/>
            </a:avLst>
          </a:prstGeom>
          <a:ln w="28575">
            <a:solidFill>
              <a:srgbClr val="F8FAEC"/>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F5BC96B4-CA53-4FFD-AA97-0596E52379D0}"/>
              </a:ext>
            </a:extLst>
          </p:cNvPr>
          <p:cNvSpPr txBox="1"/>
          <p:nvPr/>
        </p:nvSpPr>
        <p:spPr>
          <a:xfrm>
            <a:off x="1299839" y="3199534"/>
            <a:ext cx="1087607" cy="307777"/>
          </a:xfrm>
          <a:prstGeom prst="rect">
            <a:avLst/>
          </a:prstGeom>
          <a:noFill/>
        </p:spPr>
        <p:txBody>
          <a:bodyPr wrap="square" rtlCol="0">
            <a:spAutoFit/>
          </a:bodyPr>
          <a:lstStyle/>
          <a:p>
            <a:r>
              <a:rPr lang="en-US" sz="1400" dirty="0">
                <a:solidFill>
                  <a:srgbClr val="F8FAEC"/>
                </a:solidFill>
                <a:latin typeface="Arial" panose="020B0604020202020204" pitchFamily="34" charset="0"/>
              </a:rPr>
              <a:t>1 cm</a:t>
            </a:r>
          </a:p>
        </p:txBody>
      </p:sp>
    </p:spTree>
    <p:extLst>
      <p:ext uri="{BB962C8B-B14F-4D97-AF65-F5344CB8AC3E}">
        <p14:creationId xmlns:p14="http://schemas.microsoft.com/office/powerpoint/2010/main" val="1923817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up)">
                                      <p:cBhvr>
                                        <p:cTn id="26" dur="500"/>
                                        <p:tgtEl>
                                          <p:spTgt spid="18"/>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up)">
                                      <p:cBhvr>
                                        <p:cTn id="32" dur="500"/>
                                        <p:tgtEl>
                                          <p:spTgt spid="20"/>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up)">
                                      <p:cBhvr>
                                        <p:cTn id="35" dur="500"/>
                                        <p:tgtEl>
                                          <p:spTgt spid="21"/>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up)">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down)">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P spid="21" grpId="0" animBg="1"/>
      <p:bldP spid="22" grpId="0" animBg="1"/>
      <p:bldP spid="23" grpId="0"/>
      <p:bldP spid="24" grpId="0"/>
      <p:bldP spid="25" grpId="0"/>
      <p:bldP spid="26" grpId="0" animBg="1"/>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2AFA3E9-C808-4076-BCE8-A571103B0D5F}"/>
              </a:ext>
            </a:extLst>
          </p:cNvPr>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7985FD5B-E104-4588-A797-0116CFBB0755}"/>
              </a:ext>
            </a:extLst>
          </p:cNvPr>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a:extLst>
              <a:ext uri="{FF2B5EF4-FFF2-40B4-BE49-F238E27FC236}">
                <a16:creationId xmlns:a16="http://schemas.microsoft.com/office/drawing/2014/main" id="{901F1BCA-CDDE-4689-81D4-8A41F3F533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p:blipFill>
        <p:spPr>
          <a:xfrm>
            <a:off x="-2144532" y="5163014"/>
            <a:ext cx="2244894" cy="2095418"/>
          </a:xfrm>
          <a:prstGeom prst="rect">
            <a:avLst/>
          </a:prstGeom>
        </p:spPr>
      </p:pic>
      <p:pic>
        <p:nvPicPr>
          <p:cNvPr id="7" name="Picture 6">
            <a:extLst>
              <a:ext uri="{FF2B5EF4-FFF2-40B4-BE49-F238E27FC236}">
                <a16:creationId xmlns:a16="http://schemas.microsoft.com/office/drawing/2014/main" id="{39940797-0528-49DB-AFE2-5AD880F4F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8" name="Picture 7" descr="Shape, circle&#10;&#10;Description automatically generated">
            <a:extLst>
              <a:ext uri="{FF2B5EF4-FFF2-40B4-BE49-F238E27FC236}">
                <a16:creationId xmlns:a16="http://schemas.microsoft.com/office/drawing/2014/main" id="{BDF9CE2A-B499-4666-8D42-1863C91D44A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860A570-E7F3-42CD-813D-9A496323B51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a:extLst>
              <a:ext uri="{FF2B5EF4-FFF2-40B4-BE49-F238E27FC236}">
                <a16:creationId xmlns:a16="http://schemas.microsoft.com/office/drawing/2014/main" id="{318AC76E-FE33-4B40-BBA5-519C8FE650C3}"/>
              </a:ext>
            </a:extLst>
          </p:cNvPr>
          <p:cNvSpPr/>
          <p:nvPr/>
        </p:nvSpPr>
        <p:spPr>
          <a:xfrm>
            <a:off x="1353403" y="994933"/>
            <a:ext cx="9485194" cy="4899546"/>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8DE392B-BEE0-42CF-9B63-0C6441B4C495}"/>
              </a:ext>
            </a:extLst>
          </p:cNvPr>
          <p:cNvSpPr txBox="1"/>
          <p:nvPr/>
        </p:nvSpPr>
        <p:spPr>
          <a:xfrm>
            <a:off x="3523397" y="-5140"/>
            <a:ext cx="5145206" cy="1015663"/>
          </a:xfrm>
          <a:prstGeom prst="rect">
            <a:avLst/>
          </a:prstGeom>
          <a:noFill/>
        </p:spPr>
        <p:txBody>
          <a:bodyPr wrap="square" rtlCol="0">
            <a:spAutoFit/>
          </a:bodyPr>
          <a:lstStyle/>
          <a:p>
            <a:pPr algn="ctr"/>
            <a:r>
              <a:rPr lang="en-US" sz="6000" dirty="0" err="1">
                <a:ln>
                  <a:solidFill>
                    <a:schemeClr val="tx1"/>
                  </a:solidFill>
                </a:ln>
                <a:solidFill>
                  <a:srgbClr val="DA5C45"/>
                </a:solidFill>
                <a:latin typeface="Arial" panose="020B0604020202020204" pitchFamily="34" charset="0"/>
              </a:rPr>
              <a:t>Bài</a:t>
            </a:r>
            <a:r>
              <a:rPr lang="en-US" sz="6000" dirty="0">
                <a:ln>
                  <a:solidFill>
                    <a:schemeClr val="tx1"/>
                  </a:solidFill>
                </a:ln>
                <a:solidFill>
                  <a:srgbClr val="DA5C45"/>
                </a:solidFill>
                <a:latin typeface="Arial" panose="020B0604020202020204" pitchFamily="34" charset="0"/>
              </a:rPr>
              <a:t> </a:t>
            </a:r>
            <a:r>
              <a:rPr lang="en-US" sz="6000" dirty="0" err="1">
                <a:ln>
                  <a:solidFill>
                    <a:schemeClr val="tx1"/>
                  </a:solidFill>
                </a:ln>
                <a:solidFill>
                  <a:srgbClr val="DA5C45"/>
                </a:solidFill>
                <a:latin typeface="Arial" panose="020B0604020202020204" pitchFamily="34" charset="0"/>
              </a:rPr>
              <a:t>tập</a:t>
            </a:r>
            <a:r>
              <a:rPr lang="en-US" sz="6000" dirty="0">
                <a:ln>
                  <a:solidFill>
                    <a:schemeClr val="tx1"/>
                  </a:solidFill>
                </a:ln>
                <a:solidFill>
                  <a:srgbClr val="DA5C45"/>
                </a:solidFill>
                <a:latin typeface="Arial" panose="020B0604020202020204" pitchFamily="34" charset="0"/>
              </a:rPr>
              <a:t> 3</a:t>
            </a:r>
            <a:endParaRPr lang="vi-VN" sz="6000" dirty="0">
              <a:ln>
                <a:solidFill>
                  <a:schemeClr val="tx1"/>
                </a:solidFill>
              </a:ln>
              <a:latin typeface="Arial" panose="020B0604020202020204" pitchFamily="34" charset="0"/>
            </a:endParaRPr>
          </a:p>
        </p:txBody>
      </p:sp>
      <p:pic>
        <p:nvPicPr>
          <p:cNvPr id="12" name="Picture 11" descr="A picture containing clipart&#10;&#10;Description automatically generated">
            <a:extLst>
              <a:ext uri="{FF2B5EF4-FFF2-40B4-BE49-F238E27FC236}">
                <a16:creationId xmlns:a16="http://schemas.microsoft.com/office/drawing/2014/main" id="{E3910E48-3ED6-4F4D-A014-00B5F825BE7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0208594" y="4785059"/>
            <a:ext cx="1856561" cy="2020629"/>
          </a:xfrm>
          <a:prstGeom prst="rect">
            <a:avLst/>
          </a:prstGeom>
        </p:spPr>
      </p:pic>
      <p:sp>
        <p:nvSpPr>
          <p:cNvPr id="17" name="Cube 16">
            <a:extLst>
              <a:ext uri="{FF2B5EF4-FFF2-40B4-BE49-F238E27FC236}">
                <a16:creationId xmlns:a16="http://schemas.microsoft.com/office/drawing/2014/main" id="{A279E324-5044-43D9-B0B7-999701E89A44}"/>
              </a:ext>
            </a:extLst>
          </p:cNvPr>
          <p:cNvSpPr/>
          <p:nvPr/>
        </p:nvSpPr>
        <p:spPr>
          <a:xfrm>
            <a:off x="2198736"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DA0606A5-E66C-4811-93D7-BED791529788}"/>
              </a:ext>
            </a:extLst>
          </p:cNvPr>
          <p:cNvSpPr/>
          <p:nvPr/>
        </p:nvSpPr>
        <p:spPr>
          <a:xfrm>
            <a:off x="3666733"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A6A2466A-A329-4C7F-A2B3-116F931FD2FB}"/>
              </a:ext>
            </a:extLst>
          </p:cNvPr>
          <p:cNvSpPr/>
          <p:nvPr/>
        </p:nvSpPr>
        <p:spPr>
          <a:xfrm>
            <a:off x="5134730"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009B0B4A-59E3-4AB4-A4AA-B41F5C5D8814}"/>
              </a:ext>
            </a:extLst>
          </p:cNvPr>
          <p:cNvSpPr/>
          <p:nvPr/>
        </p:nvSpPr>
        <p:spPr>
          <a:xfrm>
            <a:off x="6602727"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15E12FD3-A5FA-437F-97B7-9A4C1DF1491D}"/>
              </a:ext>
            </a:extLst>
          </p:cNvPr>
          <p:cNvSpPr/>
          <p:nvPr/>
        </p:nvSpPr>
        <p:spPr>
          <a:xfrm>
            <a:off x="8070724"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1F491B6C-1D85-44F7-BC39-1360C2D0C297}"/>
              </a:ext>
            </a:extLst>
          </p:cNvPr>
          <p:cNvSpPr/>
          <p:nvPr/>
        </p:nvSpPr>
        <p:spPr>
          <a:xfrm>
            <a:off x="9538719"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9AEFB64-BAB0-4DAA-9835-3FDD8DD18CAC}"/>
              </a:ext>
            </a:extLst>
          </p:cNvPr>
          <p:cNvPicPr>
            <a:picLocks noChangeAspect="1"/>
          </p:cNvPicPr>
          <p:nvPr/>
        </p:nvPicPr>
        <p:blipFill rotWithShape="1">
          <a:blip r:embed="rId11">
            <a:biLevel thresh="25000"/>
            <a:extLst>
              <a:ext uri="{BEBA8EAE-BF5A-486C-A8C5-ECC9F3942E4B}">
                <a14:imgProps xmlns:a14="http://schemas.microsoft.com/office/drawing/2010/main">
                  <a14:imgLayer r:embed="rId12">
                    <a14:imgEffect>
                      <a14:colorTemperature colorTemp="1500"/>
                    </a14:imgEffect>
                    <a14:imgEffect>
                      <a14:saturation sat="0"/>
                    </a14:imgEffect>
                  </a14:imgLayer>
                </a14:imgProps>
              </a:ext>
              <a:ext uri="{28A0092B-C50C-407E-A947-70E740481C1C}">
                <a14:useLocalDpi xmlns:a14="http://schemas.microsoft.com/office/drawing/2010/main" val="0"/>
              </a:ext>
            </a:extLst>
          </a:blip>
          <a:srcRect l="56237" t="66500" b="8213"/>
          <a:stretch/>
        </p:blipFill>
        <p:spPr>
          <a:xfrm>
            <a:off x="4408" y="-155721"/>
            <a:ext cx="2538637" cy="1961136"/>
          </a:xfrm>
          <a:prstGeom prst="rect">
            <a:avLst/>
          </a:prstGeom>
        </p:spPr>
      </p:pic>
      <p:sp>
        <p:nvSpPr>
          <p:cNvPr id="4" name="TextBox 3">
            <a:extLst>
              <a:ext uri="{FF2B5EF4-FFF2-40B4-BE49-F238E27FC236}">
                <a16:creationId xmlns:a16="http://schemas.microsoft.com/office/drawing/2014/main" id="{22413C0C-8088-40AC-9882-427CE8ACF0DB}"/>
              </a:ext>
            </a:extLst>
          </p:cNvPr>
          <p:cNvSpPr txBox="1"/>
          <p:nvPr/>
        </p:nvSpPr>
        <p:spPr>
          <a:xfrm>
            <a:off x="502069" y="644702"/>
            <a:ext cx="1217273" cy="954107"/>
          </a:xfrm>
          <a:prstGeom prst="rect">
            <a:avLst/>
          </a:prstGeom>
          <a:noFill/>
        </p:spPr>
        <p:txBody>
          <a:bodyPr wrap="square" rtlCol="0">
            <a:spAutoFit/>
          </a:bodyPr>
          <a:lstStyle/>
          <a:p>
            <a:r>
              <a:rPr lang="en-US" sz="2800" dirty="0" err="1">
                <a:solidFill>
                  <a:srgbClr val="51347B"/>
                </a:solidFill>
                <a:latin typeface="Arial" panose="020B0604020202020204" pitchFamily="34" charset="0"/>
              </a:rPr>
              <a:t>Cách</a:t>
            </a:r>
            <a:r>
              <a:rPr lang="en-US" sz="2800" dirty="0">
                <a:solidFill>
                  <a:srgbClr val="51347B"/>
                </a:solidFill>
                <a:latin typeface="Arial" panose="020B0604020202020204" pitchFamily="34" charset="0"/>
              </a:rPr>
              <a:t> 1</a:t>
            </a:r>
          </a:p>
        </p:txBody>
      </p:sp>
      <p:grpSp>
        <p:nvGrpSpPr>
          <p:cNvPr id="28" name="Group 27">
            <a:extLst>
              <a:ext uri="{FF2B5EF4-FFF2-40B4-BE49-F238E27FC236}">
                <a16:creationId xmlns:a16="http://schemas.microsoft.com/office/drawing/2014/main" id="{C9088D5F-EDCF-44B0-811A-D49F27497915}"/>
              </a:ext>
            </a:extLst>
          </p:cNvPr>
          <p:cNvGrpSpPr/>
          <p:nvPr/>
        </p:nvGrpSpPr>
        <p:grpSpPr>
          <a:xfrm>
            <a:off x="2198736" y="3120550"/>
            <a:ext cx="5383069" cy="1114800"/>
            <a:chOff x="2104534" y="3770271"/>
            <a:chExt cx="5383069" cy="1114800"/>
          </a:xfrm>
        </p:grpSpPr>
        <p:sp>
          <p:nvSpPr>
            <p:cNvPr id="29" name="Cube 28">
              <a:extLst>
                <a:ext uri="{FF2B5EF4-FFF2-40B4-BE49-F238E27FC236}">
                  <a16:creationId xmlns:a16="http://schemas.microsoft.com/office/drawing/2014/main" id="{27C06B96-C24C-43EB-B757-4908CE0D6500}"/>
                </a:ext>
              </a:extLst>
            </p:cNvPr>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231FB21B-97E2-44A3-8309-AE9688F3D146}"/>
                </a:ext>
              </a:extLst>
            </p:cNvPr>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24AC048E-AF26-4C38-8155-E3A4D2A0389A}"/>
                </a:ext>
              </a:extLst>
            </p:cNvPr>
            <p:cNvSpPr/>
            <p:nvPr/>
          </p:nvSpPr>
          <p:spPr>
            <a:xfrm>
              <a:off x="380739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BB7C352F-96CD-4FAF-AF02-CB3B85E51680}"/>
                </a:ext>
              </a:extLst>
            </p:cNvPr>
            <p:cNvSpPr/>
            <p:nvPr/>
          </p:nvSpPr>
          <p:spPr>
            <a:xfrm>
              <a:off x="4651556"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7A10E323-E3EA-41BD-BCF8-8DD58970C247}"/>
                </a:ext>
              </a:extLst>
            </p:cNvPr>
            <p:cNvSpPr/>
            <p:nvPr/>
          </p:nvSpPr>
          <p:spPr>
            <a:xfrm>
              <a:off x="5500090"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D5D98E69-AA31-4008-AB29-09E4A788A5E8}"/>
                </a:ext>
              </a:extLst>
            </p:cNvPr>
            <p:cNvSpPr/>
            <p:nvPr/>
          </p:nvSpPr>
          <p:spPr>
            <a:xfrm>
              <a:off x="635441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a:extLst>
              <a:ext uri="{FF2B5EF4-FFF2-40B4-BE49-F238E27FC236}">
                <a16:creationId xmlns:a16="http://schemas.microsoft.com/office/drawing/2014/main" id="{F3F69CC3-42CF-4801-B12F-2A1124B793AD}"/>
              </a:ext>
            </a:extLst>
          </p:cNvPr>
          <p:cNvCxnSpPr/>
          <p:nvPr/>
        </p:nvCxnSpPr>
        <p:spPr>
          <a:xfrm>
            <a:off x="2198736" y="4235350"/>
            <a:ext cx="51028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BF7FD9E-C1E2-4116-8053-44BE0D7B8BCF}"/>
              </a:ext>
            </a:extLst>
          </p:cNvPr>
          <p:cNvSpPr txBox="1"/>
          <p:nvPr/>
        </p:nvSpPr>
        <p:spPr>
          <a:xfrm>
            <a:off x="4339498" y="4229748"/>
            <a:ext cx="2244894" cy="461665"/>
          </a:xfrm>
          <a:prstGeom prst="rect">
            <a:avLst/>
          </a:prstGeom>
          <a:noFill/>
        </p:spPr>
        <p:txBody>
          <a:bodyPr wrap="square" rtlCol="0">
            <a:spAutoFit/>
          </a:bodyPr>
          <a:lstStyle/>
          <a:p>
            <a:r>
              <a:rPr lang="en-US" sz="2400" dirty="0">
                <a:solidFill>
                  <a:srgbClr val="F8FAEC"/>
                </a:solidFill>
                <a:latin typeface="Arial" panose="020B0604020202020204" pitchFamily="34" charset="0"/>
              </a:rPr>
              <a:t>6 cm</a:t>
            </a:r>
          </a:p>
        </p:txBody>
      </p:sp>
      <p:cxnSp>
        <p:nvCxnSpPr>
          <p:cNvPr id="38" name="Straight Connector 37">
            <a:extLst>
              <a:ext uri="{FF2B5EF4-FFF2-40B4-BE49-F238E27FC236}">
                <a16:creationId xmlns:a16="http://schemas.microsoft.com/office/drawing/2014/main" id="{212822B8-A746-4B85-9F20-D81772210E40}"/>
              </a:ext>
            </a:extLst>
          </p:cNvPr>
          <p:cNvCxnSpPr/>
          <p:nvPr/>
        </p:nvCxnSpPr>
        <p:spPr>
          <a:xfrm flipV="1">
            <a:off x="7301552" y="3946358"/>
            <a:ext cx="280253" cy="28339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E66EA46-64FB-470D-8C88-A0A9316E7095}"/>
              </a:ext>
            </a:extLst>
          </p:cNvPr>
          <p:cNvSpPr txBox="1"/>
          <p:nvPr/>
        </p:nvSpPr>
        <p:spPr>
          <a:xfrm>
            <a:off x="7432146" y="3956656"/>
            <a:ext cx="2244894" cy="461665"/>
          </a:xfrm>
          <a:prstGeom prst="rect">
            <a:avLst/>
          </a:prstGeom>
          <a:noFill/>
        </p:spPr>
        <p:txBody>
          <a:bodyPr wrap="square" rtlCol="0">
            <a:spAutoFit/>
          </a:bodyPr>
          <a:lstStyle/>
          <a:p>
            <a:r>
              <a:rPr lang="en-US" sz="2400" dirty="0">
                <a:solidFill>
                  <a:srgbClr val="F8FAEC"/>
                </a:solidFill>
                <a:latin typeface="Arial" panose="020B0604020202020204" pitchFamily="34" charset="0"/>
              </a:rPr>
              <a:t>1 cm</a:t>
            </a:r>
          </a:p>
        </p:txBody>
      </p:sp>
      <p:cxnSp>
        <p:nvCxnSpPr>
          <p:cNvPr id="41" name="Straight Connector 40">
            <a:extLst>
              <a:ext uri="{FF2B5EF4-FFF2-40B4-BE49-F238E27FC236}">
                <a16:creationId xmlns:a16="http://schemas.microsoft.com/office/drawing/2014/main" id="{A21018FE-F810-4EAC-A305-6D4DE535ED0B}"/>
              </a:ext>
            </a:extLst>
          </p:cNvPr>
          <p:cNvCxnSpPr/>
          <p:nvPr/>
        </p:nvCxnSpPr>
        <p:spPr>
          <a:xfrm flipV="1">
            <a:off x="7591775" y="3120550"/>
            <a:ext cx="0" cy="82580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2C2B975-E5BF-4EB7-B5D1-F0E519A2719B}"/>
              </a:ext>
            </a:extLst>
          </p:cNvPr>
          <p:cNvSpPr txBox="1"/>
          <p:nvPr/>
        </p:nvSpPr>
        <p:spPr>
          <a:xfrm>
            <a:off x="7652932" y="3347107"/>
            <a:ext cx="2244894" cy="461665"/>
          </a:xfrm>
          <a:prstGeom prst="rect">
            <a:avLst/>
          </a:prstGeom>
          <a:noFill/>
        </p:spPr>
        <p:txBody>
          <a:bodyPr wrap="square" rtlCol="0">
            <a:spAutoFit/>
          </a:bodyPr>
          <a:lstStyle/>
          <a:p>
            <a:r>
              <a:rPr lang="en-US" sz="2400" dirty="0">
                <a:solidFill>
                  <a:srgbClr val="F8FAEC"/>
                </a:solidFill>
                <a:latin typeface="Arial" panose="020B0604020202020204" pitchFamily="34" charset="0"/>
              </a:rPr>
              <a:t>1 cm</a:t>
            </a:r>
          </a:p>
        </p:txBody>
      </p:sp>
    </p:spTree>
    <p:extLst>
      <p:ext uri="{BB962C8B-B14F-4D97-AF65-F5344CB8AC3E}">
        <p14:creationId xmlns:p14="http://schemas.microsoft.com/office/powerpoint/2010/main" val="2753307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2.22222E-6 L -2.91667E-6 0.25 " pathEditMode="relative" rAng="0" ptsTypes="AA">
                                      <p:cBhvr>
                                        <p:cTn id="6" dur="2000" fill="hold"/>
                                        <p:tgtEl>
                                          <p:spTgt spid="17"/>
                                        </p:tgtEl>
                                        <p:attrNameLst>
                                          <p:attrName>ppt_x</p:attrName>
                                          <p:attrName>ppt_y</p:attrName>
                                        </p:attrNameLst>
                                      </p:cBhvr>
                                      <p:rCtr x="0" y="12500"/>
                                    </p:animMotion>
                                  </p:childTnLst>
                                </p:cTn>
                              </p:par>
                              <p:par>
                                <p:cTn id="7" presetID="42" presetClass="path" presetSubtype="0" accel="50000" decel="50000" fill="hold" grpId="0" nodeType="withEffect">
                                  <p:stCondLst>
                                    <p:cond delay="0"/>
                                  </p:stCondLst>
                                  <p:childTnLst>
                                    <p:animMotion origin="layout" path="M 4.375E-6 -2.22222E-6 L -0.05066 0.25116 " pathEditMode="relative" rAng="0" ptsTypes="AA">
                                      <p:cBhvr>
                                        <p:cTn id="8" dur="2000" fill="hold"/>
                                        <p:tgtEl>
                                          <p:spTgt spid="18"/>
                                        </p:tgtEl>
                                        <p:attrNameLst>
                                          <p:attrName>ppt_x</p:attrName>
                                          <p:attrName>ppt_y</p:attrName>
                                        </p:attrNameLst>
                                      </p:cBhvr>
                                      <p:rCtr x="-2539" y="12546"/>
                                    </p:animMotion>
                                  </p:childTnLst>
                                </p:cTn>
                              </p:par>
                              <p:par>
                                <p:cTn id="9" presetID="42" presetClass="path" presetSubtype="0" accel="50000" decel="50000" fill="hold" grpId="0" nodeType="withEffect">
                                  <p:stCondLst>
                                    <p:cond delay="0"/>
                                  </p:stCondLst>
                                  <p:childTnLst>
                                    <p:animMotion origin="layout" path="M 1.875E-6 -2.22222E-6 L -0.10117 0.25162 " pathEditMode="relative" rAng="0" ptsTypes="AA">
                                      <p:cBhvr>
                                        <p:cTn id="10" dur="2000" fill="hold"/>
                                        <p:tgtEl>
                                          <p:spTgt spid="19"/>
                                        </p:tgtEl>
                                        <p:attrNameLst>
                                          <p:attrName>ppt_x</p:attrName>
                                          <p:attrName>ppt_y</p:attrName>
                                        </p:attrNameLst>
                                      </p:cBhvr>
                                      <p:rCtr x="-5065" y="12569"/>
                                    </p:animMotion>
                                  </p:childTnLst>
                                </p:cTn>
                              </p:par>
                              <p:par>
                                <p:cTn id="11" presetID="42" presetClass="path" presetSubtype="0" accel="50000" decel="50000" fill="hold" grpId="0" nodeType="withEffect">
                                  <p:stCondLst>
                                    <p:cond delay="0"/>
                                  </p:stCondLst>
                                  <p:childTnLst>
                                    <p:animMotion origin="layout" path="M -8.33333E-7 -2.22222E-6 L -0.15208 0.25116 " pathEditMode="relative" rAng="0" ptsTypes="AA">
                                      <p:cBhvr>
                                        <p:cTn id="12" dur="2000" fill="hold"/>
                                        <p:tgtEl>
                                          <p:spTgt spid="20"/>
                                        </p:tgtEl>
                                        <p:attrNameLst>
                                          <p:attrName>ppt_x</p:attrName>
                                          <p:attrName>ppt_y</p:attrName>
                                        </p:attrNameLst>
                                      </p:cBhvr>
                                      <p:rCtr x="-7604" y="12546"/>
                                    </p:animMotion>
                                  </p:childTnLst>
                                </p:cTn>
                              </p:par>
                              <p:par>
                                <p:cTn id="13" presetID="42" presetClass="path" presetSubtype="0" accel="50000" decel="50000" fill="hold" grpId="0" nodeType="withEffect">
                                  <p:stCondLst>
                                    <p:cond delay="0"/>
                                  </p:stCondLst>
                                  <p:childTnLst>
                                    <p:animMotion origin="layout" path="M -3.54167E-6 -2.22222E-6 L -0.20325 0.25116 " pathEditMode="relative" rAng="0" ptsTypes="AA">
                                      <p:cBhvr>
                                        <p:cTn id="14" dur="2000" fill="hold"/>
                                        <p:tgtEl>
                                          <p:spTgt spid="21"/>
                                        </p:tgtEl>
                                        <p:attrNameLst>
                                          <p:attrName>ppt_x</p:attrName>
                                          <p:attrName>ppt_y</p:attrName>
                                        </p:attrNameLst>
                                      </p:cBhvr>
                                      <p:rCtr x="-10169" y="12546"/>
                                    </p:animMotion>
                                  </p:childTnLst>
                                </p:cTn>
                              </p:par>
                              <p:par>
                                <p:cTn id="15" presetID="42" presetClass="path" presetSubtype="0" accel="50000" decel="50000" fill="hold" grpId="0" nodeType="withEffect">
                                  <p:stCondLst>
                                    <p:cond delay="0"/>
                                  </p:stCondLst>
                                  <p:childTnLst>
                                    <p:animMotion origin="layout" path="M 3.95833E-6 -2.22222E-6 L -0.25339 0.25093 " pathEditMode="relative" rAng="0" ptsTypes="AA">
                                      <p:cBhvr>
                                        <p:cTn id="16" dur="2000" fill="hold"/>
                                        <p:tgtEl>
                                          <p:spTgt spid="22"/>
                                        </p:tgtEl>
                                        <p:attrNameLst>
                                          <p:attrName>ppt_x</p:attrName>
                                          <p:attrName>ppt_y</p:attrName>
                                        </p:attrNameLst>
                                      </p:cBhvr>
                                      <p:rCtr x="-12669" y="12546"/>
                                    </p:animMotion>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left)">
                                      <p:cBhvr>
                                        <p:cTn id="34" dur="500"/>
                                        <p:tgtEl>
                                          <p:spTgt spid="39"/>
                                        </p:tgtEl>
                                      </p:cBhvr>
                                    </p:animEffect>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left)">
                                      <p:cBhvr>
                                        <p:cTn id="4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36" grpId="0"/>
      <p:bldP spid="39" grpId="0"/>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FED187-2C3E-47E2-A1BB-C6E2451BBDA9}"/>
              </a:ext>
            </a:extLst>
          </p:cNvPr>
          <p:cNvSpPr/>
          <p:nvPr/>
        </p:nvSpPr>
        <p:spPr>
          <a:xfrm>
            <a:off x="0" y="0"/>
            <a:ext cx="12192000" cy="6858000"/>
          </a:xfrm>
          <a:prstGeom prst="rect">
            <a:avLst/>
          </a:prstGeom>
          <a:solidFill>
            <a:srgbClr val="FFDD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06D161E4-CE12-40BF-8D9E-D4A7692F0865}"/>
              </a:ext>
            </a:extLst>
          </p:cNvPr>
          <p:cNvSpPr/>
          <p:nvPr/>
        </p:nvSpPr>
        <p:spPr>
          <a:xfrm>
            <a:off x="0" y="5899376"/>
            <a:ext cx="12192000" cy="958624"/>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E8123C28-42FE-4D79-A1AC-03D0F9137BEC}"/>
              </a:ext>
            </a:extLst>
          </p:cNvPr>
          <p:cNvSpPr/>
          <p:nvPr/>
        </p:nvSpPr>
        <p:spPr>
          <a:xfrm>
            <a:off x="0" y="0"/>
            <a:ext cx="12192000" cy="958624"/>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descr="Graphical user interface, application&#10;&#10;Description automatically generated">
            <a:extLst>
              <a:ext uri="{FF2B5EF4-FFF2-40B4-BE49-F238E27FC236}">
                <a16:creationId xmlns:a16="http://schemas.microsoft.com/office/drawing/2014/main" id="{A83B3109-2123-4F38-AD55-240B89534C6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p:blipFill>
        <p:spPr>
          <a:xfrm>
            <a:off x="-126162" y="4857140"/>
            <a:ext cx="2244894" cy="2095418"/>
          </a:xfrm>
          <a:prstGeom prst="rect">
            <a:avLst/>
          </a:prstGeom>
        </p:spPr>
      </p:pic>
      <p:sp>
        <p:nvSpPr>
          <p:cNvPr id="14" name="TextBox 13">
            <a:extLst>
              <a:ext uri="{FF2B5EF4-FFF2-40B4-BE49-F238E27FC236}">
                <a16:creationId xmlns:a16="http://schemas.microsoft.com/office/drawing/2014/main" id="{EAD9A9AB-31E2-4EFF-87A8-8628568BFC7B}"/>
              </a:ext>
            </a:extLst>
          </p:cNvPr>
          <p:cNvSpPr txBox="1"/>
          <p:nvPr/>
        </p:nvSpPr>
        <p:spPr>
          <a:xfrm>
            <a:off x="4304119" y="52312"/>
            <a:ext cx="4644287" cy="1015663"/>
          </a:xfrm>
          <a:prstGeom prst="rect">
            <a:avLst/>
          </a:prstGeom>
          <a:noFill/>
        </p:spPr>
        <p:txBody>
          <a:bodyPr wrap="square" rtlCol="0">
            <a:spAutoFit/>
          </a:bodyPr>
          <a:lstStyle/>
          <a:p>
            <a:pPr algn="ctr"/>
            <a:r>
              <a:rPr lang="en-US" sz="6000" b="1" dirty="0" err="1">
                <a:ln w="12700">
                  <a:solidFill>
                    <a:schemeClr val="tx1"/>
                  </a:solidFill>
                </a:ln>
                <a:solidFill>
                  <a:srgbClr val="DA5C45"/>
                </a:solidFill>
                <a:latin typeface="Arial" panose="020B0604020202020204" pitchFamily="34" charset="0"/>
              </a:rPr>
              <a:t>Giới</a:t>
            </a:r>
            <a:r>
              <a:rPr lang="en-US" sz="6000" b="1" dirty="0">
                <a:ln w="12700">
                  <a:solidFill>
                    <a:schemeClr val="tx1"/>
                  </a:solidFill>
                </a:ln>
                <a:solidFill>
                  <a:srgbClr val="EFEEDE"/>
                </a:solidFill>
                <a:latin typeface="Arial" panose="020B0604020202020204" pitchFamily="34" charset="0"/>
              </a:rPr>
              <a:t> </a:t>
            </a:r>
            <a:r>
              <a:rPr lang="en-US" sz="6000" b="1" dirty="0" err="1">
                <a:ln w="12700">
                  <a:solidFill>
                    <a:schemeClr val="tx1"/>
                  </a:solidFill>
                </a:ln>
                <a:solidFill>
                  <a:srgbClr val="EFEEDE"/>
                </a:solidFill>
                <a:latin typeface="Arial" panose="020B0604020202020204" pitchFamily="34" charset="0"/>
              </a:rPr>
              <a:t>Thiệu</a:t>
            </a:r>
            <a:endParaRPr lang="vi-VN" sz="6000" b="1" dirty="0">
              <a:ln w="12700">
                <a:solidFill>
                  <a:schemeClr val="tx1"/>
                </a:solidFill>
              </a:ln>
              <a:solidFill>
                <a:srgbClr val="EFEEDE"/>
              </a:solidFill>
              <a:latin typeface="Arial" panose="020B0604020202020204" pitchFamily="34" charset="0"/>
            </a:endParaRPr>
          </a:p>
        </p:txBody>
      </p:sp>
      <p:pic>
        <p:nvPicPr>
          <p:cNvPr id="10" name="Picture 9" descr="Shape, circle&#10;&#10;Description automatically generated">
            <a:extLst>
              <a:ext uri="{FF2B5EF4-FFF2-40B4-BE49-F238E27FC236}">
                <a16:creationId xmlns:a16="http://schemas.microsoft.com/office/drawing/2014/main" id="{8FA46A4C-3DAB-4C60-A059-44319FE4FD0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246374" y="-157443"/>
            <a:ext cx="1495163" cy="1682928"/>
          </a:xfrm>
          <a:prstGeom prst="rect">
            <a:avLst/>
          </a:prstGeom>
        </p:spPr>
      </p:pic>
      <p:sp>
        <p:nvSpPr>
          <p:cNvPr id="2" name="TextBox 1">
            <a:extLst>
              <a:ext uri="{FF2B5EF4-FFF2-40B4-BE49-F238E27FC236}">
                <a16:creationId xmlns:a16="http://schemas.microsoft.com/office/drawing/2014/main" id="{CE819C0E-799E-44B7-8A56-622E7E9B25AF}"/>
              </a:ext>
            </a:extLst>
          </p:cNvPr>
          <p:cNvSpPr txBox="1"/>
          <p:nvPr/>
        </p:nvSpPr>
        <p:spPr>
          <a:xfrm>
            <a:off x="1343917" y="1051473"/>
            <a:ext cx="9485194" cy="1015663"/>
          </a:xfrm>
          <a:prstGeom prst="rect">
            <a:avLst/>
          </a:prstGeom>
          <a:noFill/>
        </p:spPr>
        <p:txBody>
          <a:bodyPr wrap="square" rtlCol="0">
            <a:spAutoFit/>
          </a:bodyPr>
          <a:lstStyle/>
          <a:p>
            <a:r>
              <a:rPr lang="en-US" sz="3000" dirty="0">
                <a:solidFill>
                  <a:schemeClr val="bg2">
                    <a:lumMod val="25000"/>
                  </a:schemeClr>
                </a:solidFill>
                <a:latin typeface="Arial" panose="020B0604020202020204" pitchFamily="34" charset="0"/>
              </a:rPr>
              <a:t>Ở </a:t>
            </a:r>
            <a:r>
              <a:rPr lang="en-US" sz="3000" dirty="0" err="1">
                <a:solidFill>
                  <a:schemeClr val="bg2">
                    <a:lumMod val="25000"/>
                  </a:schemeClr>
                </a:solidFill>
                <a:latin typeface="Arial" panose="020B0604020202020204" pitchFamily="34" charset="0"/>
              </a:rPr>
              <a:t>những</a:t>
            </a:r>
            <a:r>
              <a:rPr lang="en-US" sz="3000" dirty="0">
                <a:solidFill>
                  <a:schemeClr val="bg2">
                    <a:lumMod val="25000"/>
                  </a:schemeClr>
                </a:solidFill>
                <a:latin typeface="Arial" panose="020B0604020202020204" pitchFamily="34" charset="0"/>
              </a:rPr>
              <a:t> </a:t>
            </a:r>
            <a:r>
              <a:rPr lang="en-US" sz="3000" dirty="0" err="1">
                <a:solidFill>
                  <a:schemeClr val="bg2">
                    <a:lumMod val="25000"/>
                  </a:schemeClr>
                </a:solidFill>
                <a:latin typeface="Arial" panose="020B0604020202020204" pitchFamily="34" charset="0"/>
              </a:rPr>
              <a:t>lớp</a:t>
            </a:r>
            <a:r>
              <a:rPr lang="en-US" sz="3000" dirty="0">
                <a:solidFill>
                  <a:schemeClr val="bg2">
                    <a:lumMod val="25000"/>
                  </a:schemeClr>
                </a:solidFill>
                <a:latin typeface="Arial" panose="020B0604020202020204" pitchFamily="34" charset="0"/>
              </a:rPr>
              <a:t> </a:t>
            </a:r>
            <a:r>
              <a:rPr lang="en-US" sz="3000" dirty="0" err="1">
                <a:solidFill>
                  <a:schemeClr val="bg2">
                    <a:lumMod val="25000"/>
                  </a:schemeClr>
                </a:solidFill>
                <a:latin typeface="Arial" panose="020B0604020202020204" pitchFamily="34" charset="0"/>
              </a:rPr>
              <a:t>học</a:t>
            </a:r>
            <a:r>
              <a:rPr lang="en-US" sz="3000" dirty="0">
                <a:solidFill>
                  <a:schemeClr val="bg2">
                    <a:lumMod val="25000"/>
                  </a:schemeClr>
                </a:solidFill>
                <a:latin typeface="Arial" panose="020B0604020202020204" pitchFamily="34" charset="0"/>
              </a:rPr>
              <a:t> </a:t>
            </a:r>
            <a:r>
              <a:rPr lang="en-US" sz="3000" dirty="0" err="1">
                <a:solidFill>
                  <a:schemeClr val="bg2">
                    <a:lumMod val="25000"/>
                  </a:schemeClr>
                </a:solidFill>
                <a:latin typeface="Arial" panose="020B0604020202020204" pitchFamily="34" charset="0"/>
              </a:rPr>
              <a:t>dưới</a:t>
            </a:r>
            <a:r>
              <a:rPr lang="en-US" sz="3000" dirty="0">
                <a:solidFill>
                  <a:schemeClr val="bg2">
                    <a:lumMod val="25000"/>
                  </a:schemeClr>
                </a:solidFill>
                <a:latin typeface="Arial" panose="020B0604020202020204" pitchFamily="34" charset="0"/>
              </a:rPr>
              <a:t>, </a:t>
            </a:r>
            <a:r>
              <a:rPr lang="en-US" sz="3000" dirty="0" err="1">
                <a:solidFill>
                  <a:schemeClr val="bg2">
                    <a:lumMod val="25000"/>
                  </a:schemeClr>
                </a:solidFill>
                <a:latin typeface="Arial" panose="020B0604020202020204" pitchFamily="34" charset="0"/>
              </a:rPr>
              <a:t>các</a:t>
            </a:r>
            <a:r>
              <a:rPr lang="en-US" sz="3000" dirty="0">
                <a:solidFill>
                  <a:schemeClr val="bg2">
                    <a:lumMod val="25000"/>
                  </a:schemeClr>
                </a:solidFill>
                <a:latin typeface="Arial" panose="020B0604020202020204" pitchFamily="34" charset="0"/>
              </a:rPr>
              <a:t> </a:t>
            </a:r>
            <a:r>
              <a:rPr lang="en-US" sz="3000" dirty="0" err="1">
                <a:solidFill>
                  <a:schemeClr val="bg2">
                    <a:lumMod val="25000"/>
                  </a:schemeClr>
                </a:solidFill>
                <a:latin typeface="Arial" panose="020B0604020202020204" pitchFamily="34" charset="0"/>
              </a:rPr>
              <a:t>bạn</a:t>
            </a:r>
            <a:r>
              <a:rPr lang="en-US" sz="3000" dirty="0">
                <a:solidFill>
                  <a:schemeClr val="bg2">
                    <a:lumMod val="25000"/>
                  </a:schemeClr>
                </a:solidFill>
                <a:latin typeface="Arial" panose="020B0604020202020204" pitchFamily="34" charset="0"/>
              </a:rPr>
              <a:t> </a:t>
            </a:r>
            <a:r>
              <a:rPr lang="en-US" sz="3000" dirty="0" err="1">
                <a:solidFill>
                  <a:schemeClr val="bg2">
                    <a:lumMod val="25000"/>
                  </a:schemeClr>
                </a:solidFill>
                <a:latin typeface="Arial" panose="020B0604020202020204" pitchFamily="34" charset="0"/>
              </a:rPr>
              <a:t>đã</a:t>
            </a:r>
            <a:r>
              <a:rPr lang="en-US" sz="3000" dirty="0">
                <a:solidFill>
                  <a:schemeClr val="bg2">
                    <a:lumMod val="25000"/>
                  </a:schemeClr>
                </a:solidFill>
                <a:latin typeface="Arial" panose="020B0604020202020204" pitchFamily="34" charset="0"/>
              </a:rPr>
              <a:t> </a:t>
            </a:r>
            <a:r>
              <a:rPr lang="en-US" sz="3000" dirty="0" err="1">
                <a:solidFill>
                  <a:schemeClr val="bg2">
                    <a:lumMod val="25000"/>
                  </a:schemeClr>
                </a:solidFill>
                <a:latin typeface="Arial" panose="020B0604020202020204" pitchFamily="34" charset="0"/>
              </a:rPr>
              <a:t>được</a:t>
            </a:r>
            <a:r>
              <a:rPr lang="en-US" sz="3000" dirty="0">
                <a:solidFill>
                  <a:schemeClr val="bg2">
                    <a:lumMod val="25000"/>
                  </a:schemeClr>
                </a:solidFill>
                <a:latin typeface="Arial" panose="020B0604020202020204" pitchFamily="34" charset="0"/>
              </a:rPr>
              <a:t> </a:t>
            </a:r>
            <a:r>
              <a:rPr lang="en-US" sz="3000" dirty="0" err="1">
                <a:solidFill>
                  <a:schemeClr val="bg2">
                    <a:lumMod val="25000"/>
                  </a:schemeClr>
                </a:solidFill>
                <a:latin typeface="Arial" panose="020B0604020202020204" pitchFamily="34" charset="0"/>
              </a:rPr>
              <a:t>làm</a:t>
            </a:r>
            <a:r>
              <a:rPr lang="en-US" sz="3000" dirty="0">
                <a:solidFill>
                  <a:schemeClr val="bg2">
                    <a:lumMod val="25000"/>
                  </a:schemeClr>
                </a:solidFill>
                <a:latin typeface="Arial" panose="020B0604020202020204" pitchFamily="34" charset="0"/>
              </a:rPr>
              <a:t> </a:t>
            </a:r>
            <a:r>
              <a:rPr lang="en-US" sz="3000" dirty="0" err="1">
                <a:solidFill>
                  <a:schemeClr val="bg2">
                    <a:lumMod val="25000"/>
                  </a:schemeClr>
                </a:solidFill>
                <a:latin typeface="Arial" panose="020B0604020202020204" pitchFamily="34" charset="0"/>
              </a:rPr>
              <a:t>quen</a:t>
            </a:r>
            <a:r>
              <a:rPr lang="en-US" sz="3000" dirty="0">
                <a:solidFill>
                  <a:schemeClr val="bg2">
                    <a:lumMod val="25000"/>
                  </a:schemeClr>
                </a:solidFill>
                <a:latin typeface="Arial" panose="020B0604020202020204" pitchFamily="34" charset="0"/>
              </a:rPr>
              <a:t> </a:t>
            </a:r>
            <a:r>
              <a:rPr lang="en-US" sz="3000" dirty="0" err="1">
                <a:solidFill>
                  <a:schemeClr val="bg2">
                    <a:lumMod val="25000"/>
                  </a:schemeClr>
                </a:solidFill>
                <a:latin typeface="Arial" panose="020B0604020202020204" pitchFamily="34" charset="0"/>
              </a:rPr>
              <a:t>với</a:t>
            </a:r>
            <a:r>
              <a:rPr lang="en-US" sz="3000" dirty="0">
                <a:solidFill>
                  <a:schemeClr val="bg2">
                    <a:lumMod val="25000"/>
                  </a:schemeClr>
                </a:solidFill>
                <a:latin typeface="Arial" panose="020B0604020202020204" pitchFamily="34" charset="0"/>
              </a:rPr>
              <a:t> </a:t>
            </a:r>
            <a:r>
              <a:rPr lang="en-US" sz="3000" dirty="0" err="1">
                <a:solidFill>
                  <a:schemeClr val="bg2">
                    <a:lumMod val="25000"/>
                  </a:schemeClr>
                </a:solidFill>
                <a:latin typeface="Arial" panose="020B0604020202020204" pitchFamily="34" charset="0"/>
              </a:rPr>
              <a:t>một</a:t>
            </a:r>
            <a:r>
              <a:rPr lang="en-US" sz="3000" dirty="0">
                <a:solidFill>
                  <a:schemeClr val="bg2">
                    <a:lumMod val="25000"/>
                  </a:schemeClr>
                </a:solidFill>
                <a:latin typeface="Arial" panose="020B0604020202020204" pitchFamily="34" charset="0"/>
              </a:rPr>
              <a:t> </a:t>
            </a:r>
            <a:r>
              <a:rPr lang="en-US" sz="3000" dirty="0" err="1">
                <a:solidFill>
                  <a:schemeClr val="bg2">
                    <a:lumMod val="25000"/>
                  </a:schemeClr>
                </a:solidFill>
                <a:latin typeface="Arial" panose="020B0604020202020204" pitchFamily="34" charset="0"/>
              </a:rPr>
              <a:t>số</a:t>
            </a:r>
            <a:r>
              <a:rPr lang="en-US" sz="3000" dirty="0">
                <a:solidFill>
                  <a:schemeClr val="bg2">
                    <a:lumMod val="25000"/>
                  </a:schemeClr>
                </a:solidFill>
                <a:latin typeface="Arial" panose="020B0604020202020204" pitchFamily="34" charset="0"/>
              </a:rPr>
              <a:t> </a:t>
            </a:r>
            <a:r>
              <a:rPr lang="en-US" sz="3000" dirty="0" err="1">
                <a:solidFill>
                  <a:schemeClr val="bg2">
                    <a:lumMod val="25000"/>
                  </a:schemeClr>
                </a:solidFill>
                <a:latin typeface="Arial" panose="020B0604020202020204" pitchFamily="34" charset="0"/>
              </a:rPr>
              <a:t>đại</a:t>
            </a:r>
            <a:r>
              <a:rPr lang="en-US" sz="3000" dirty="0">
                <a:solidFill>
                  <a:schemeClr val="bg2">
                    <a:lumMod val="25000"/>
                  </a:schemeClr>
                </a:solidFill>
                <a:latin typeface="Arial" panose="020B0604020202020204" pitchFamily="34" charset="0"/>
              </a:rPr>
              <a:t> </a:t>
            </a:r>
            <a:r>
              <a:rPr lang="en-US" sz="3000" dirty="0" err="1">
                <a:solidFill>
                  <a:schemeClr val="bg2">
                    <a:lumMod val="25000"/>
                  </a:schemeClr>
                </a:solidFill>
                <a:latin typeface="Arial" panose="020B0604020202020204" pitchFamily="34" charset="0"/>
              </a:rPr>
              <a:t>lượng</a:t>
            </a:r>
            <a:r>
              <a:rPr lang="en-US" sz="3000" dirty="0">
                <a:solidFill>
                  <a:schemeClr val="bg2">
                    <a:lumMod val="25000"/>
                  </a:schemeClr>
                </a:solidFill>
                <a:latin typeface="Arial" panose="020B0604020202020204" pitchFamily="34" charset="0"/>
              </a:rPr>
              <a:t> </a:t>
            </a:r>
            <a:r>
              <a:rPr lang="en-US" sz="3000" dirty="0" err="1">
                <a:solidFill>
                  <a:schemeClr val="bg2">
                    <a:lumMod val="25000"/>
                  </a:schemeClr>
                </a:solidFill>
                <a:latin typeface="Arial" panose="020B0604020202020204" pitchFamily="34" charset="0"/>
              </a:rPr>
              <a:t>như</a:t>
            </a:r>
            <a:r>
              <a:rPr lang="en-US" sz="3000" dirty="0">
                <a:solidFill>
                  <a:schemeClr val="bg2">
                    <a:lumMod val="25000"/>
                  </a:schemeClr>
                </a:solidFill>
                <a:latin typeface="Arial" panose="020B0604020202020204" pitchFamily="34" charset="0"/>
              </a:rPr>
              <a:t>: </a:t>
            </a:r>
          </a:p>
        </p:txBody>
      </p:sp>
      <p:pic>
        <p:nvPicPr>
          <p:cNvPr id="11" name="Picture 10">
            <a:extLst>
              <a:ext uri="{FF2B5EF4-FFF2-40B4-BE49-F238E27FC236}">
                <a16:creationId xmlns:a16="http://schemas.microsoft.com/office/drawing/2014/main" id="{3D8C797B-F52E-4249-BB03-772C2D3792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629" y="1937420"/>
            <a:ext cx="1072206" cy="1072206"/>
          </a:xfrm>
          <a:prstGeom prst="rect">
            <a:avLst/>
          </a:prstGeom>
        </p:spPr>
      </p:pic>
      <p:sp>
        <p:nvSpPr>
          <p:cNvPr id="13" name="TextBox 12">
            <a:extLst>
              <a:ext uri="{FF2B5EF4-FFF2-40B4-BE49-F238E27FC236}">
                <a16:creationId xmlns:a16="http://schemas.microsoft.com/office/drawing/2014/main" id="{1DC9AE92-CED0-4F18-A3E1-58DC149E1885}"/>
              </a:ext>
            </a:extLst>
          </p:cNvPr>
          <p:cNvSpPr txBox="1"/>
          <p:nvPr/>
        </p:nvSpPr>
        <p:spPr>
          <a:xfrm>
            <a:off x="2780997" y="2178943"/>
            <a:ext cx="4328160" cy="584775"/>
          </a:xfrm>
          <a:prstGeom prst="rect">
            <a:avLst/>
          </a:prstGeom>
          <a:noFill/>
        </p:spPr>
        <p:txBody>
          <a:bodyPr wrap="square" rtlCol="0">
            <a:spAutoFit/>
          </a:bodyPr>
          <a:lstStyle/>
          <a:p>
            <a:r>
              <a:rPr lang="en-US" sz="3200" dirty="0" err="1">
                <a:solidFill>
                  <a:schemeClr val="accent3">
                    <a:lumMod val="50000"/>
                  </a:schemeClr>
                </a:solidFill>
                <a:latin typeface="Arial" panose="020B0604020202020204" pitchFamily="34" charset="0"/>
              </a:rPr>
              <a:t>Độ</a:t>
            </a:r>
            <a:r>
              <a:rPr lang="en-US" sz="3200" dirty="0">
                <a:solidFill>
                  <a:schemeClr val="accent3">
                    <a:lumMod val="50000"/>
                  </a:schemeClr>
                </a:solidFill>
                <a:latin typeface="Arial" panose="020B0604020202020204" pitchFamily="34" charset="0"/>
              </a:rPr>
              <a:t> </a:t>
            </a:r>
            <a:r>
              <a:rPr lang="en-US" sz="3200" dirty="0" err="1">
                <a:solidFill>
                  <a:schemeClr val="accent3">
                    <a:lumMod val="50000"/>
                  </a:schemeClr>
                </a:solidFill>
                <a:latin typeface="Arial" panose="020B0604020202020204" pitchFamily="34" charset="0"/>
              </a:rPr>
              <a:t>dài</a:t>
            </a:r>
            <a:endParaRPr lang="en-US" sz="3200" dirty="0">
              <a:solidFill>
                <a:schemeClr val="accent3">
                  <a:lumMod val="50000"/>
                </a:schemeClr>
              </a:solidFill>
              <a:latin typeface="Arial" panose="020B0604020202020204" pitchFamily="34" charset="0"/>
            </a:endParaRPr>
          </a:p>
        </p:txBody>
      </p:sp>
      <p:pic>
        <p:nvPicPr>
          <p:cNvPr id="18" name="Picture 17">
            <a:extLst>
              <a:ext uri="{FF2B5EF4-FFF2-40B4-BE49-F238E27FC236}">
                <a16:creationId xmlns:a16="http://schemas.microsoft.com/office/drawing/2014/main" id="{05460AD7-C864-4565-83BC-5F4AA8DF20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629" y="2966169"/>
            <a:ext cx="1072206" cy="1072206"/>
          </a:xfrm>
          <a:prstGeom prst="rect">
            <a:avLst/>
          </a:prstGeom>
        </p:spPr>
      </p:pic>
      <p:sp>
        <p:nvSpPr>
          <p:cNvPr id="19" name="TextBox 18">
            <a:extLst>
              <a:ext uri="{FF2B5EF4-FFF2-40B4-BE49-F238E27FC236}">
                <a16:creationId xmlns:a16="http://schemas.microsoft.com/office/drawing/2014/main" id="{4B90817A-FC73-45E4-B651-15D0B83201AF}"/>
              </a:ext>
            </a:extLst>
          </p:cNvPr>
          <p:cNvSpPr txBox="1"/>
          <p:nvPr/>
        </p:nvSpPr>
        <p:spPr>
          <a:xfrm>
            <a:off x="2780997" y="3207692"/>
            <a:ext cx="4328160" cy="584775"/>
          </a:xfrm>
          <a:prstGeom prst="rect">
            <a:avLst/>
          </a:prstGeom>
          <a:noFill/>
        </p:spPr>
        <p:txBody>
          <a:bodyPr wrap="square" rtlCol="0">
            <a:spAutoFit/>
          </a:bodyPr>
          <a:lstStyle/>
          <a:p>
            <a:r>
              <a:rPr lang="en-US" sz="3200" dirty="0" err="1">
                <a:solidFill>
                  <a:schemeClr val="accent3">
                    <a:lumMod val="50000"/>
                  </a:schemeClr>
                </a:solidFill>
                <a:latin typeface="Arial" panose="020B0604020202020204" pitchFamily="34" charset="0"/>
              </a:rPr>
              <a:t>Khối</a:t>
            </a:r>
            <a:r>
              <a:rPr lang="en-US" sz="3200" dirty="0">
                <a:solidFill>
                  <a:schemeClr val="accent3">
                    <a:lumMod val="50000"/>
                  </a:schemeClr>
                </a:solidFill>
                <a:latin typeface="Arial" panose="020B0604020202020204" pitchFamily="34" charset="0"/>
              </a:rPr>
              <a:t> </a:t>
            </a:r>
            <a:r>
              <a:rPr lang="en-US" sz="3200" dirty="0" err="1">
                <a:solidFill>
                  <a:schemeClr val="accent3">
                    <a:lumMod val="50000"/>
                  </a:schemeClr>
                </a:solidFill>
                <a:latin typeface="Arial" panose="020B0604020202020204" pitchFamily="34" charset="0"/>
              </a:rPr>
              <a:t>lượng</a:t>
            </a:r>
            <a:endParaRPr lang="en-US" sz="3200" dirty="0">
              <a:solidFill>
                <a:schemeClr val="accent3">
                  <a:lumMod val="50000"/>
                </a:schemeClr>
              </a:solidFill>
              <a:latin typeface="Arial" panose="020B0604020202020204" pitchFamily="34" charset="0"/>
            </a:endParaRPr>
          </a:p>
        </p:txBody>
      </p:sp>
      <p:pic>
        <p:nvPicPr>
          <p:cNvPr id="20" name="Picture 19">
            <a:extLst>
              <a:ext uri="{FF2B5EF4-FFF2-40B4-BE49-F238E27FC236}">
                <a16:creationId xmlns:a16="http://schemas.microsoft.com/office/drawing/2014/main" id="{40434D8C-DE6D-43FB-BBD3-4DBB119D6B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629" y="4024448"/>
            <a:ext cx="1072206" cy="1072206"/>
          </a:xfrm>
          <a:prstGeom prst="rect">
            <a:avLst/>
          </a:prstGeom>
        </p:spPr>
      </p:pic>
      <p:sp>
        <p:nvSpPr>
          <p:cNvPr id="21" name="TextBox 20">
            <a:extLst>
              <a:ext uri="{FF2B5EF4-FFF2-40B4-BE49-F238E27FC236}">
                <a16:creationId xmlns:a16="http://schemas.microsoft.com/office/drawing/2014/main" id="{E191D029-CA08-47A5-8A82-4FD84C416685}"/>
              </a:ext>
            </a:extLst>
          </p:cNvPr>
          <p:cNvSpPr txBox="1"/>
          <p:nvPr/>
        </p:nvSpPr>
        <p:spPr>
          <a:xfrm>
            <a:off x="2780997" y="4265971"/>
            <a:ext cx="4328160" cy="584775"/>
          </a:xfrm>
          <a:prstGeom prst="rect">
            <a:avLst/>
          </a:prstGeom>
          <a:noFill/>
        </p:spPr>
        <p:txBody>
          <a:bodyPr wrap="square" rtlCol="0">
            <a:spAutoFit/>
          </a:bodyPr>
          <a:lstStyle/>
          <a:p>
            <a:r>
              <a:rPr lang="en-US" sz="3200" dirty="0" err="1">
                <a:solidFill>
                  <a:schemeClr val="accent3">
                    <a:lumMod val="50000"/>
                  </a:schemeClr>
                </a:solidFill>
                <a:latin typeface="Arial" panose="020B0604020202020204" pitchFamily="34" charset="0"/>
              </a:rPr>
              <a:t>Diện</a:t>
            </a:r>
            <a:r>
              <a:rPr lang="en-US" sz="3200" dirty="0">
                <a:solidFill>
                  <a:schemeClr val="accent3">
                    <a:lumMod val="50000"/>
                  </a:schemeClr>
                </a:solidFill>
                <a:latin typeface="Arial" panose="020B0604020202020204" pitchFamily="34" charset="0"/>
              </a:rPr>
              <a:t> </a:t>
            </a:r>
            <a:r>
              <a:rPr lang="en-US" sz="3200" dirty="0" err="1">
                <a:solidFill>
                  <a:schemeClr val="accent3">
                    <a:lumMod val="50000"/>
                  </a:schemeClr>
                </a:solidFill>
                <a:latin typeface="Arial" panose="020B0604020202020204" pitchFamily="34" charset="0"/>
              </a:rPr>
              <a:t>tích</a:t>
            </a:r>
            <a:endParaRPr lang="en-US" sz="3200" dirty="0">
              <a:solidFill>
                <a:schemeClr val="accent3">
                  <a:lumMod val="50000"/>
                </a:schemeClr>
              </a:solidFill>
              <a:latin typeface="Arial" panose="020B0604020202020204" pitchFamily="34" charset="0"/>
            </a:endParaRPr>
          </a:p>
        </p:txBody>
      </p:sp>
      <p:pic>
        <p:nvPicPr>
          <p:cNvPr id="22" name="Picture 21">
            <a:extLst>
              <a:ext uri="{FF2B5EF4-FFF2-40B4-BE49-F238E27FC236}">
                <a16:creationId xmlns:a16="http://schemas.microsoft.com/office/drawing/2014/main" id="{B2A36D74-C9D9-4680-B721-233B72277F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5582" y="1937420"/>
            <a:ext cx="1072206" cy="1072206"/>
          </a:xfrm>
          <a:prstGeom prst="rect">
            <a:avLst/>
          </a:prstGeom>
        </p:spPr>
      </p:pic>
      <p:sp>
        <p:nvSpPr>
          <p:cNvPr id="23" name="TextBox 22">
            <a:extLst>
              <a:ext uri="{FF2B5EF4-FFF2-40B4-BE49-F238E27FC236}">
                <a16:creationId xmlns:a16="http://schemas.microsoft.com/office/drawing/2014/main" id="{03F79443-A05C-46A8-9469-1AEA255C8194}"/>
              </a:ext>
            </a:extLst>
          </p:cNvPr>
          <p:cNvSpPr txBox="1"/>
          <p:nvPr/>
        </p:nvSpPr>
        <p:spPr>
          <a:xfrm>
            <a:off x="7013950" y="2178943"/>
            <a:ext cx="4328160" cy="584775"/>
          </a:xfrm>
          <a:prstGeom prst="rect">
            <a:avLst/>
          </a:prstGeom>
          <a:noFill/>
        </p:spPr>
        <p:txBody>
          <a:bodyPr wrap="square" rtlCol="0">
            <a:spAutoFit/>
          </a:bodyPr>
          <a:lstStyle/>
          <a:p>
            <a:r>
              <a:rPr lang="en-US" sz="3200" dirty="0" err="1">
                <a:solidFill>
                  <a:schemeClr val="accent3">
                    <a:lumMod val="50000"/>
                  </a:schemeClr>
                </a:solidFill>
                <a:latin typeface="Arial" panose="020B0604020202020204" pitchFamily="34" charset="0"/>
              </a:rPr>
              <a:t>Thời</a:t>
            </a:r>
            <a:r>
              <a:rPr lang="en-US" sz="3200" dirty="0">
                <a:solidFill>
                  <a:schemeClr val="accent3">
                    <a:lumMod val="50000"/>
                  </a:schemeClr>
                </a:solidFill>
                <a:latin typeface="Arial" panose="020B0604020202020204" pitchFamily="34" charset="0"/>
              </a:rPr>
              <a:t> </a:t>
            </a:r>
            <a:r>
              <a:rPr lang="en-US" sz="3200" dirty="0" err="1">
                <a:solidFill>
                  <a:schemeClr val="accent3">
                    <a:lumMod val="50000"/>
                  </a:schemeClr>
                </a:solidFill>
                <a:latin typeface="Arial" panose="020B0604020202020204" pitchFamily="34" charset="0"/>
              </a:rPr>
              <a:t>gian</a:t>
            </a:r>
            <a:endParaRPr lang="en-US" sz="3200" dirty="0">
              <a:solidFill>
                <a:schemeClr val="accent3">
                  <a:lumMod val="50000"/>
                </a:schemeClr>
              </a:solidFill>
              <a:latin typeface="Arial" panose="020B0604020202020204" pitchFamily="34" charset="0"/>
            </a:endParaRPr>
          </a:p>
        </p:txBody>
      </p:sp>
      <p:pic>
        <p:nvPicPr>
          <p:cNvPr id="24" name="Picture 23">
            <a:extLst>
              <a:ext uri="{FF2B5EF4-FFF2-40B4-BE49-F238E27FC236}">
                <a16:creationId xmlns:a16="http://schemas.microsoft.com/office/drawing/2014/main" id="{3ABD488D-11A6-455D-8B61-14DF2D3D22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5582" y="2966169"/>
            <a:ext cx="1072206" cy="1072206"/>
          </a:xfrm>
          <a:prstGeom prst="rect">
            <a:avLst/>
          </a:prstGeom>
        </p:spPr>
      </p:pic>
      <p:sp>
        <p:nvSpPr>
          <p:cNvPr id="25" name="TextBox 24">
            <a:extLst>
              <a:ext uri="{FF2B5EF4-FFF2-40B4-BE49-F238E27FC236}">
                <a16:creationId xmlns:a16="http://schemas.microsoft.com/office/drawing/2014/main" id="{721E42CE-EC4F-43AA-984F-A67FBDEC381E}"/>
              </a:ext>
            </a:extLst>
          </p:cNvPr>
          <p:cNvSpPr txBox="1"/>
          <p:nvPr/>
        </p:nvSpPr>
        <p:spPr>
          <a:xfrm>
            <a:off x="7013950" y="3207692"/>
            <a:ext cx="4328160" cy="584775"/>
          </a:xfrm>
          <a:prstGeom prst="rect">
            <a:avLst/>
          </a:prstGeom>
          <a:noFill/>
        </p:spPr>
        <p:txBody>
          <a:bodyPr wrap="square" rtlCol="0">
            <a:spAutoFit/>
          </a:bodyPr>
          <a:lstStyle/>
          <a:p>
            <a:r>
              <a:rPr lang="en-US" sz="3200" dirty="0" err="1">
                <a:solidFill>
                  <a:schemeClr val="accent3">
                    <a:lumMod val="50000"/>
                  </a:schemeClr>
                </a:solidFill>
                <a:latin typeface="Arial" panose="020B0604020202020204" pitchFamily="34" charset="0"/>
              </a:rPr>
              <a:t>Tiền</a:t>
            </a:r>
            <a:r>
              <a:rPr lang="en-US" sz="3200" dirty="0">
                <a:solidFill>
                  <a:schemeClr val="accent3">
                    <a:lumMod val="50000"/>
                  </a:schemeClr>
                </a:solidFill>
                <a:latin typeface="Arial" panose="020B0604020202020204" pitchFamily="34" charset="0"/>
              </a:rPr>
              <a:t> </a:t>
            </a:r>
            <a:r>
              <a:rPr lang="en-US" sz="3200" dirty="0" err="1">
                <a:solidFill>
                  <a:schemeClr val="accent3">
                    <a:lumMod val="50000"/>
                  </a:schemeClr>
                </a:solidFill>
                <a:latin typeface="Arial" panose="020B0604020202020204" pitchFamily="34" charset="0"/>
              </a:rPr>
              <a:t>tệ</a:t>
            </a:r>
            <a:endParaRPr lang="en-US" sz="3200" dirty="0">
              <a:solidFill>
                <a:schemeClr val="accent3">
                  <a:lumMod val="50000"/>
                </a:schemeClr>
              </a:solidFill>
              <a:latin typeface="Arial" panose="020B0604020202020204" pitchFamily="34" charset="0"/>
            </a:endParaRPr>
          </a:p>
        </p:txBody>
      </p:sp>
      <p:sp>
        <p:nvSpPr>
          <p:cNvPr id="26" name="TextBox 25">
            <a:extLst>
              <a:ext uri="{FF2B5EF4-FFF2-40B4-BE49-F238E27FC236}">
                <a16:creationId xmlns:a16="http://schemas.microsoft.com/office/drawing/2014/main" id="{3006707D-6BCE-4919-BB22-B92524A9F5D9}"/>
              </a:ext>
            </a:extLst>
          </p:cNvPr>
          <p:cNvSpPr txBox="1"/>
          <p:nvPr/>
        </p:nvSpPr>
        <p:spPr>
          <a:xfrm>
            <a:off x="6059641" y="4265971"/>
            <a:ext cx="4328160" cy="584775"/>
          </a:xfrm>
          <a:prstGeom prst="rect">
            <a:avLst/>
          </a:prstGeom>
          <a:noFill/>
        </p:spPr>
        <p:txBody>
          <a:bodyPr wrap="square" rtlCol="0">
            <a:spAutoFit/>
          </a:bodyPr>
          <a:lstStyle/>
          <a:p>
            <a:r>
              <a:rPr lang="en-US" sz="3200" dirty="0">
                <a:latin typeface="Arial" panose="020B0604020202020204" pitchFamily="34" charset="0"/>
              </a:rPr>
              <a:t>...</a:t>
            </a:r>
          </a:p>
        </p:txBody>
      </p:sp>
      <p:sp>
        <p:nvSpPr>
          <p:cNvPr id="27" name="TextBox 26">
            <a:extLst>
              <a:ext uri="{FF2B5EF4-FFF2-40B4-BE49-F238E27FC236}">
                <a16:creationId xmlns:a16="http://schemas.microsoft.com/office/drawing/2014/main" id="{6F751683-7D49-4D15-A843-AD37471F411D}"/>
              </a:ext>
            </a:extLst>
          </p:cNvPr>
          <p:cNvSpPr txBox="1"/>
          <p:nvPr/>
        </p:nvSpPr>
        <p:spPr>
          <a:xfrm>
            <a:off x="2466964" y="4925613"/>
            <a:ext cx="8362146" cy="1046440"/>
          </a:xfrm>
          <a:prstGeom prst="rect">
            <a:avLst/>
          </a:prstGeom>
          <a:noFill/>
        </p:spPr>
        <p:txBody>
          <a:bodyPr wrap="square" rtlCol="0">
            <a:spAutoFit/>
          </a:bodyPr>
          <a:lstStyle/>
          <a:p>
            <a:r>
              <a:rPr lang="en-US" sz="3000" dirty="0" err="1">
                <a:solidFill>
                  <a:schemeClr val="bg2">
                    <a:lumMod val="25000"/>
                  </a:schemeClr>
                </a:solidFill>
                <a:latin typeface="Arial" panose="020B0604020202020204" pitchFamily="34" charset="0"/>
              </a:rPr>
              <a:t>Bài</a:t>
            </a:r>
            <a:r>
              <a:rPr lang="en-US" sz="3000" dirty="0">
                <a:solidFill>
                  <a:schemeClr val="bg2">
                    <a:lumMod val="25000"/>
                  </a:schemeClr>
                </a:solidFill>
                <a:latin typeface="Arial" panose="020B0604020202020204" pitchFamily="34" charset="0"/>
              </a:rPr>
              <a:t> </a:t>
            </a:r>
            <a:r>
              <a:rPr lang="en-US" sz="3000" dirty="0" err="1">
                <a:solidFill>
                  <a:schemeClr val="bg2">
                    <a:lumMod val="25000"/>
                  </a:schemeClr>
                </a:solidFill>
                <a:latin typeface="Arial" panose="020B0604020202020204" pitchFamily="34" charset="0"/>
              </a:rPr>
              <a:t>học</a:t>
            </a:r>
            <a:r>
              <a:rPr lang="en-US" sz="3000" dirty="0">
                <a:solidFill>
                  <a:schemeClr val="bg2">
                    <a:lumMod val="25000"/>
                  </a:schemeClr>
                </a:solidFill>
                <a:latin typeface="Arial" panose="020B0604020202020204" pitchFamily="34" charset="0"/>
              </a:rPr>
              <a:t> </a:t>
            </a:r>
            <a:r>
              <a:rPr lang="en-US" sz="3000" dirty="0" err="1">
                <a:solidFill>
                  <a:schemeClr val="bg2">
                    <a:lumMod val="25000"/>
                  </a:schemeClr>
                </a:solidFill>
                <a:latin typeface="Arial" panose="020B0604020202020204" pitchFamily="34" charset="0"/>
              </a:rPr>
              <a:t>hôm</a:t>
            </a:r>
            <a:r>
              <a:rPr lang="en-US" sz="3000" dirty="0">
                <a:solidFill>
                  <a:schemeClr val="bg2">
                    <a:lumMod val="25000"/>
                  </a:schemeClr>
                </a:solidFill>
                <a:latin typeface="Arial" panose="020B0604020202020204" pitchFamily="34" charset="0"/>
              </a:rPr>
              <a:t> nay, </a:t>
            </a:r>
            <a:r>
              <a:rPr lang="en-US" sz="3000" dirty="0" err="1">
                <a:solidFill>
                  <a:schemeClr val="bg2">
                    <a:lumMod val="25000"/>
                  </a:schemeClr>
                </a:solidFill>
                <a:latin typeface="Arial" panose="020B0604020202020204" pitchFamily="34" charset="0"/>
              </a:rPr>
              <a:t>hãy</a:t>
            </a:r>
            <a:r>
              <a:rPr lang="en-US" sz="3000" dirty="0">
                <a:solidFill>
                  <a:schemeClr val="bg2">
                    <a:lumMod val="25000"/>
                  </a:schemeClr>
                </a:solidFill>
                <a:latin typeface="Arial" panose="020B0604020202020204" pitchFamily="34" charset="0"/>
              </a:rPr>
              <a:t> </a:t>
            </a:r>
            <a:r>
              <a:rPr lang="en-US" sz="3000" dirty="0" err="1">
                <a:solidFill>
                  <a:schemeClr val="bg2">
                    <a:lumMod val="25000"/>
                  </a:schemeClr>
                </a:solidFill>
                <a:latin typeface="Arial" panose="020B0604020202020204" pitchFamily="34" charset="0"/>
              </a:rPr>
              <a:t>cùng</a:t>
            </a:r>
            <a:r>
              <a:rPr lang="en-US" sz="3000" dirty="0">
                <a:solidFill>
                  <a:schemeClr val="bg2">
                    <a:lumMod val="25000"/>
                  </a:schemeClr>
                </a:solidFill>
                <a:latin typeface="Arial" panose="020B0604020202020204" pitchFamily="34" charset="0"/>
              </a:rPr>
              <a:t> 3 </a:t>
            </a:r>
            <a:r>
              <a:rPr lang="en-US" sz="3000" dirty="0" err="1">
                <a:solidFill>
                  <a:schemeClr val="bg2">
                    <a:lumMod val="25000"/>
                  </a:schemeClr>
                </a:solidFill>
                <a:latin typeface="Arial" panose="020B0604020202020204" pitchFamily="34" charset="0"/>
              </a:rPr>
              <a:t>người</a:t>
            </a:r>
            <a:r>
              <a:rPr lang="en-US" sz="3000" dirty="0">
                <a:solidFill>
                  <a:schemeClr val="bg2">
                    <a:lumMod val="25000"/>
                  </a:schemeClr>
                </a:solidFill>
                <a:latin typeface="Arial" panose="020B0604020202020204" pitchFamily="34" charset="0"/>
              </a:rPr>
              <a:t> </a:t>
            </a:r>
            <a:r>
              <a:rPr lang="en-US" sz="3000" dirty="0" err="1">
                <a:solidFill>
                  <a:schemeClr val="bg2">
                    <a:lumMod val="25000"/>
                  </a:schemeClr>
                </a:solidFill>
                <a:latin typeface="Arial" panose="020B0604020202020204" pitchFamily="34" charset="0"/>
              </a:rPr>
              <a:t>bạn</a:t>
            </a:r>
            <a:r>
              <a:rPr lang="en-US" sz="3000" dirty="0">
                <a:solidFill>
                  <a:schemeClr val="bg2">
                    <a:lumMod val="25000"/>
                  </a:schemeClr>
                </a:solidFill>
                <a:latin typeface="Arial" panose="020B0604020202020204" pitchFamily="34" charset="0"/>
              </a:rPr>
              <a:t> </a:t>
            </a:r>
            <a:r>
              <a:rPr lang="en-US" sz="3000" dirty="0" err="1">
                <a:solidFill>
                  <a:schemeClr val="bg2">
                    <a:lumMod val="25000"/>
                  </a:schemeClr>
                </a:solidFill>
                <a:latin typeface="Arial" panose="020B0604020202020204" pitchFamily="34" charset="0"/>
              </a:rPr>
              <a:t>gấu</a:t>
            </a:r>
            <a:r>
              <a:rPr lang="en-US" sz="3000" dirty="0">
                <a:solidFill>
                  <a:schemeClr val="bg2">
                    <a:lumMod val="25000"/>
                  </a:schemeClr>
                </a:solidFill>
                <a:latin typeface="Arial" panose="020B0604020202020204" pitchFamily="34" charset="0"/>
              </a:rPr>
              <a:t> </a:t>
            </a:r>
            <a:r>
              <a:rPr lang="en-US" sz="3000" dirty="0" err="1">
                <a:solidFill>
                  <a:schemeClr val="bg2">
                    <a:lumMod val="25000"/>
                  </a:schemeClr>
                </a:solidFill>
                <a:latin typeface="Arial" panose="020B0604020202020204" pitchFamily="34" charset="0"/>
              </a:rPr>
              <a:t>làm</a:t>
            </a:r>
            <a:r>
              <a:rPr lang="en-US" sz="3000" dirty="0">
                <a:solidFill>
                  <a:schemeClr val="bg2">
                    <a:lumMod val="25000"/>
                  </a:schemeClr>
                </a:solidFill>
                <a:latin typeface="Arial" panose="020B0604020202020204" pitchFamily="34" charset="0"/>
              </a:rPr>
              <a:t> </a:t>
            </a:r>
            <a:r>
              <a:rPr lang="en-US" sz="3000" dirty="0" err="1">
                <a:solidFill>
                  <a:schemeClr val="bg2">
                    <a:lumMod val="25000"/>
                  </a:schemeClr>
                </a:solidFill>
                <a:latin typeface="Arial" panose="020B0604020202020204" pitchFamily="34" charset="0"/>
              </a:rPr>
              <a:t>quen</a:t>
            </a:r>
            <a:r>
              <a:rPr lang="en-US" sz="3000" dirty="0">
                <a:solidFill>
                  <a:schemeClr val="bg2">
                    <a:lumMod val="25000"/>
                  </a:schemeClr>
                </a:solidFill>
                <a:latin typeface="Arial" panose="020B0604020202020204" pitchFamily="34" charset="0"/>
              </a:rPr>
              <a:t> </a:t>
            </a:r>
            <a:r>
              <a:rPr lang="en-US" sz="3000" dirty="0" err="1">
                <a:solidFill>
                  <a:schemeClr val="bg2">
                    <a:lumMod val="25000"/>
                  </a:schemeClr>
                </a:solidFill>
                <a:latin typeface="Arial" panose="020B0604020202020204" pitchFamily="34" charset="0"/>
              </a:rPr>
              <a:t>với</a:t>
            </a:r>
            <a:r>
              <a:rPr lang="en-US" sz="3000" dirty="0">
                <a:solidFill>
                  <a:schemeClr val="bg2">
                    <a:lumMod val="25000"/>
                  </a:schemeClr>
                </a:solidFill>
                <a:latin typeface="Arial" panose="020B0604020202020204" pitchFamily="34" charset="0"/>
              </a:rPr>
              <a:t> </a:t>
            </a:r>
            <a:r>
              <a:rPr lang="en-US" sz="3000" dirty="0" err="1">
                <a:solidFill>
                  <a:schemeClr val="bg2">
                    <a:lumMod val="25000"/>
                  </a:schemeClr>
                </a:solidFill>
                <a:latin typeface="Arial" panose="020B0604020202020204" pitchFamily="34" charset="0"/>
              </a:rPr>
              <a:t>một</a:t>
            </a:r>
            <a:r>
              <a:rPr lang="en-US" sz="3000" dirty="0">
                <a:solidFill>
                  <a:schemeClr val="bg2">
                    <a:lumMod val="25000"/>
                  </a:schemeClr>
                </a:solidFill>
                <a:latin typeface="Arial" panose="020B0604020202020204" pitchFamily="34" charset="0"/>
              </a:rPr>
              <a:t> </a:t>
            </a:r>
            <a:r>
              <a:rPr lang="en-US" sz="3000" dirty="0" err="1">
                <a:solidFill>
                  <a:schemeClr val="bg2">
                    <a:lumMod val="25000"/>
                  </a:schemeClr>
                </a:solidFill>
                <a:latin typeface="Arial" panose="020B0604020202020204" pitchFamily="34" charset="0"/>
              </a:rPr>
              <a:t>đại</a:t>
            </a:r>
            <a:r>
              <a:rPr lang="en-US" sz="3000" dirty="0">
                <a:solidFill>
                  <a:schemeClr val="bg2">
                    <a:lumMod val="25000"/>
                  </a:schemeClr>
                </a:solidFill>
                <a:latin typeface="Arial" panose="020B0604020202020204" pitchFamily="34" charset="0"/>
              </a:rPr>
              <a:t> </a:t>
            </a:r>
            <a:r>
              <a:rPr lang="en-US" sz="3000" dirty="0" err="1">
                <a:solidFill>
                  <a:schemeClr val="bg2">
                    <a:lumMod val="25000"/>
                  </a:schemeClr>
                </a:solidFill>
                <a:latin typeface="Arial" panose="020B0604020202020204" pitchFamily="34" charset="0"/>
              </a:rPr>
              <a:t>lượng</a:t>
            </a:r>
            <a:r>
              <a:rPr lang="en-US" sz="3000" dirty="0">
                <a:solidFill>
                  <a:schemeClr val="bg2">
                    <a:lumMod val="25000"/>
                  </a:schemeClr>
                </a:solidFill>
                <a:latin typeface="Arial" panose="020B0604020202020204" pitchFamily="34" charset="0"/>
              </a:rPr>
              <a:t> </a:t>
            </a:r>
            <a:r>
              <a:rPr lang="en-US" sz="3000" dirty="0" err="1">
                <a:solidFill>
                  <a:schemeClr val="bg2">
                    <a:lumMod val="25000"/>
                  </a:schemeClr>
                </a:solidFill>
                <a:latin typeface="Arial" panose="020B0604020202020204" pitchFamily="34" charset="0"/>
              </a:rPr>
              <a:t>mới</a:t>
            </a:r>
            <a:r>
              <a:rPr lang="en-US" sz="3000" dirty="0">
                <a:solidFill>
                  <a:schemeClr val="bg2">
                    <a:lumMod val="25000"/>
                  </a:schemeClr>
                </a:solidFill>
                <a:latin typeface="Arial" panose="020B0604020202020204" pitchFamily="34" charset="0"/>
              </a:rPr>
              <a:t>. </a:t>
            </a:r>
            <a:r>
              <a:rPr lang="en-US" sz="3000" dirty="0" err="1">
                <a:solidFill>
                  <a:schemeClr val="bg2">
                    <a:lumMod val="25000"/>
                  </a:schemeClr>
                </a:solidFill>
                <a:latin typeface="Arial" panose="020B0604020202020204" pitchFamily="34" charset="0"/>
              </a:rPr>
              <a:t>Đó</a:t>
            </a:r>
            <a:r>
              <a:rPr lang="en-US" sz="3000" dirty="0">
                <a:solidFill>
                  <a:schemeClr val="bg2">
                    <a:lumMod val="25000"/>
                  </a:schemeClr>
                </a:solidFill>
                <a:latin typeface="Arial" panose="020B0604020202020204" pitchFamily="34" charset="0"/>
              </a:rPr>
              <a:t> </a:t>
            </a:r>
            <a:r>
              <a:rPr lang="en-US" sz="3000" dirty="0" err="1">
                <a:solidFill>
                  <a:schemeClr val="bg2">
                    <a:lumMod val="25000"/>
                  </a:schemeClr>
                </a:solidFill>
                <a:latin typeface="Arial" panose="020B0604020202020204" pitchFamily="34" charset="0"/>
              </a:rPr>
              <a:t>là</a:t>
            </a:r>
            <a:r>
              <a:rPr lang="en-US" sz="3000" dirty="0">
                <a:solidFill>
                  <a:schemeClr val="bg2">
                    <a:lumMod val="25000"/>
                  </a:schemeClr>
                </a:solidFill>
                <a:latin typeface="Arial" panose="020B0604020202020204" pitchFamily="34" charset="0"/>
              </a:rPr>
              <a:t> </a:t>
            </a:r>
            <a:r>
              <a:rPr lang="en-US" sz="3200" dirty="0" err="1">
                <a:solidFill>
                  <a:srgbClr val="C00000"/>
                </a:solidFill>
                <a:latin typeface="Arial" panose="020B0604020202020204" pitchFamily="34" charset="0"/>
              </a:rPr>
              <a:t>thể</a:t>
            </a:r>
            <a:r>
              <a:rPr lang="en-US" sz="3200" dirty="0">
                <a:solidFill>
                  <a:srgbClr val="C00000"/>
                </a:solidFill>
                <a:latin typeface="Arial" panose="020B0604020202020204" pitchFamily="34" charset="0"/>
              </a:rPr>
              <a:t> </a:t>
            </a:r>
            <a:r>
              <a:rPr lang="en-US" sz="3200" dirty="0" err="1">
                <a:solidFill>
                  <a:srgbClr val="C00000"/>
                </a:solidFill>
                <a:latin typeface="Arial" panose="020B0604020202020204" pitchFamily="34" charset="0"/>
              </a:rPr>
              <a:t>tích</a:t>
            </a:r>
            <a:r>
              <a:rPr lang="en-US" sz="3000" dirty="0">
                <a:solidFill>
                  <a:schemeClr val="bg2">
                    <a:lumMod val="25000"/>
                  </a:schemeClr>
                </a:solidFill>
                <a:latin typeface="Arial" panose="020B0604020202020204" pitchFamily="34" charset="0"/>
              </a:rPr>
              <a:t>.</a:t>
            </a:r>
          </a:p>
        </p:txBody>
      </p:sp>
    </p:spTree>
    <p:extLst>
      <p:ext uri="{BB962C8B-B14F-4D97-AF65-F5344CB8AC3E}">
        <p14:creationId xmlns:p14="http://schemas.microsoft.com/office/powerpoint/2010/main" val="3649722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0-#ppt_w/2"/>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9" decel="100000" fill="hold" nodeType="withEffect">
                                  <p:stCondLst>
                                    <p:cond delay="1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250" fill="hold"/>
                                        <p:tgtEl>
                                          <p:spTgt spid="10"/>
                                        </p:tgtEl>
                                        <p:attrNameLst>
                                          <p:attrName>ppt_x</p:attrName>
                                        </p:attrNameLst>
                                      </p:cBhvr>
                                      <p:tavLst>
                                        <p:tav tm="0">
                                          <p:val>
                                            <p:strVal val="0-#ppt_w/2"/>
                                          </p:val>
                                        </p:tav>
                                        <p:tav tm="100000">
                                          <p:val>
                                            <p:strVal val="#ppt_x"/>
                                          </p:val>
                                        </p:tav>
                                      </p:tavLst>
                                    </p:anim>
                                    <p:anim calcmode="lin" valueType="num">
                                      <p:cBhvr additive="base">
                                        <p:cTn id="12" dur="125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1+#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3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1000" fill="hold"/>
                                        <p:tgtEl>
                                          <p:spTgt spid="2"/>
                                        </p:tgtEl>
                                        <p:attrNameLst>
                                          <p:attrName>ppt_w</p:attrName>
                                        </p:attrNameLst>
                                      </p:cBhvr>
                                      <p:tavLst>
                                        <p:tav tm="0">
                                          <p:val>
                                            <p:strVal val="#ppt_w+.3"/>
                                          </p:val>
                                        </p:tav>
                                        <p:tav tm="100000">
                                          <p:val>
                                            <p:strVal val="#ppt_w"/>
                                          </p:val>
                                        </p:tav>
                                      </p:tavLst>
                                    </p:anim>
                                    <p:anim calcmode="lin" valueType="num">
                                      <p:cBhvr>
                                        <p:cTn id="29" dur="1000" fill="hold"/>
                                        <p:tgtEl>
                                          <p:spTgt spid="2"/>
                                        </p:tgtEl>
                                        <p:attrNameLst>
                                          <p:attrName>ppt_h</p:attrName>
                                        </p:attrNameLst>
                                      </p:cBhvr>
                                      <p:tavLst>
                                        <p:tav tm="0">
                                          <p:val>
                                            <p:strVal val="#ppt_h"/>
                                          </p:val>
                                        </p:tav>
                                        <p:tav tm="100000">
                                          <p:val>
                                            <p:strVal val="#ppt_h"/>
                                          </p:val>
                                        </p:tav>
                                      </p:tavLst>
                                    </p:anim>
                                    <p:animEffect transition="in" filter="fade">
                                      <p:cBhvr>
                                        <p:cTn id="30" dur="1000"/>
                                        <p:tgtEl>
                                          <p:spTgt spid="2"/>
                                        </p:tgtEl>
                                      </p:cBhvr>
                                    </p:animEffect>
                                  </p:childTnLst>
                                </p:cTn>
                              </p:par>
                              <p:par>
                                <p:cTn id="31" presetID="50" presetClass="entr" presetSubtype="0" decel="10000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strVal val="#ppt_w+.3"/>
                                          </p:val>
                                        </p:tav>
                                        <p:tav tm="100000">
                                          <p:val>
                                            <p:strVal val="#ppt_w"/>
                                          </p:val>
                                        </p:tav>
                                      </p:tavLst>
                                    </p:anim>
                                    <p:anim calcmode="lin" valueType="num">
                                      <p:cBhvr>
                                        <p:cTn id="34" dur="1000" fill="hold"/>
                                        <p:tgtEl>
                                          <p:spTgt spid="11"/>
                                        </p:tgtEl>
                                        <p:attrNameLst>
                                          <p:attrName>ppt_h</p:attrName>
                                        </p:attrNameLst>
                                      </p:cBhvr>
                                      <p:tavLst>
                                        <p:tav tm="0">
                                          <p:val>
                                            <p:strVal val="#ppt_h"/>
                                          </p:val>
                                        </p:tav>
                                        <p:tav tm="100000">
                                          <p:val>
                                            <p:strVal val="#ppt_h"/>
                                          </p:val>
                                        </p:tav>
                                      </p:tavLst>
                                    </p:anim>
                                    <p:animEffect transition="in" filter="fade">
                                      <p:cBhvr>
                                        <p:cTn id="35" dur="1000"/>
                                        <p:tgtEl>
                                          <p:spTgt spid="11"/>
                                        </p:tgtEl>
                                      </p:cBhvr>
                                    </p:animEffect>
                                  </p:childTnLst>
                                </p:cTn>
                              </p:par>
                              <p:par>
                                <p:cTn id="36" presetID="50" presetClass="entr" presetSubtype="0" decel="10000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000" fill="hold"/>
                                        <p:tgtEl>
                                          <p:spTgt spid="13"/>
                                        </p:tgtEl>
                                        <p:attrNameLst>
                                          <p:attrName>ppt_w</p:attrName>
                                        </p:attrNameLst>
                                      </p:cBhvr>
                                      <p:tavLst>
                                        <p:tav tm="0">
                                          <p:val>
                                            <p:strVal val="#ppt_w+.3"/>
                                          </p:val>
                                        </p:tav>
                                        <p:tav tm="100000">
                                          <p:val>
                                            <p:strVal val="#ppt_w"/>
                                          </p:val>
                                        </p:tav>
                                      </p:tavLst>
                                    </p:anim>
                                    <p:anim calcmode="lin" valueType="num">
                                      <p:cBhvr>
                                        <p:cTn id="39" dur="1000" fill="hold"/>
                                        <p:tgtEl>
                                          <p:spTgt spid="13"/>
                                        </p:tgtEl>
                                        <p:attrNameLst>
                                          <p:attrName>ppt_h</p:attrName>
                                        </p:attrNameLst>
                                      </p:cBhvr>
                                      <p:tavLst>
                                        <p:tav tm="0">
                                          <p:val>
                                            <p:strVal val="#ppt_h"/>
                                          </p:val>
                                        </p:tav>
                                        <p:tav tm="100000">
                                          <p:val>
                                            <p:strVal val="#ppt_h"/>
                                          </p:val>
                                        </p:tav>
                                      </p:tavLst>
                                    </p:anim>
                                    <p:animEffect transition="in" filter="fade">
                                      <p:cBhvr>
                                        <p:cTn id="40" dur="1000"/>
                                        <p:tgtEl>
                                          <p:spTgt spid="13"/>
                                        </p:tgtEl>
                                      </p:cBhvr>
                                    </p:animEffect>
                                  </p:childTnLst>
                                </p:cTn>
                              </p:par>
                              <p:par>
                                <p:cTn id="41" presetID="50" presetClass="entr" presetSubtype="0" decel="10000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strVal val="#ppt_w+.3"/>
                                          </p:val>
                                        </p:tav>
                                        <p:tav tm="100000">
                                          <p:val>
                                            <p:strVal val="#ppt_w"/>
                                          </p:val>
                                        </p:tav>
                                      </p:tavLst>
                                    </p:anim>
                                    <p:anim calcmode="lin" valueType="num">
                                      <p:cBhvr>
                                        <p:cTn id="44" dur="1000" fill="hold"/>
                                        <p:tgtEl>
                                          <p:spTgt spid="18"/>
                                        </p:tgtEl>
                                        <p:attrNameLst>
                                          <p:attrName>ppt_h</p:attrName>
                                        </p:attrNameLst>
                                      </p:cBhvr>
                                      <p:tavLst>
                                        <p:tav tm="0">
                                          <p:val>
                                            <p:strVal val="#ppt_h"/>
                                          </p:val>
                                        </p:tav>
                                        <p:tav tm="100000">
                                          <p:val>
                                            <p:strVal val="#ppt_h"/>
                                          </p:val>
                                        </p:tav>
                                      </p:tavLst>
                                    </p:anim>
                                    <p:animEffect transition="in" filter="fade">
                                      <p:cBhvr>
                                        <p:cTn id="45" dur="1000"/>
                                        <p:tgtEl>
                                          <p:spTgt spid="18"/>
                                        </p:tgtEl>
                                      </p:cBhvr>
                                    </p:animEffect>
                                  </p:childTnLst>
                                </p:cTn>
                              </p:par>
                              <p:par>
                                <p:cTn id="46" presetID="50" presetClass="entr" presetSubtype="0" decel="10000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1000" fill="hold"/>
                                        <p:tgtEl>
                                          <p:spTgt spid="19"/>
                                        </p:tgtEl>
                                        <p:attrNameLst>
                                          <p:attrName>ppt_w</p:attrName>
                                        </p:attrNameLst>
                                      </p:cBhvr>
                                      <p:tavLst>
                                        <p:tav tm="0">
                                          <p:val>
                                            <p:strVal val="#ppt_w+.3"/>
                                          </p:val>
                                        </p:tav>
                                        <p:tav tm="100000">
                                          <p:val>
                                            <p:strVal val="#ppt_w"/>
                                          </p:val>
                                        </p:tav>
                                      </p:tavLst>
                                    </p:anim>
                                    <p:anim calcmode="lin" valueType="num">
                                      <p:cBhvr>
                                        <p:cTn id="49" dur="1000" fill="hold"/>
                                        <p:tgtEl>
                                          <p:spTgt spid="19"/>
                                        </p:tgtEl>
                                        <p:attrNameLst>
                                          <p:attrName>ppt_h</p:attrName>
                                        </p:attrNameLst>
                                      </p:cBhvr>
                                      <p:tavLst>
                                        <p:tav tm="0">
                                          <p:val>
                                            <p:strVal val="#ppt_h"/>
                                          </p:val>
                                        </p:tav>
                                        <p:tav tm="100000">
                                          <p:val>
                                            <p:strVal val="#ppt_h"/>
                                          </p:val>
                                        </p:tav>
                                      </p:tavLst>
                                    </p:anim>
                                    <p:animEffect transition="in" filter="fade">
                                      <p:cBhvr>
                                        <p:cTn id="50" dur="1000"/>
                                        <p:tgtEl>
                                          <p:spTgt spid="19"/>
                                        </p:tgtEl>
                                      </p:cBhvr>
                                    </p:animEffect>
                                  </p:childTnLst>
                                </p:cTn>
                              </p:par>
                              <p:par>
                                <p:cTn id="51" presetID="50" presetClass="entr" presetSubtype="0" decel="10000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1000" fill="hold"/>
                                        <p:tgtEl>
                                          <p:spTgt spid="20"/>
                                        </p:tgtEl>
                                        <p:attrNameLst>
                                          <p:attrName>ppt_w</p:attrName>
                                        </p:attrNameLst>
                                      </p:cBhvr>
                                      <p:tavLst>
                                        <p:tav tm="0">
                                          <p:val>
                                            <p:strVal val="#ppt_w+.3"/>
                                          </p:val>
                                        </p:tav>
                                        <p:tav tm="100000">
                                          <p:val>
                                            <p:strVal val="#ppt_w"/>
                                          </p:val>
                                        </p:tav>
                                      </p:tavLst>
                                    </p:anim>
                                    <p:anim calcmode="lin" valueType="num">
                                      <p:cBhvr>
                                        <p:cTn id="54" dur="1000" fill="hold"/>
                                        <p:tgtEl>
                                          <p:spTgt spid="20"/>
                                        </p:tgtEl>
                                        <p:attrNameLst>
                                          <p:attrName>ppt_h</p:attrName>
                                        </p:attrNameLst>
                                      </p:cBhvr>
                                      <p:tavLst>
                                        <p:tav tm="0">
                                          <p:val>
                                            <p:strVal val="#ppt_h"/>
                                          </p:val>
                                        </p:tav>
                                        <p:tav tm="100000">
                                          <p:val>
                                            <p:strVal val="#ppt_h"/>
                                          </p:val>
                                        </p:tav>
                                      </p:tavLst>
                                    </p:anim>
                                    <p:animEffect transition="in" filter="fade">
                                      <p:cBhvr>
                                        <p:cTn id="55" dur="1000"/>
                                        <p:tgtEl>
                                          <p:spTgt spid="20"/>
                                        </p:tgtEl>
                                      </p:cBhvr>
                                    </p:animEffect>
                                  </p:childTnLst>
                                </p:cTn>
                              </p:par>
                              <p:par>
                                <p:cTn id="56" presetID="50" presetClass="entr" presetSubtype="0" decel="10000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p:cTn id="58" dur="1000" fill="hold"/>
                                        <p:tgtEl>
                                          <p:spTgt spid="21"/>
                                        </p:tgtEl>
                                        <p:attrNameLst>
                                          <p:attrName>ppt_w</p:attrName>
                                        </p:attrNameLst>
                                      </p:cBhvr>
                                      <p:tavLst>
                                        <p:tav tm="0">
                                          <p:val>
                                            <p:strVal val="#ppt_w+.3"/>
                                          </p:val>
                                        </p:tav>
                                        <p:tav tm="100000">
                                          <p:val>
                                            <p:strVal val="#ppt_w"/>
                                          </p:val>
                                        </p:tav>
                                      </p:tavLst>
                                    </p:anim>
                                    <p:anim calcmode="lin" valueType="num">
                                      <p:cBhvr>
                                        <p:cTn id="59" dur="1000" fill="hold"/>
                                        <p:tgtEl>
                                          <p:spTgt spid="21"/>
                                        </p:tgtEl>
                                        <p:attrNameLst>
                                          <p:attrName>ppt_h</p:attrName>
                                        </p:attrNameLst>
                                      </p:cBhvr>
                                      <p:tavLst>
                                        <p:tav tm="0">
                                          <p:val>
                                            <p:strVal val="#ppt_h"/>
                                          </p:val>
                                        </p:tav>
                                        <p:tav tm="100000">
                                          <p:val>
                                            <p:strVal val="#ppt_h"/>
                                          </p:val>
                                        </p:tav>
                                      </p:tavLst>
                                    </p:anim>
                                    <p:animEffect transition="in" filter="fade">
                                      <p:cBhvr>
                                        <p:cTn id="60" dur="1000"/>
                                        <p:tgtEl>
                                          <p:spTgt spid="21"/>
                                        </p:tgtEl>
                                      </p:cBhvr>
                                    </p:animEffect>
                                  </p:childTnLst>
                                </p:cTn>
                              </p:par>
                              <p:par>
                                <p:cTn id="61" presetID="50" presetClass="entr" presetSubtype="0" decel="100000"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p:cTn id="63" dur="1000" fill="hold"/>
                                        <p:tgtEl>
                                          <p:spTgt spid="22"/>
                                        </p:tgtEl>
                                        <p:attrNameLst>
                                          <p:attrName>ppt_w</p:attrName>
                                        </p:attrNameLst>
                                      </p:cBhvr>
                                      <p:tavLst>
                                        <p:tav tm="0">
                                          <p:val>
                                            <p:strVal val="#ppt_w+.3"/>
                                          </p:val>
                                        </p:tav>
                                        <p:tav tm="100000">
                                          <p:val>
                                            <p:strVal val="#ppt_w"/>
                                          </p:val>
                                        </p:tav>
                                      </p:tavLst>
                                    </p:anim>
                                    <p:anim calcmode="lin" valueType="num">
                                      <p:cBhvr>
                                        <p:cTn id="64" dur="1000" fill="hold"/>
                                        <p:tgtEl>
                                          <p:spTgt spid="22"/>
                                        </p:tgtEl>
                                        <p:attrNameLst>
                                          <p:attrName>ppt_h</p:attrName>
                                        </p:attrNameLst>
                                      </p:cBhvr>
                                      <p:tavLst>
                                        <p:tav tm="0">
                                          <p:val>
                                            <p:strVal val="#ppt_h"/>
                                          </p:val>
                                        </p:tav>
                                        <p:tav tm="100000">
                                          <p:val>
                                            <p:strVal val="#ppt_h"/>
                                          </p:val>
                                        </p:tav>
                                      </p:tavLst>
                                    </p:anim>
                                    <p:animEffect transition="in" filter="fade">
                                      <p:cBhvr>
                                        <p:cTn id="65" dur="1000"/>
                                        <p:tgtEl>
                                          <p:spTgt spid="22"/>
                                        </p:tgtEl>
                                      </p:cBhvr>
                                    </p:animEffect>
                                  </p:childTnLst>
                                </p:cTn>
                              </p:par>
                              <p:par>
                                <p:cTn id="66" presetID="50" presetClass="entr" presetSubtype="0" decel="100000"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p:cTn id="68" dur="1000" fill="hold"/>
                                        <p:tgtEl>
                                          <p:spTgt spid="23"/>
                                        </p:tgtEl>
                                        <p:attrNameLst>
                                          <p:attrName>ppt_w</p:attrName>
                                        </p:attrNameLst>
                                      </p:cBhvr>
                                      <p:tavLst>
                                        <p:tav tm="0">
                                          <p:val>
                                            <p:strVal val="#ppt_w+.3"/>
                                          </p:val>
                                        </p:tav>
                                        <p:tav tm="100000">
                                          <p:val>
                                            <p:strVal val="#ppt_w"/>
                                          </p:val>
                                        </p:tav>
                                      </p:tavLst>
                                    </p:anim>
                                    <p:anim calcmode="lin" valueType="num">
                                      <p:cBhvr>
                                        <p:cTn id="69" dur="1000" fill="hold"/>
                                        <p:tgtEl>
                                          <p:spTgt spid="23"/>
                                        </p:tgtEl>
                                        <p:attrNameLst>
                                          <p:attrName>ppt_h</p:attrName>
                                        </p:attrNameLst>
                                      </p:cBhvr>
                                      <p:tavLst>
                                        <p:tav tm="0">
                                          <p:val>
                                            <p:strVal val="#ppt_h"/>
                                          </p:val>
                                        </p:tav>
                                        <p:tav tm="100000">
                                          <p:val>
                                            <p:strVal val="#ppt_h"/>
                                          </p:val>
                                        </p:tav>
                                      </p:tavLst>
                                    </p:anim>
                                    <p:animEffect transition="in" filter="fade">
                                      <p:cBhvr>
                                        <p:cTn id="70" dur="1000"/>
                                        <p:tgtEl>
                                          <p:spTgt spid="23"/>
                                        </p:tgtEl>
                                      </p:cBhvr>
                                    </p:animEffect>
                                  </p:childTnLst>
                                </p:cTn>
                              </p:par>
                              <p:par>
                                <p:cTn id="71" presetID="50" presetClass="entr" presetSubtype="0" decel="10000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1000" fill="hold"/>
                                        <p:tgtEl>
                                          <p:spTgt spid="24"/>
                                        </p:tgtEl>
                                        <p:attrNameLst>
                                          <p:attrName>ppt_w</p:attrName>
                                        </p:attrNameLst>
                                      </p:cBhvr>
                                      <p:tavLst>
                                        <p:tav tm="0">
                                          <p:val>
                                            <p:strVal val="#ppt_w+.3"/>
                                          </p:val>
                                        </p:tav>
                                        <p:tav tm="100000">
                                          <p:val>
                                            <p:strVal val="#ppt_w"/>
                                          </p:val>
                                        </p:tav>
                                      </p:tavLst>
                                    </p:anim>
                                    <p:anim calcmode="lin" valueType="num">
                                      <p:cBhvr>
                                        <p:cTn id="74" dur="1000" fill="hold"/>
                                        <p:tgtEl>
                                          <p:spTgt spid="24"/>
                                        </p:tgtEl>
                                        <p:attrNameLst>
                                          <p:attrName>ppt_h</p:attrName>
                                        </p:attrNameLst>
                                      </p:cBhvr>
                                      <p:tavLst>
                                        <p:tav tm="0">
                                          <p:val>
                                            <p:strVal val="#ppt_h"/>
                                          </p:val>
                                        </p:tav>
                                        <p:tav tm="100000">
                                          <p:val>
                                            <p:strVal val="#ppt_h"/>
                                          </p:val>
                                        </p:tav>
                                      </p:tavLst>
                                    </p:anim>
                                    <p:animEffect transition="in" filter="fade">
                                      <p:cBhvr>
                                        <p:cTn id="75" dur="1000"/>
                                        <p:tgtEl>
                                          <p:spTgt spid="24"/>
                                        </p:tgtEl>
                                      </p:cBhvr>
                                    </p:animEffect>
                                  </p:childTnLst>
                                </p:cTn>
                              </p:par>
                              <p:par>
                                <p:cTn id="76" presetID="50" presetClass="entr" presetSubtype="0" decel="100000"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p:cTn id="78" dur="1000" fill="hold"/>
                                        <p:tgtEl>
                                          <p:spTgt spid="25"/>
                                        </p:tgtEl>
                                        <p:attrNameLst>
                                          <p:attrName>ppt_w</p:attrName>
                                        </p:attrNameLst>
                                      </p:cBhvr>
                                      <p:tavLst>
                                        <p:tav tm="0">
                                          <p:val>
                                            <p:strVal val="#ppt_w+.3"/>
                                          </p:val>
                                        </p:tav>
                                        <p:tav tm="100000">
                                          <p:val>
                                            <p:strVal val="#ppt_w"/>
                                          </p:val>
                                        </p:tav>
                                      </p:tavLst>
                                    </p:anim>
                                    <p:anim calcmode="lin" valueType="num">
                                      <p:cBhvr>
                                        <p:cTn id="79" dur="1000" fill="hold"/>
                                        <p:tgtEl>
                                          <p:spTgt spid="25"/>
                                        </p:tgtEl>
                                        <p:attrNameLst>
                                          <p:attrName>ppt_h</p:attrName>
                                        </p:attrNameLst>
                                      </p:cBhvr>
                                      <p:tavLst>
                                        <p:tav tm="0">
                                          <p:val>
                                            <p:strVal val="#ppt_h"/>
                                          </p:val>
                                        </p:tav>
                                        <p:tav tm="100000">
                                          <p:val>
                                            <p:strVal val="#ppt_h"/>
                                          </p:val>
                                        </p:tav>
                                      </p:tavLst>
                                    </p:anim>
                                    <p:animEffect transition="in" filter="fade">
                                      <p:cBhvr>
                                        <p:cTn id="80" dur="1000"/>
                                        <p:tgtEl>
                                          <p:spTgt spid="25"/>
                                        </p:tgtEl>
                                      </p:cBhvr>
                                    </p:animEffect>
                                  </p:childTnLst>
                                </p:cTn>
                              </p:par>
                              <p:par>
                                <p:cTn id="81" presetID="50" presetClass="entr" presetSubtype="0" decel="10000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 calcmode="lin" valueType="num">
                                      <p:cBhvr>
                                        <p:cTn id="83" dur="1000" fill="hold"/>
                                        <p:tgtEl>
                                          <p:spTgt spid="26"/>
                                        </p:tgtEl>
                                        <p:attrNameLst>
                                          <p:attrName>ppt_w</p:attrName>
                                        </p:attrNameLst>
                                      </p:cBhvr>
                                      <p:tavLst>
                                        <p:tav tm="0">
                                          <p:val>
                                            <p:strVal val="#ppt_w+.3"/>
                                          </p:val>
                                        </p:tav>
                                        <p:tav tm="100000">
                                          <p:val>
                                            <p:strVal val="#ppt_w"/>
                                          </p:val>
                                        </p:tav>
                                      </p:tavLst>
                                    </p:anim>
                                    <p:anim calcmode="lin" valueType="num">
                                      <p:cBhvr>
                                        <p:cTn id="84" dur="1000" fill="hold"/>
                                        <p:tgtEl>
                                          <p:spTgt spid="26"/>
                                        </p:tgtEl>
                                        <p:attrNameLst>
                                          <p:attrName>ppt_h</p:attrName>
                                        </p:attrNameLst>
                                      </p:cBhvr>
                                      <p:tavLst>
                                        <p:tav tm="0">
                                          <p:val>
                                            <p:strVal val="#ppt_h"/>
                                          </p:val>
                                        </p:tav>
                                        <p:tav tm="100000">
                                          <p:val>
                                            <p:strVal val="#ppt_h"/>
                                          </p:val>
                                        </p:tav>
                                      </p:tavLst>
                                    </p:anim>
                                    <p:animEffect transition="in" filter="fade">
                                      <p:cBhvr>
                                        <p:cTn id="85" dur="1000"/>
                                        <p:tgtEl>
                                          <p:spTgt spid="26"/>
                                        </p:tgtEl>
                                      </p:cBhvr>
                                    </p:animEffect>
                                  </p:childTnLst>
                                </p:cTn>
                              </p:par>
                            </p:childTnLst>
                          </p:cTn>
                        </p:par>
                      </p:childTnLst>
                    </p:cTn>
                  </p:par>
                  <p:par>
                    <p:cTn id="86" fill="hold">
                      <p:stCondLst>
                        <p:cond delay="indefinite"/>
                      </p:stCondLst>
                      <p:childTnLst>
                        <p:par>
                          <p:cTn id="87" fill="hold">
                            <p:stCondLst>
                              <p:cond delay="0"/>
                            </p:stCondLst>
                            <p:childTnLst>
                              <p:par>
                                <p:cTn id="88" presetID="35" presetClass="entr" presetSubtype="0" fill="hold" grpId="0" nodeType="click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fade">
                                      <p:cBhvr>
                                        <p:cTn id="90" dur="1250"/>
                                        <p:tgtEl>
                                          <p:spTgt spid="27"/>
                                        </p:tgtEl>
                                      </p:cBhvr>
                                    </p:animEffect>
                                    <p:anim calcmode="lin" valueType="num">
                                      <p:cBhvr>
                                        <p:cTn id="91" dur="1250" fill="hold"/>
                                        <p:tgtEl>
                                          <p:spTgt spid="27"/>
                                        </p:tgtEl>
                                        <p:attrNameLst>
                                          <p:attrName>style.rotation</p:attrName>
                                        </p:attrNameLst>
                                      </p:cBhvr>
                                      <p:tavLst>
                                        <p:tav tm="0">
                                          <p:val>
                                            <p:fltVal val="720"/>
                                          </p:val>
                                        </p:tav>
                                        <p:tav tm="100000">
                                          <p:val>
                                            <p:fltVal val="0"/>
                                          </p:val>
                                        </p:tav>
                                      </p:tavLst>
                                    </p:anim>
                                    <p:anim calcmode="lin" valueType="num">
                                      <p:cBhvr>
                                        <p:cTn id="92" dur="1250" fill="hold"/>
                                        <p:tgtEl>
                                          <p:spTgt spid="27"/>
                                        </p:tgtEl>
                                        <p:attrNameLst>
                                          <p:attrName>ppt_h</p:attrName>
                                        </p:attrNameLst>
                                      </p:cBhvr>
                                      <p:tavLst>
                                        <p:tav tm="0">
                                          <p:val>
                                            <p:fltVal val="0"/>
                                          </p:val>
                                        </p:tav>
                                        <p:tav tm="100000">
                                          <p:val>
                                            <p:strVal val="#ppt_h"/>
                                          </p:val>
                                        </p:tav>
                                      </p:tavLst>
                                    </p:anim>
                                    <p:anim calcmode="lin" valueType="num">
                                      <p:cBhvr>
                                        <p:cTn id="93" dur="1250" fill="hold"/>
                                        <p:tgtEl>
                                          <p:spTgt spid="2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4" grpId="0"/>
      <p:bldP spid="2" grpId="0"/>
      <p:bldP spid="13" grpId="0"/>
      <p:bldP spid="19" grpId="0"/>
      <p:bldP spid="21" grpId="0"/>
      <p:bldP spid="23" grpId="0"/>
      <p:bldP spid="25" grpId="0"/>
      <p:bldP spid="26"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2AFA3E9-C808-4076-BCE8-A571103B0D5F}"/>
              </a:ext>
            </a:extLst>
          </p:cNvPr>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7985FD5B-E104-4588-A797-0116CFBB0755}"/>
              </a:ext>
            </a:extLst>
          </p:cNvPr>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a:extLst>
              <a:ext uri="{FF2B5EF4-FFF2-40B4-BE49-F238E27FC236}">
                <a16:creationId xmlns:a16="http://schemas.microsoft.com/office/drawing/2014/main" id="{901F1BCA-CDDE-4689-81D4-8A41F3F533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p:blipFill>
        <p:spPr>
          <a:xfrm>
            <a:off x="-2144532" y="5163014"/>
            <a:ext cx="2244894" cy="2095418"/>
          </a:xfrm>
          <a:prstGeom prst="rect">
            <a:avLst/>
          </a:prstGeom>
        </p:spPr>
      </p:pic>
      <p:pic>
        <p:nvPicPr>
          <p:cNvPr id="7" name="Picture 6">
            <a:extLst>
              <a:ext uri="{FF2B5EF4-FFF2-40B4-BE49-F238E27FC236}">
                <a16:creationId xmlns:a16="http://schemas.microsoft.com/office/drawing/2014/main" id="{39940797-0528-49DB-AFE2-5AD880F4F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8" name="Picture 7" descr="Shape, circle&#10;&#10;Description automatically generated">
            <a:extLst>
              <a:ext uri="{FF2B5EF4-FFF2-40B4-BE49-F238E27FC236}">
                <a16:creationId xmlns:a16="http://schemas.microsoft.com/office/drawing/2014/main" id="{BDF9CE2A-B499-4666-8D42-1863C91D44A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860A570-E7F3-42CD-813D-9A496323B51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a:extLst>
              <a:ext uri="{FF2B5EF4-FFF2-40B4-BE49-F238E27FC236}">
                <a16:creationId xmlns:a16="http://schemas.microsoft.com/office/drawing/2014/main" id="{318AC76E-FE33-4B40-BBA5-519C8FE650C3}"/>
              </a:ext>
            </a:extLst>
          </p:cNvPr>
          <p:cNvSpPr/>
          <p:nvPr/>
        </p:nvSpPr>
        <p:spPr>
          <a:xfrm>
            <a:off x="1353402" y="994932"/>
            <a:ext cx="9974997" cy="5662641"/>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8DE392B-BEE0-42CF-9B63-0C6441B4C495}"/>
              </a:ext>
            </a:extLst>
          </p:cNvPr>
          <p:cNvSpPr txBox="1"/>
          <p:nvPr/>
        </p:nvSpPr>
        <p:spPr>
          <a:xfrm>
            <a:off x="3523397" y="-5140"/>
            <a:ext cx="5145206" cy="1015663"/>
          </a:xfrm>
          <a:prstGeom prst="rect">
            <a:avLst/>
          </a:prstGeom>
          <a:noFill/>
        </p:spPr>
        <p:txBody>
          <a:bodyPr wrap="square" rtlCol="0">
            <a:spAutoFit/>
          </a:bodyPr>
          <a:lstStyle/>
          <a:p>
            <a:pPr algn="ctr"/>
            <a:r>
              <a:rPr lang="en-US" sz="6000" dirty="0" err="1">
                <a:ln>
                  <a:solidFill>
                    <a:schemeClr val="tx1"/>
                  </a:solidFill>
                </a:ln>
                <a:solidFill>
                  <a:srgbClr val="DA5C45"/>
                </a:solidFill>
                <a:latin typeface="Arial" panose="020B0604020202020204" pitchFamily="34" charset="0"/>
              </a:rPr>
              <a:t>Bài</a:t>
            </a:r>
            <a:r>
              <a:rPr lang="en-US" sz="6000" dirty="0">
                <a:ln>
                  <a:solidFill>
                    <a:schemeClr val="tx1"/>
                  </a:solidFill>
                </a:ln>
                <a:solidFill>
                  <a:srgbClr val="DA5C45"/>
                </a:solidFill>
                <a:latin typeface="Arial" panose="020B0604020202020204" pitchFamily="34" charset="0"/>
              </a:rPr>
              <a:t> </a:t>
            </a:r>
            <a:r>
              <a:rPr lang="en-US" sz="6000" dirty="0" err="1">
                <a:ln>
                  <a:solidFill>
                    <a:schemeClr val="tx1"/>
                  </a:solidFill>
                </a:ln>
                <a:solidFill>
                  <a:srgbClr val="DA5C45"/>
                </a:solidFill>
                <a:latin typeface="Arial" panose="020B0604020202020204" pitchFamily="34" charset="0"/>
              </a:rPr>
              <a:t>tập</a:t>
            </a:r>
            <a:r>
              <a:rPr lang="en-US" sz="6000" dirty="0">
                <a:ln>
                  <a:solidFill>
                    <a:schemeClr val="tx1"/>
                  </a:solidFill>
                </a:ln>
                <a:solidFill>
                  <a:srgbClr val="DA5C45"/>
                </a:solidFill>
                <a:latin typeface="Arial" panose="020B0604020202020204" pitchFamily="34" charset="0"/>
              </a:rPr>
              <a:t> 3</a:t>
            </a:r>
            <a:endParaRPr lang="vi-VN" sz="6000" dirty="0">
              <a:ln>
                <a:solidFill>
                  <a:schemeClr val="tx1"/>
                </a:solidFill>
              </a:ln>
              <a:latin typeface="Arial" panose="020B0604020202020204" pitchFamily="34" charset="0"/>
            </a:endParaRPr>
          </a:p>
        </p:txBody>
      </p:sp>
      <p:pic>
        <p:nvPicPr>
          <p:cNvPr id="12" name="Picture 11" descr="A picture containing clipart&#10;&#10;Description automatically generated">
            <a:extLst>
              <a:ext uri="{FF2B5EF4-FFF2-40B4-BE49-F238E27FC236}">
                <a16:creationId xmlns:a16="http://schemas.microsoft.com/office/drawing/2014/main" id="{E3910E48-3ED6-4F4D-A014-00B5F825BE7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0882587" y="4970487"/>
            <a:ext cx="1856561" cy="2020629"/>
          </a:xfrm>
          <a:prstGeom prst="rect">
            <a:avLst/>
          </a:prstGeom>
        </p:spPr>
      </p:pic>
      <p:sp>
        <p:nvSpPr>
          <p:cNvPr id="17" name="Cube 16">
            <a:extLst>
              <a:ext uri="{FF2B5EF4-FFF2-40B4-BE49-F238E27FC236}">
                <a16:creationId xmlns:a16="http://schemas.microsoft.com/office/drawing/2014/main" id="{A279E324-5044-43D9-B0B7-999701E89A44}"/>
              </a:ext>
            </a:extLst>
          </p:cNvPr>
          <p:cNvSpPr/>
          <p:nvPr/>
        </p:nvSpPr>
        <p:spPr>
          <a:xfrm>
            <a:off x="1735767" y="146190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DA0606A5-E66C-4811-93D7-BED791529788}"/>
              </a:ext>
            </a:extLst>
          </p:cNvPr>
          <p:cNvSpPr/>
          <p:nvPr/>
        </p:nvSpPr>
        <p:spPr>
          <a:xfrm>
            <a:off x="2925409" y="146190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A6A2466A-A329-4C7F-A2B3-116F931FD2FB}"/>
              </a:ext>
            </a:extLst>
          </p:cNvPr>
          <p:cNvSpPr/>
          <p:nvPr/>
        </p:nvSpPr>
        <p:spPr>
          <a:xfrm>
            <a:off x="4217951" y="1453195"/>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009B0B4A-59E3-4AB4-A4AA-B41F5C5D8814}"/>
              </a:ext>
            </a:extLst>
          </p:cNvPr>
          <p:cNvSpPr/>
          <p:nvPr/>
        </p:nvSpPr>
        <p:spPr>
          <a:xfrm>
            <a:off x="5428770" y="143620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15E12FD3-A5FA-437F-97B7-9A4C1DF1491D}"/>
              </a:ext>
            </a:extLst>
          </p:cNvPr>
          <p:cNvSpPr/>
          <p:nvPr/>
        </p:nvSpPr>
        <p:spPr>
          <a:xfrm>
            <a:off x="6670520" y="143620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1F491B6C-1D85-44F7-BC39-1360C2D0C297}"/>
              </a:ext>
            </a:extLst>
          </p:cNvPr>
          <p:cNvSpPr/>
          <p:nvPr/>
        </p:nvSpPr>
        <p:spPr>
          <a:xfrm>
            <a:off x="7923561" y="1422186"/>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9AEFB64-BAB0-4DAA-9835-3FDD8DD18CAC}"/>
              </a:ext>
            </a:extLst>
          </p:cNvPr>
          <p:cNvPicPr>
            <a:picLocks noChangeAspect="1"/>
          </p:cNvPicPr>
          <p:nvPr/>
        </p:nvPicPr>
        <p:blipFill rotWithShape="1">
          <a:blip r:embed="rId11">
            <a:biLevel thresh="25000"/>
            <a:extLst>
              <a:ext uri="{BEBA8EAE-BF5A-486C-A8C5-ECC9F3942E4B}">
                <a14:imgProps xmlns:a14="http://schemas.microsoft.com/office/drawing/2010/main">
                  <a14:imgLayer r:embed="rId12">
                    <a14:imgEffect>
                      <a14:colorTemperature colorTemp="1500"/>
                    </a14:imgEffect>
                    <a14:imgEffect>
                      <a14:saturation sat="0"/>
                    </a14:imgEffect>
                  </a14:imgLayer>
                </a14:imgProps>
              </a:ext>
              <a:ext uri="{28A0092B-C50C-407E-A947-70E740481C1C}">
                <a14:useLocalDpi xmlns:a14="http://schemas.microsoft.com/office/drawing/2010/main" val="0"/>
              </a:ext>
            </a:extLst>
          </a:blip>
          <a:srcRect l="56237" t="66500" b="8213"/>
          <a:stretch/>
        </p:blipFill>
        <p:spPr>
          <a:xfrm>
            <a:off x="4408" y="-155721"/>
            <a:ext cx="2538637" cy="1961136"/>
          </a:xfrm>
          <a:prstGeom prst="rect">
            <a:avLst/>
          </a:prstGeom>
        </p:spPr>
      </p:pic>
      <p:sp>
        <p:nvSpPr>
          <p:cNvPr id="4" name="TextBox 3">
            <a:extLst>
              <a:ext uri="{FF2B5EF4-FFF2-40B4-BE49-F238E27FC236}">
                <a16:creationId xmlns:a16="http://schemas.microsoft.com/office/drawing/2014/main" id="{22413C0C-8088-40AC-9882-427CE8ACF0DB}"/>
              </a:ext>
            </a:extLst>
          </p:cNvPr>
          <p:cNvSpPr txBox="1"/>
          <p:nvPr/>
        </p:nvSpPr>
        <p:spPr>
          <a:xfrm>
            <a:off x="502069" y="644702"/>
            <a:ext cx="1217273" cy="954107"/>
          </a:xfrm>
          <a:prstGeom prst="rect">
            <a:avLst/>
          </a:prstGeom>
          <a:noFill/>
        </p:spPr>
        <p:txBody>
          <a:bodyPr wrap="square" rtlCol="0">
            <a:spAutoFit/>
          </a:bodyPr>
          <a:lstStyle/>
          <a:p>
            <a:r>
              <a:rPr lang="en-US" sz="2800" dirty="0" err="1">
                <a:solidFill>
                  <a:srgbClr val="51347B"/>
                </a:solidFill>
                <a:latin typeface="Arial" panose="020B0604020202020204" pitchFamily="34" charset="0"/>
              </a:rPr>
              <a:t>Cách</a:t>
            </a:r>
            <a:r>
              <a:rPr lang="en-US" sz="2800" dirty="0">
                <a:solidFill>
                  <a:srgbClr val="51347B"/>
                </a:solidFill>
                <a:latin typeface="Arial" panose="020B0604020202020204" pitchFamily="34" charset="0"/>
              </a:rPr>
              <a:t> 2</a:t>
            </a:r>
          </a:p>
        </p:txBody>
      </p:sp>
      <p:grpSp>
        <p:nvGrpSpPr>
          <p:cNvPr id="28" name="Group 27">
            <a:extLst>
              <a:ext uri="{FF2B5EF4-FFF2-40B4-BE49-F238E27FC236}">
                <a16:creationId xmlns:a16="http://schemas.microsoft.com/office/drawing/2014/main" id="{C9088D5F-EDCF-44B0-811A-D49F27497915}"/>
              </a:ext>
            </a:extLst>
          </p:cNvPr>
          <p:cNvGrpSpPr/>
          <p:nvPr/>
        </p:nvGrpSpPr>
        <p:grpSpPr>
          <a:xfrm rot="16200000" flipV="1">
            <a:off x="7258188" y="3251371"/>
            <a:ext cx="5383069" cy="1114800"/>
            <a:chOff x="2104534" y="3770271"/>
            <a:chExt cx="5383069" cy="1114800"/>
          </a:xfrm>
        </p:grpSpPr>
        <p:sp>
          <p:nvSpPr>
            <p:cNvPr id="29" name="Cube 28">
              <a:extLst>
                <a:ext uri="{FF2B5EF4-FFF2-40B4-BE49-F238E27FC236}">
                  <a16:creationId xmlns:a16="http://schemas.microsoft.com/office/drawing/2014/main" id="{27C06B96-C24C-43EB-B757-4908CE0D6500}"/>
                </a:ext>
              </a:extLst>
            </p:cNvPr>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231FB21B-97E2-44A3-8309-AE9688F3D146}"/>
                </a:ext>
              </a:extLst>
            </p:cNvPr>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24AC048E-AF26-4C38-8155-E3A4D2A0389A}"/>
                </a:ext>
              </a:extLst>
            </p:cNvPr>
            <p:cNvSpPr/>
            <p:nvPr/>
          </p:nvSpPr>
          <p:spPr>
            <a:xfrm>
              <a:off x="380739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BB7C352F-96CD-4FAF-AF02-CB3B85E51680}"/>
                </a:ext>
              </a:extLst>
            </p:cNvPr>
            <p:cNvSpPr/>
            <p:nvPr/>
          </p:nvSpPr>
          <p:spPr>
            <a:xfrm>
              <a:off x="4651556"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7A10E323-E3EA-41BD-BCF8-8DD58970C247}"/>
                </a:ext>
              </a:extLst>
            </p:cNvPr>
            <p:cNvSpPr/>
            <p:nvPr/>
          </p:nvSpPr>
          <p:spPr>
            <a:xfrm>
              <a:off x="5500090"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D5D98E69-AA31-4008-AB29-09E4A788A5E8}"/>
                </a:ext>
              </a:extLst>
            </p:cNvPr>
            <p:cNvSpPr/>
            <p:nvPr/>
          </p:nvSpPr>
          <p:spPr>
            <a:xfrm>
              <a:off x="635441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a:extLst>
              <a:ext uri="{FF2B5EF4-FFF2-40B4-BE49-F238E27FC236}">
                <a16:creationId xmlns:a16="http://schemas.microsoft.com/office/drawing/2014/main" id="{F3F69CC3-42CF-4801-B12F-2A1124B793AD}"/>
              </a:ext>
            </a:extLst>
          </p:cNvPr>
          <p:cNvCxnSpPr>
            <a:cxnSpLocks/>
          </p:cNvCxnSpPr>
          <p:nvPr/>
        </p:nvCxnSpPr>
        <p:spPr>
          <a:xfrm>
            <a:off x="9392322" y="1395989"/>
            <a:ext cx="8345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BF7FD9E-C1E2-4116-8053-44BE0D7B8BCF}"/>
              </a:ext>
            </a:extLst>
          </p:cNvPr>
          <p:cNvSpPr txBox="1"/>
          <p:nvPr/>
        </p:nvSpPr>
        <p:spPr>
          <a:xfrm>
            <a:off x="10515417" y="3361900"/>
            <a:ext cx="2244894" cy="461665"/>
          </a:xfrm>
          <a:prstGeom prst="rect">
            <a:avLst/>
          </a:prstGeom>
          <a:noFill/>
        </p:spPr>
        <p:txBody>
          <a:bodyPr wrap="square" rtlCol="0">
            <a:spAutoFit/>
          </a:bodyPr>
          <a:lstStyle/>
          <a:p>
            <a:r>
              <a:rPr lang="en-US" sz="2400" dirty="0">
                <a:solidFill>
                  <a:srgbClr val="F8FAEC"/>
                </a:solidFill>
                <a:latin typeface="Arial" panose="020B0604020202020204" pitchFamily="34" charset="0"/>
              </a:rPr>
              <a:t>6 cm</a:t>
            </a:r>
          </a:p>
        </p:txBody>
      </p:sp>
      <p:cxnSp>
        <p:nvCxnSpPr>
          <p:cNvPr id="38" name="Straight Connector 37">
            <a:extLst>
              <a:ext uri="{FF2B5EF4-FFF2-40B4-BE49-F238E27FC236}">
                <a16:creationId xmlns:a16="http://schemas.microsoft.com/office/drawing/2014/main" id="{212822B8-A746-4B85-9F20-D81772210E40}"/>
              </a:ext>
            </a:extLst>
          </p:cNvPr>
          <p:cNvCxnSpPr/>
          <p:nvPr/>
        </p:nvCxnSpPr>
        <p:spPr>
          <a:xfrm flipV="1">
            <a:off x="10226870" y="1117236"/>
            <a:ext cx="280253" cy="28339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E66EA46-64FB-470D-8C88-A0A9316E7095}"/>
              </a:ext>
            </a:extLst>
          </p:cNvPr>
          <p:cNvSpPr txBox="1"/>
          <p:nvPr/>
        </p:nvSpPr>
        <p:spPr>
          <a:xfrm>
            <a:off x="9449556" y="1021985"/>
            <a:ext cx="934550" cy="461665"/>
          </a:xfrm>
          <a:prstGeom prst="rect">
            <a:avLst/>
          </a:prstGeom>
          <a:noFill/>
        </p:spPr>
        <p:txBody>
          <a:bodyPr wrap="square" rtlCol="0">
            <a:spAutoFit/>
          </a:bodyPr>
          <a:lstStyle/>
          <a:p>
            <a:r>
              <a:rPr lang="en-US" sz="2400" dirty="0">
                <a:solidFill>
                  <a:srgbClr val="F8FAEC"/>
                </a:solidFill>
                <a:latin typeface="Arial" panose="020B0604020202020204" pitchFamily="34" charset="0"/>
              </a:rPr>
              <a:t>1 cm</a:t>
            </a:r>
          </a:p>
        </p:txBody>
      </p:sp>
      <p:cxnSp>
        <p:nvCxnSpPr>
          <p:cNvPr id="41" name="Straight Connector 40">
            <a:extLst>
              <a:ext uri="{FF2B5EF4-FFF2-40B4-BE49-F238E27FC236}">
                <a16:creationId xmlns:a16="http://schemas.microsoft.com/office/drawing/2014/main" id="{A21018FE-F810-4EAC-A305-6D4DE535ED0B}"/>
              </a:ext>
            </a:extLst>
          </p:cNvPr>
          <p:cNvCxnSpPr>
            <a:cxnSpLocks/>
          </p:cNvCxnSpPr>
          <p:nvPr/>
        </p:nvCxnSpPr>
        <p:spPr>
          <a:xfrm flipV="1">
            <a:off x="10218965" y="1392511"/>
            <a:ext cx="0" cy="510779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2C2B975-E5BF-4EB7-B5D1-F0E519A2719B}"/>
              </a:ext>
            </a:extLst>
          </p:cNvPr>
          <p:cNvSpPr txBox="1"/>
          <p:nvPr/>
        </p:nvSpPr>
        <p:spPr>
          <a:xfrm>
            <a:off x="10486155" y="1167922"/>
            <a:ext cx="2132057" cy="461665"/>
          </a:xfrm>
          <a:prstGeom prst="rect">
            <a:avLst/>
          </a:prstGeom>
          <a:noFill/>
        </p:spPr>
        <p:txBody>
          <a:bodyPr wrap="square" rtlCol="0">
            <a:spAutoFit/>
          </a:bodyPr>
          <a:lstStyle/>
          <a:p>
            <a:r>
              <a:rPr lang="en-US" sz="2400" dirty="0">
                <a:solidFill>
                  <a:srgbClr val="F8FAEC"/>
                </a:solidFill>
                <a:latin typeface="Arial" panose="020B0604020202020204" pitchFamily="34" charset="0"/>
              </a:rPr>
              <a:t>1 cm</a:t>
            </a:r>
          </a:p>
        </p:txBody>
      </p:sp>
    </p:spTree>
    <p:extLst>
      <p:ext uri="{BB962C8B-B14F-4D97-AF65-F5344CB8AC3E}">
        <p14:creationId xmlns:p14="http://schemas.microsoft.com/office/powerpoint/2010/main" val="2425700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08333E-6 -4.44444E-6 L 0.62696 0.57616 " pathEditMode="relative" rAng="0" ptsTypes="AA">
                                      <p:cBhvr>
                                        <p:cTn id="6" dur="2000" fill="hold"/>
                                        <p:tgtEl>
                                          <p:spTgt spid="17"/>
                                        </p:tgtEl>
                                        <p:attrNameLst>
                                          <p:attrName>ppt_x</p:attrName>
                                          <p:attrName>ppt_y</p:attrName>
                                        </p:attrNameLst>
                                      </p:cBhvr>
                                      <p:rCtr x="31341" y="28796"/>
                                    </p:animMotion>
                                  </p:childTnLst>
                                </p:cTn>
                              </p:par>
                              <p:par>
                                <p:cTn id="7" presetID="42" presetClass="path" presetSubtype="0" accel="50000" decel="50000" fill="hold" grpId="0" nodeType="withEffect">
                                  <p:stCondLst>
                                    <p:cond delay="0"/>
                                  </p:stCondLst>
                                  <p:childTnLst>
                                    <p:animMotion origin="layout" path="M 1.66667E-6 -4.44444E-6 L 0.5293 0.44815 " pathEditMode="relative" rAng="0" ptsTypes="AA">
                                      <p:cBhvr>
                                        <p:cTn id="8" dur="2000" fill="hold"/>
                                        <p:tgtEl>
                                          <p:spTgt spid="18"/>
                                        </p:tgtEl>
                                        <p:attrNameLst>
                                          <p:attrName>ppt_x</p:attrName>
                                          <p:attrName>ppt_y</p:attrName>
                                        </p:attrNameLst>
                                      </p:cBhvr>
                                      <p:rCtr x="26458" y="22407"/>
                                    </p:animMotion>
                                  </p:childTnLst>
                                </p:cTn>
                              </p:par>
                              <p:par>
                                <p:cTn id="9" presetID="42" presetClass="path" presetSubtype="0" accel="50000" decel="50000" fill="hold" grpId="0" nodeType="withEffect">
                                  <p:stCondLst>
                                    <p:cond delay="0"/>
                                  </p:stCondLst>
                                  <p:childTnLst>
                                    <p:animMotion origin="layout" path="M 0.00195 4.44444E-6 L 0.42396 0.32592 " pathEditMode="relative" rAng="0" ptsTypes="AA">
                                      <p:cBhvr>
                                        <p:cTn id="10" dur="2000" fill="hold"/>
                                        <p:tgtEl>
                                          <p:spTgt spid="19"/>
                                        </p:tgtEl>
                                        <p:attrNameLst>
                                          <p:attrName>ppt_x</p:attrName>
                                          <p:attrName>ppt_y</p:attrName>
                                        </p:attrNameLst>
                                      </p:cBhvr>
                                      <p:rCtr x="21094" y="16296"/>
                                    </p:animMotion>
                                  </p:childTnLst>
                                </p:cTn>
                              </p:par>
                              <p:par>
                                <p:cTn id="11" presetID="42" presetClass="path" presetSubtype="0" accel="50000" decel="50000" fill="hold" grpId="0" nodeType="withEffect">
                                  <p:stCondLst>
                                    <p:cond delay="0"/>
                                  </p:stCondLst>
                                  <p:childTnLst>
                                    <p:animMotion origin="layout" path="M 3.125E-6 -7.40741E-7 L 0.325 0.20116 " pathEditMode="relative" rAng="0" ptsTypes="AA">
                                      <p:cBhvr>
                                        <p:cTn id="12" dur="2000" fill="hold"/>
                                        <p:tgtEl>
                                          <p:spTgt spid="20"/>
                                        </p:tgtEl>
                                        <p:attrNameLst>
                                          <p:attrName>ppt_x</p:attrName>
                                          <p:attrName>ppt_y</p:attrName>
                                        </p:attrNameLst>
                                      </p:cBhvr>
                                      <p:rCtr x="16250" y="10046"/>
                                    </p:animMotion>
                                  </p:childTnLst>
                                </p:cTn>
                              </p:par>
                              <p:par>
                                <p:cTn id="13" presetID="42" presetClass="path" presetSubtype="0" accel="50000" decel="50000" fill="hold" grpId="0" nodeType="withEffect">
                                  <p:stCondLst>
                                    <p:cond delay="0"/>
                                  </p:stCondLst>
                                  <p:childTnLst>
                                    <p:animMotion origin="layout" path="M 2.08333E-7 -7.40741E-7 L 0.22266 0.07917 " pathEditMode="relative" rAng="0" ptsTypes="AA">
                                      <p:cBhvr>
                                        <p:cTn id="14" dur="2000" fill="hold"/>
                                        <p:tgtEl>
                                          <p:spTgt spid="21"/>
                                        </p:tgtEl>
                                        <p:attrNameLst>
                                          <p:attrName>ppt_x</p:attrName>
                                          <p:attrName>ppt_y</p:attrName>
                                        </p:attrNameLst>
                                      </p:cBhvr>
                                      <p:rCtr x="11133" y="3958"/>
                                    </p:animMotion>
                                  </p:childTnLst>
                                </p:cTn>
                              </p:par>
                              <p:par>
                                <p:cTn id="15" presetID="42" presetClass="path" presetSubtype="0" accel="50000" decel="50000" fill="hold" grpId="0" nodeType="withEffect">
                                  <p:stCondLst>
                                    <p:cond delay="0"/>
                                  </p:stCondLst>
                                  <p:childTnLst>
                                    <p:animMotion origin="layout" path="M -0.00117 2.59259E-6 L 0.12071 -0.04283 " pathEditMode="relative" rAng="0" ptsTypes="AA">
                                      <p:cBhvr>
                                        <p:cTn id="16" dur="2000" fill="hold"/>
                                        <p:tgtEl>
                                          <p:spTgt spid="22"/>
                                        </p:tgtEl>
                                        <p:attrNameLst>
                                          <p:attrName>ppt_x</p:attrName>
                                          <p:attrName>ppt_y</p:attrName>
                                        </p:attrNameLst>
                                      </p:cBhvr>
                                      <p:rCtr x="6094" y="-2153"/>
                                    </p:animMotion>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left)">
                                      <p:cBhvr>
                                        <p:cTn id="34" dur="500"/>
                                        <p:tgtEl>
                                          <p:spTgt spid="43"/>
                                        </p:tgtEl>
                                      </p:cBhvr>
                                    </p:animEffect>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36" grpId="0"/>
      <p:bldP spid="39" grpId="0"/>
      <p:bldP spid="4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2AFA3E9-C808-4076-BCE8-A571103B0D5F}"/>
              </a:ext>
            </a:extLst>
          </p:cNvPr>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7985FD5B-E104-4588-A797-0116CFBB0755}"/>
              </a:ext>
            </a:extLst>
          </p:cNvPr>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a:extLst>
              <a:ext uri="{FF2B5EF4-FFF2-40B4-BE49-F238E27FC236}">
                <a16:creationId xmlns:a16="http://schemas.microsoft.com/office/drawing/2014/main" id="{901F1BCA-CDDE-4689-81D4-8A41F3F5333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p:blipFill>
        <p:spPr>
          <a:xfrm>
            <a:off x="-2144532" y="5163014"/>
            <a:ext cx="2244894" cy="2095418"/>
          </a:xfrm>
          <a:prstGeom prst="rect">
            <a:avLst/>
          </a:prstGeom>
        </p:spPr>
      </p:pic>
      <p:pic>
        <p:nvPicPr>
          <p:cNvPr id="7" name="Picture 6">
            <a:extLst>
              <a:ext uri="{FF2B5EF4-FFF2-40B4-BE49-F238E27FC236}">
                <a16:creationId xmlns:a16="http://schemas.microsoft.com/office/drawing/2014/main" id="{39940797-0528-49DB-AFE2-5AD880F4F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8" name="Picture 7" descr="Shape, circle&#10;&#10;Description automatically generated">
            <a:extLst>
              <a:ext uri="{FF2B5EF4-FFF2-40B4-BE49-F238E27FC236}">
                <a16:creationId xmlns:a16="http://schemas.microsoft.com/office/drawing/2014/main" id="{BDF9CE2A-B499-4666-8D42-1863C91D44A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860A570-E7F3-42CD-813D-9A496323B5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a:extLst>
              <a:ext uri="{FF2B5EF4-FFF2-40B4-BE49-F238E27FC236}">
                <a16:creationId xmlns:a16="http://schemas.microsoft.com/office/drawing/2014/main" id="{318AC76E-FE33-4B40-BBA5-519C8FE650C3}"/>
              </a:ext>
            </a:extLst>
          </p:cNvPr>
          <p:cNvSpPr/>
          <p:nvPr/>
        </p:nvSpPr>
        <p:spPr>
          <a:xfrm>
            <a:off x="1353403" y="994933"/>
            <a:ext cx="9485194" cy="4899546"/>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8DE392B-BEE0-42CF-9B63-0C6441B4C495}"/>
              </a:ext>
            </a:extLst>
          </p:cNvPr>
          <p:cNvSpPr txBox="1"/>
          <p:nvPr/>
        </p:nvSpPr>
        <p:spPr>
          <a:xfrm>
            <a:off x="3523397" y="-5140"/>
            <a:ext cx="5145206" cy="1015663"/>
          </a:xfrm>
          <a:prstGeom prst="rect">
            <a:avLst/>
          </a:prstGeom>
          <a:noFill/>
        </p:spPr>
        <p:txBody>
          <a:bodyPr wrap="square" rtlCol="0">
            <a:spAutoFit/>
          </a:bodyPr>
          <a:lstStyle/>
          <a:p>
            <a:pPr algn="ctr"/>
            <a:r>
              <a:rPr lang="en-US" sz="6000" dirty="0" err="1">
                <a:ln>
                  <a:solidFill>
                    <a:schemeClr val="tx1"/>
                  </a:solidFill>
                </a:ln>
                <a:solidFill>
                  <a:srgbClr val="DA5C45"/>
                </a:solidFill>
                <a:latin typeface="Arial" panose="020B0604020202020204" pitchFamily="34" charset="0"/>
              </a:rPr>
              <a:t>Bài</a:t>
            </a:r>
            <a:r>
              <a:rPr lang="en-US" sz="6000" dirty="0">
                <a:ln>
                  <a:solidFill>
                    <a:schemeClr val="tx1"/>
                  </a:solidFill>
                </a:ln>
                <a:solidFill>
                  <a:srgbClr val="DA5C45"/>
                </a:solidFill>
                <a:latin typeface="Arial" panose="020B0604020202020204" pitchFamily="34" charset="0"/>
              </a:rPr>
              <a:t> </a:t>
            </a:r>
            <a:r>
              <a:rPr lang="en-US" sz="6000" dirty="0" err="1">
                <a:ln>
                  <a:solidFill>
                    <a:schemeClr val="tx1"/>
                  </a:solidFill>
                </a:ln>
                <a:solidFill>
                  <a:srgbClr val="DA5C45"/>
                </a:solidFill>
                <a:latin typeface="Arial" panose="020B0604020202020204" pitchFamily="34" charset="0"/>
              </a:rPr>
              <a:t>tập</a:t>
            </a:r>
            <a:r>
              <a:rPr lang="en-US" sz="6000" dirty="0">
                <a:ln>
                  <a:solidFill>
                    <a:schemeClr val="tx1"/>
                  </a:solidFill>
                </a:ln>
                <a:solidFill>
                  <a:srgbClr val="DA5C45"/>
                </a:solidFill>
                <a:latin typeface="Arial" panose="020B0604020202020204" pitchFamily="34" charset="0"/>
              </a:rPr>
              <a:t> 3</a:t>
            </a:r>
            <a:endParaRPr lang="vi-VN" sz="6000" dirty="0">
              <a:ln>
                <a:solidFill>
                  <a:schemeClr val="tx1"/>
                </a:solidFill>
              </a:ln>
              <a:latin typeface="Arial" panose="020B0604020202020204" pitchFamily="34" charset="0"/>
            </a:endParaRPr>
          </a:p>
        </p:txBody>
      </p:sp>
      <p:pic>
        <p:nvPicPr>
          <p:cNvPr id="12" name="Picture 11" descr="A picture containing clipart&#10;&#10;Description automatically generated">
            <a:extLst>
              <a:ext uri="{FF2B5EF4-FFF2-40B4-BE49-F238E27FC236}">
                <a16:creationId xmlns:a16="http://schemas.microsoft.com/office/drawing/2014/main" id="{E3910E48-3ED6-4F4D-A014-00B5F825BE7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0208594" y="4785059"/>
            <a:ext cx="1856561" cy="2020629"/>
          </a:xfrm>
          <a:prstGeom prst="rect">
            <a:avLst/>
          </a:prstGeom>
        </p:spPr>
      </p:pic>
      <p:sp>
        <p:nvSpPr>
          <p:cNvPr id="18" name="Cube 17">
            <a:extLst>
              <a:ext uri="{FF2B5EF4-FFF2-40B4-BE49-F238E27FC236}">
                <a16:creationId xmlns:a16="http://schemas.microsoft.com/office/drawing/2014/main" id="{DA0606A5-E66C-4811-93D7-BED791529788}"/>
              </a:ext>
            </a:extLst>
          </p:cNvPr>
          <p:cNvSpPr/>
          <p:nvPr/>
        </p:nvSpPr>
        <p:spPr>
          <a:xfrm>
            <a:off x="3666733"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a:extLst>
              <a:ext uri="{FF2B5EF4-FFF2-40B4-BE49-F238E27FC236}">
                <a16:creationId xmlns:a16="http://schemas.microsoft.com/office/drawing/2014/main" id="{A279E324-5044-43D9-B0B7-999701E89A44}"/>
              </a:ext>
            </a:extLst>
          </p:cNvPr>
          <p:cNvSpPr/>
          <p:nvPr/>
        </p:nvSpPr>
        <p:spPr>
          <a:xfrm>
            <a:off x="2198736"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009B0B4A-59E3-4AB4-A4AA-B41F5C5D8814}"/>
              </a:ext>
            </a:extLst>
          </p:cNvPr>
          <p:cNvSpPr/>
          <p:nvPr/>
        </p:nvSpPr>
        <p:spPr>
          <a:xfrm>
            <a:off x="6602727"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A6A2466A-A329-4C7F-A2B3-116F931FD2FB}"/>
              </a:ext>
            </a:extLst>
          </p:cNvPr>
          <p:cNvSpPr/>
          <p:nvPr/>
        </p:nvSpPr>
        <p:spPr>
          <a:xfrm>
            <a:off x="5134730"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1F491B6C-1D85-44F7-BC39-1360C2D0C297}"/>
              </a:ext>
            </a:extLst>
          </p:cNvPr>
          <p:cNvSpPr/>
          <p:nvPr/>
        </p:nvSpPr>
        <p:spPr>
          <a:xfrm>
            <a:off x="9538719"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15E12FD3-A5FA-437F-97B7-9A4C1DF1491D}"/>
              </a:ext>
            </a:extLst>
          </p:cNvPr>
          <p:cNvSpPr/>
          <p:nvPr/>
        </p:nvSpPr>
        <p:spPr>
          <a:xfrm>
            <a:off x="8070724"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9AEFB64-BAB0-4DAA-9835-3FDD8DD18CAC}"/>
              </a:ext>
            </a:extLst>
          </p:cNvPr>
          <p:cNvPicPr>
            <a:picLocks noChangeAspect="1"/>
          </p:cNvPicPr>
          <p:nvPr/>
        </p:nvPicPr>
        <p:blipFill rotWithShape="1">
          <a:blip r:embed="rId12">
            <a:biLevel thresh="25000"/>
            <a:extLst>
              <a:ext uri="{BEBA8EAE-BF5A-486C-A8C5-ECC9F3942E4B}">
                <a14:imgProps xmlns:a14="http://schemas.microsoft.com/office/drawing/2010/main">
                  <a14:imgLayer r:embed="rId13">
                    <a14:imgEffect>
                      <a14:colorTemperature colorTemp="1500"/>
                    </a14:imgEffect>
                    <a14:imgEffect>
                      <a14:saturation sat="0"/>
                    </a14:imgEffect>
                  </a14:imgLayer>
                </a14:imgProps>
              </a:ext>
              <a:ext uri="{28A0092B-C50C-407E-A947-70E740481C1C}">
                <a14:useLocalDpi xmlns:a14="http://schemas.microsoft.com/office/drawing/2010/main" val="0"/>
              </a:ext>
            </a:extLst>
          </a:blip>
          <a:srcRect l="56237" t="66500" b="8213"/>
          <a:stretch/>
        </p:blipFill>
        <p:spPr>
          <a:xfrm>
            <a:off x="4408" y="-155721"/>
            <a:ext cx="2538637" cy="1961136"/>
          </a:xfrm>
          <a:prstGeom prst="rect">
            <a:avLst/>
          </a:prstGeom>
        </p:spPr>
      </p:pic>
      <p:sp>
        <p:nvSpPr>
          <p:cNvPr id="4" name="TextBox 3">
            <a:extLst>
              <a:ext uri="{FF2B5EF4-FFF2-40B4-BE49-F238E27FC236}">
                <a16:creationId xmlns:a16="http://schemas.microsoft.com/office/drawing/2014/main" id="{22413C0C-8088-40AC-9882-427CE8ACF0DB}"/>
              </a:ext>
            </a:extLst>
          </p:cNvPr>
          <p:cNvSpPr txBox="1"/>
          <p:nvPr/>
        </p:nvSpPr>
        <p:spPr>
          <a:xfrm>
            <a:off x="502069" y="644702"/>
            <a:ext cx="1217273" cy="954107"/>
          </a:xfrm>
          <a:prstGeom prst="rect">
            <a:avLst/>
          </a:prstGeom>
          <a:noFill/>
        </p:spPr>
        <p:txBody>
          <a:bodyPr wrap="square" rtlCol="0">
            <a:spAutoFit/>
          </a:bodyPr>
          <a:lstStyle/>
          <a:p>
            <a:r>
              <a:rPr lang="en-US" sz="2800" dirty="0" err="1">
                <a:solidFill>
                  <a:srgbClr val="51347B"/>
                </a:solidFill>
                <a:latin typeface="Arial" panose="020B0604020202020204" pitchFamily="34" charset="0"/>
              </a:rPr>
              <a:t>Cách</a:t>
            </a:r>
            <a:r>
              <a:rPr lang="en-US" sz="2800" dirty="0">
                <a:solidFill>
                  <a:srgbClr val="51347B"/>
                </a:solidFill>
                <a:latin typeface="Arial" panose="020B0604020202020204" pitchFamily="34" charset="0"/>
              </a:rPr>
              <a:t> 3</a:t>
            </a:r>
          </a:p>
        </p:txBody>
      </p:sp>
      <p:sp>
        <p:nvSpPr>
          <p:cNvPr id="36" name="TextBox 35">
            <a:extLst>
              <a:ext uri="{FF2B5EF4-FFF2-40B4-BE49-F238E27FC236}">
                <a16:creationId xmlns:a16="http://schemas.microsoft.com/office/drawing/2014/main" id="{DBF7FD9E-C1E2-4116-8053-44BE0D7B8BCF}"/>
              </a:ext>
            </a:extLst>
          </p:cNvPr>
          <p:cNvSpPr txBox="1"/>
          <p:nvPr/>
        </p:nvSpPr>
        <p:spPr>
          <a:xfrm>
            <a:off x="2765330" y="4554226"/>
            <a:ext cx="2244894" cy="461665"/>
          </a:xfrm>
          <a:prstGeom prst="rect">
            <a:avLst/>
          </a:prstGeom>
          <a:noFill/>
        </p:spPr>
        <p:txBody>
          <a:bodyPr wrap="square" rtlCol="0">
            <a:spAutoFit/>
          </a:bodyPr>
          <a:lstStyle/>
          <a:p>
            <a:r>
              <a:rPr lang="en-US" sz="2400" dirty="0">
                <a:solidFill>
                  <a:srgbClr val="F8FAEC"/>
                </a:solidFill>
                <a:latin typeface="Arial" panose="020B0604020202020204" pitchFamily="34" charset="0"/>
              </a:rPr>
              <a:t>3 cm</a:t>
            </a:r>
          </a:p>
        </p:txBody>
      </p:sp>
      <p:sp>
        <p:nvSpPr>
          <p:cNvPr id="39" name="TextBox 38">
            <a:extLst>
              <a:ext uri="{FF2B5EF4-FFF2-40B4-BE49-F238E27FC236}">
                <a16:creationId xmlns:a16="http://schemas.microsoft.com/office/drawing/2014/main" id="{7E66EA46-64FB-470D-8C88-A0A9316E7095}"/>
              </a:ext>
            </a:extLst>
          </p:cNvPr>
          <p:cNvSpPr txBox="1"/>
          <p:nvPr/>
        </p:nvSpPr>
        <p:spPr>
          <a:xfrm>
            <a:off x="4705815" y="4109553"/>
            <a:ext cx="2244894" cy="461665"/>
          </a:xfrm>
          <a:prstGeom prst="rect">
            <a:avLst/>
          </a:prstGeom>
          <a:noFill/>
        </p:spPr>
        <p:txBody>
          <a:bodyPr wrap="square" rtlCol="0">
            <a:spAutoFit/>
          </a:bodyPr>
          <a:lstStyle/>
          <a:p>
            <a:r>
              <a:rPr lang="en-US" sz="2400" dirty="0">
                <a:solidFill>
                  <a:srgbClr val="F8FAEC"/>
                </a:solidFill>
                <a:latin typeface="Arial" panose="020B0604020202020204" pitchFamily="34" charset="0"/>
              </a:rPr>
              <a:t>2 cm</a:t>
            </a:r>
          </a:p>
        </p:txBody>
      </p:sp>
      <p:sp>
        <p:nvSpPr>
          <p:cNvPr id="43" name="TextBox 42">
            <a:extLst>
              <a:ext uri="{FF2B5EF4-FFF2-40B4-BE49-F238E27FC236}">
                <a16:creationId xmlns:a16="http://schemas.microsoft.com/office/drawing/2014/main" id="{D2C2B975-E5BF-4EB7-B5D1-F0E519A2719B}"/>
              </a:ext>
            </a:extLst>
          </p:cNvPr>
          <p:cNvSpPr txBox="1"/>
          <p:nvPr/>
        </p:nvSpPr>
        <p:spPr>
          <a:xfrm>
            <a:off x="5012398" y="3341239"/>
            <a:ext cx="2244894" cy="461665"/>
          </a:xfrm>
          <a:prstGeom prst="rect">
            <a:avLst/>
          </a:prstGeom>
          <a:noFill/>
        </p:spPr>
        <p:txBody>
          <a:bodyPr wrap="square" rtlCol="0">
            <a:spAutoFit/>
          </a:bodyPr>
          <a:lstStyle/>
          <a:p>
            <a:r>
              <a:rPr lang="en-US" sz="2400" dirty="0">
                <a:solidFill>
                  <a:srgbClr val="F8FAEC"/>
                </a:solidFill>
                <a:latin typeface="Arial" panose="020B0604020202020204" pitchFamily="34" charset="0"/>
              </a:rPr>
              <a:t>1 cm</a:t>
            </a:r>
          </a:p>
        </p:txBody>
      </p:sp>
      <p:grpSp>
        <p:nvGrpSpPr>
          <p:cNvPr id="37" name="Group 36">
            <a:extLst>
              <a:ext uri="{FF2B5EF4-FFF2-40B4-BE49-F238E27FC236}">
                <a16:creationId xmlns:a16="http://schemas.microsoft.com/office/drawing/2014/main" id="{E008BA68-3D14-4E73-B3B8-997CB4C3256F}"/>
              </a:ext>
            </a:extLst>
          </p:cNvPr>
          <p:cNvGrpSpPr/>
          <p:nvPr/>
        </p:nvGrpSpPr>
        <p:grpSpPr>
          <a:xfrm>
            <a:off x="1883774" y="3132944"/>
            <a:ext cx="3114583" cy="1392743"/>
            <a:chOff x="1820538" y="3770271"/>
            <a:chExt cx="3114583" cy="1392743"/>
          </a:xfrm>
        </p:grpSpPr>
        <p:sp>
          <p:nvSpPr>
            <p:cNvPr id="40" name="Cube 39">
              <a:extLst>
                <a:ext uri="{FF2B5EF4-FFF2-40B4-BE49-F238E27FC236}">
                  <a16:creationId xmlns:a16="http://schemas.microsoft.com/office/drawing/2014/main" id="{79B27312-8D7A-45C2-8BE2-0B041C84D88E}"/>
                </a:ext>
              </a:extLst>
            </p:cNvPr>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a:extLst>
                <a:ext uri="{FF2B5EF4-FFF2-40B4-BE49-F238E27FC236}">
                  <a16:creationId xmlns:a16="http://schemas.microsoft.com/office/drawing/2014/main" id="{55271108-E08E-4852-9B88-1B7FDB1CE0CB}"/>
                </a:ext>
              </a:extLst>
            </p:cNvPr>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a:extLst>
                <a:ext uri="{FF2B5EF4-FFF2-40B4-BE49-F238E27FC236}">
                  <a16:creationId xmlns:a16="http://schemas.microsoft.com/office/drawing/2014/main" id="{BF34D8E0-6148-48D2-89FE-079776204A1E}"/>
                </a:ext>
              </a:extLst>
            </p:cNvPr>
            <p:cNvSpPr/>
            <p:nvPr/>
          </p:nvSpPr>
          <p:spPr>
            <a:xfrm>
              <a:off x="380193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a:extLst>
                <a:ext uri="{FF2B5EF4-FFF2-40B4-BE49-F238E27FC236}">
                  <a16:creationId xmlns:a16="http://schemas.microsoft.com/office/drawing/2014/main" id="{019EA0FC-BBCE-4B17-8372-1D4F2D8C73D8}"/>
                </a:ext>
              </a:extLst>
            </p:cNvPr>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a:extLst>
                <a:ext uri="{FF2B5EF4-FFF2-40B4-BE49-F238E27FC236}">
                  <a16:creationId xmlns:a16="http://schemas.microsoft.com/office/drawing/2014/main" id="{845B8D23-8BC5-439F-A123-207813E530F8}"/>
                </a:ext>
              </a:extLst>
            </p:cNvPr>
            <p:cNvSpPr/>
            <p:nvPr/>
          </p:nvSpPr>
          <p:spPr>
            <a:xfrm>
              <a:off x="267280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a:extLst>
                <a:ext uri="{FF2B5EF4-FFF2-40B4-BE49-F238E27FC236}">
                  <a16:creationId xmlns:a16="http://schemas.microsoft.com/office/drawing/2014/main" id="{F6EA2B9B-7761-4EA1-97BB-2CC44BBAC651}"/>
                </a:ext>
              </a:extLst>
            </p:cNvPr>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a:extLst>
              <a:ext uri="{FF2B5EF4-FFF2-40B4-BE49-F238E27FC236}">
                <a16:creationId xmlns:a16="http://schemas.microsoft.com/office/drawing/2014/main" id="{F3F69CC3-42CF-4801-B12F-2A1124B793AD}"/>
              </a:ext>
            </a:extLst>
          </p:cNvPr>
          <p:cNvCxnSpPr>
            <a:cxnSpLocks/>
          </p:cNvCxnSpPr>
          <p:nvPr/>
        </p:nvCxnSpPr>
        <p:spPr>
          <a:xfrm>
            <a:off x="1883774" y="4525687"/>
            <a:ext cx="25479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12822B8-A746-4B85-9F20-D81772210E40}"/>
              </a:ext>
            </a:extLst>
          </p:cNvPr>
          <p:cNvCxnSpPr>
            <a:cxnSpLocks/>
          </p:cNvCxnSpPr>
          <p:nvPr/>
        </p:nvCxnSpPr>
        <p:spPr>
          <a:xfrm flipV="1">
            <a:off x="4444363" y="3968287"/>
            <a:ext cx="568035" cy="57439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21018FE-F810-4EAC-A305-6D4DE535ED0B}"/>
              </a:ext>
            </a:extLst>
          </p:cNvPr>
          <p:cNvCxnSpPr/>
          <p:nvPr/>
        </p:nvCxnSpPr>
        <p:spPr>
          <a:xfrm flipV="1">
            <a:off x="5010224" y="3142479"/>
            <a:ext cx="0" cy="82580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43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2.22222E-6 L -0.02669 0.29213 " pathEditMode="relative" rAng="0" ptsTypes="AA">
                                      <p:cBhvr>
                                        <p:cTn id="6" dur="2000" fill="hold"/>
                                        <p:tgtEl>
                                          <p:spTgt spid="17"/>
                                        </p:tgtEl>
                                        <p:attrNameLst>
                                          <p:attrName>ppt_x</p:attrName>
                                          <p:attrName>ppt_y</p:attrName>
                                        </p:attrNameLst>
                                      </p:cBhvr>
                                      <p:rCtr x="-1341" y="14606"/>
                                    </p:animMotion>
                                  </p:childTnLst>
                                </p:cTn>
                              </p:par>
                              <p:par>
                                <p:cTn id="7" presetID="42" presetClass="path" presetSubtype="0" accel="50000" decel="50000" fill="hold" grpId="0" nodeType="withEffect">
                                  <p:stCondLst>
                                    <p:cond delay="0"/>
                                  </p:stCondLst>
                                  <p:childTnLst>
                                    <p:animMotion origin="layout" path="M 4.375E-6 -2.22222E-6 L -0.1237 0.25185 " pathEditMode="relative" rAng="0" ptsTypes="AA">
                                      <p:cBhvr>
                                        <p:cTn id="8" dur="2000" fill="hold"/>
                                        <p:tgtEl>
                                          <p:spTgt spid="18"/>
                                        </p:tgtEl>
                                        <p:attrNameLst>
                                          <p:attrName>ppt_x</p:attrName>
                                          <p:attrName>ppt_y</p:attrName>
                                        </p:attrNameLst>
                                      </p:cBhvr>
                                      <p:rCtr x="-6185" y="12593"/>
                                    </p:animMotion>
                                  </p:childTnLst>
                                </p:cTn>
                              </p:par>
                              <p:par>
                                <p:cTn id="9" presetID="42" presetClass="path" presetSubtype="0" accel="50000" decel="50000" fill="hold" grpId="0" nodeType="withEffect">
                                  <p:stCondLst>
                                    <p:cond delay="0"/>
                                  </p:stCondLst>
                                  <p:childTnLst>
                                    <p:animMotion origin="layout" path="M 1.875E-6 -2.22222E-6 L -0.19727 0.29213 " pathEditMode="relative" rAng="0" ptsTypes="AA">
                                      <p:cBhvr>
                                        <p:cTn id="10" dur="2000" fill="hold"/>
                                        <p:tgtEl>
                                          <p:spTgt spid="19"/>
                                        </p:tgtEl>
                                        <p:attrNameLst>
                                          <p:attrName>ppt_x</p:attrName>
                                          <p:attrName>ppt_y</p:attrName>
                                        </p:attrNameLst>
                                      </p:cBhvr>
                                      <p:rCtr x="-9870" y="14606"/>
                                    </p:animMotion>
                                  </p:childTnLst>
                                </p:cTn>
                              </p:par>
                              <p:par>
                                <p:cTn id="11" presetID="42" presetClass="path" presetSubtype="0" accel="50000" decel="50000" fill="hold" grpId="0" nodeType="withEffect">
                                  <p:stCondLst>
                                    <p:cond delay="0"/>
                                  </p:stCondLst>
                                  <p:childTnLst>
                                    <p:animMotion origin="layout" path="M -8.33333E-7 -2.22222E-6 L -0.29401 0.25347 " pathEditMode="relative" rAng="0" ptsTypes="AA">
                                      <p:cBhvr>
                                        <p:cTn id="12" dur="2000" fill="hold"/>
                                        <p:tgtEl>
                                          <p:spTgt spid="20"/>
                                        </p:tgtEl>
                                        <p:attrNameLst>
                                          <p:attrName>ppt_x</p:attrName>
                                          <p:attrName>ppt_y</p:attrName>
                                        </p:attrNameLst>
                                      </p:cBhvr>
                                      <p:rCtr x="-14701" y="12662"/>
                                    </p:animMotion>
                                  </p:childTnLst>
                                </p:cTn>
                              </p:par>
                              <p:par>
                                <p:cTn id="13" presetID="42" presetClass="path" presetSubtype="0" accel="50000" decel="50000" fill="hold" grpId="0" nodeType="withEffect">
                                  <p:stCondLst>
                                    <p:cond delay="0"/>
                                  </p:stCondLst>
                                  <p:childTnLst>
                                    <p:animMotion origin="layout" path="M -3.54167E-6 -2.22222E-6 L -0.36823 0.29445 " pathEditMode="relative" rAng="0" ptsTypes="AA">
                                      <p:cBhvr>
                                        <p:cTn id="14" dur="2000" fill="hold"/>
                                        <p:tgtEl>
                                          <p:spTgt spid="21"/>
                                        </p:tgtEl>
                                        <p:attrNameLst>
                                          <p:attrName>ppt_x</p:attrName>
                                          <p:attrName>ppt_y</p:attrName>
                                        </p:attrNameLst>
                                      </p:cBhvr>
                                      <p:rCtr x="-18411" y="14722"/>
                                    </p:animMotion>
                                  </p:childTnLst>
                                </p:cTn>
                              </p:par>
                              <p:par>
                                <p:cTn id="15" presetID="42" presetClass="path" presetSubtype="0" accel="50000" decel="50000" fill="hold" grpId="0" nodeType="withEffect">
                                  <p:stCondLst>
                                    <p:cond delay="0"/>
                                  </p:stCondLst>
                                  <p:childTnLst>
                                    <p:animMotion origin="layout" path="M 3.95833E-6 -2.22222E-6 L -0.46524 0.25162 " pathEditMode="relative" rAng="0" ptsTypes="AA">
                                      <p:cBhvr>
                                        <p:cTn id="16" dur="2000" fill="hold"/>
                                        <p:tgtEl>
                                          <p:spTgt spid="22"/>
                                        </p:tgtEl>
                                        <p:attrNameLst>
                                          <p:attrName>ppt_x</p:attrName>
                                          <p:attrName>ppt_y</p:attrName>
                                        </p:attrNameLst>
                                      </p:cBhvr>
                                      <p:rCtr x="-23268" y="12569"/>
                                    </p:animMotion>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left)">
                                      <p:cBhvr>
                                        <p:cTn id="34" dur="500"/>
                                        <p:tgtEl>
                                          <p:spTgt spid="39"/>
                                        </p:tgtEl>
                                      </p:cBhvr>
                                    </p:animEffect>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left)">
                                      <p:cBhvr>
                                        <p:cTn id="4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20" grpId="0" animBg="1"/>
      <p:bldP spid="19" grpId="0" animBg="1"/>
      <p:bldP spid="22" grpId="0" animBg="1"/>
      <p:bldP spid="21" grpId="0" animBg="1"/>
      <p:bldP spid="36" grpId="0"/>
      <p:bldP spid="39" grpId="0"/>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2AFA3E9-C808-4076-BCE8-A571103B0D5F}"/>
              </a:ext>
            </a:extLst>
          </p:cNvPr>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7985FD5B-E104-4588-A797-0116CFBB0755}"/>
              </a:ext>
            </a:extLst>
          </p:cNvPr>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a:extLst>
              <a:ext uri="{FF2B5EF4-FFF2-40B4-BE49-F238E27FC236}">
                <a16:creationId xmlns:a16="http://schemas.microsoft.com/office/drawing/2014/main" id="{901F1BCA-CDDE-4689-81D4-8A41F3F533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p:blipFill>
        <p:spPr>
          <a:xfrm>
            <a:off x="-2144532" y="5163014"/>
            <a:ext cx="2244894" cy="2095418"/>
          </a:xfrm>
          <a:prstGeom prst="rect">
            <a:avLst/>
          </a:prstGeom>
        </p:spPr>
      </p:pic>
      <p:pic>
        <p:nvPicPr>
          <p:cNvPr id="7" name="Picture 6">
            <a:extLst>
              <a:ext uri="{FF2B5EF4-FFF2-40B4-BE49-F238E27FC236}">
                <a16:creationId xmlns:a16="http://schemas.microsoft.com/office/drawing/2014/main" id="{39940797-0528-49DB-AFE2-5AD880F4F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8" name="Picture 7" descr="Shape, circle&#10;&#10;Description automatically generated">
            <a:extLst>
              <a:ext uri="{FF2B5EF4-FFF2-40B4-BE49-F238E27FC236}">
                <a16:creationId xmlns:a16="http://schemas.microsoft.com/office/drawing/2014/main" id="{BDF9CE2A-B499-4666-8D42-1863C91D44A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860A570-E7F3-42CD-813D-9A496323B51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a:extLst>
              <a:ext uri="{FF2B5EF4-FFF2-40B4-BE49-F238E27FC236}">
                <a16:creationId xmlns:a16="http://schemas.microsoft.com/office/drawing/2014/main" id="{318AC76E-FE33-4B40-BBA5-519C8FE650C3}"/>
              </a:ext>
            </a:extLst>
          </p:cNvPr>
          <p:cNvSpPr/>
          <p:nvPr/>
        </p:nvSpPr>
        <p:spPr>
          <a:xfrm>
            <a:off x="1353403" y="994933"/>
            <a:ext cx="9485194" cy="4899546"/>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8DE392B-BEE0-42CF-9B63-0C6441B4C495}"/>
              </a:ext>
            </a:extLst>
          </p:cNvPr>
          <p:cNvSpPr txBox="1"/>
          <p:nvPr/>
        </p:nvSpPr>
        <p:spPr>
          <a:xfrm>
            <a:off x="3523397" y="-5140"/>
            <a:ext cx="5145206" cy="1015663"/>
          </a:xfrm>
          <a:prstGeom prst="rect">
            <a:avLst/>
          </a:prstGeom>
          <a:noFill/>
        </p:spPr>
        <p:txBody>
          <a:bodyPr wrap="square" rtlCol="0">
            <a:spAutoFit/>
          </a:bodyPr>
          <a:lstStyle/>
          <a:p>
            <a:pPr algn="ctr"/>
            <a:r>
              <a:rPr lang="en-US" sz="6000" dirty="0" err="1">
                <a:ln>
                  <a:solidFill>
                    <a:schemeClr val="tx1"/>
                  </a:solidFill>
                </a:ln>
                <a:solidFill>
                  <a:srgbClr val="DA5C45"/>
                </a:solidFill>
                <a:latin typeface="Arial" panose="020B0604020202020204" pitchFamily="34" charset="0"/>
              </a:rPr>
              <a:t>Bài</a:t>
            </a:r>
            <a:r>
              <a:rPr lang="en-US" sz="6000" dirty="0">
                <a:ln>
                  <a:solidFill>
                    <a:schemeClr val="tx1"/>
                  </a:solidFill>
                </a:ln>
                <a:solidFill>
                  <a:srgbClr val="DA5C45"/>
                </a:solidFill>
                <a:latin typeface="Arial" panose="020B0604020202020204" pitchFamily="34" charset="0"/>
              </a:rPr>
              <a:t> </a:t>
            </a:r>
            <a:r>
              <a:rPr lang="en-US" sz="6000" dirty="0" err="1">
                <a:ln>
                  <a:solidFill>
                    <a:schemeClr val="tx1"/>
                  </a:solidFill>
                </a:ln>
                <a:solidFill>
                  <a:srgbClr val="DA5C45"/>
                </a:solidFill>
                <a:latin typeface="Arial" panose="020B0604020202020204" pitchFamily="34" charset="0"/>
              </a:rPr>
              <a:t>tập</a:t>
            </a:r>
            <a:r>
              <a:rPr lang="en-US" sz="6000" dirty="0">
                <a:ln>
                  <a:solidFill>
                    <a:schemeClr val="tx1"/>
                  </a:solidFill>
                </a:ln>
                <a:solidFill>
                  <a:srgbClr val="DA5C45"/>
                </a:solidFill>
                <a:latin typeface="Arial" panose="020B0604020202020204" pitchFamily="34" charset="0"/>
              </a:rPr>
              <a:t> 3</a:t>
            </a:r>
            <a:endParaRPr lang="vi-VN" sz="6000" dirty="0">
              <a:ln>
                <a:solidFill>
                  <a:schemeClr val="tx1"/>
                </a:solidFill>
              </a:ln>
              <a:latin typeface="Arial" panose="020B0604020202020204" pitchFamily="34" charset="0"/>
            </a:endParaRPr>
          </a:p>
        </p:txBody>
      </p:sp>
      <p:pic>
        <p:nvPicPr>
          <p:cNvPr id="12" name="Picture 11" descr="A picture containing clipart&#10;&#10;Description automatically generated">
            <a:extLst>
              <a:ext uri="{FF2B5EF4-FFF2-40B4-BE49-F238E27FC236}">
                <a16:creationId xmlns:a16="http://schemas.microsoft.com/office/drawing/2014/main" id="{E3910E48-3ED6-4F4D-A014-00B5F825BE7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0208594" y="4785059"/>
            <a:ext cx="1856561" cy="2020629"/>
          </a:xfrm>
          <a:prstGeom prst="rect">
            <a:avLst/>
          </a:prstGeom>
        </p:spPr>
      </p:pic>
      <p:sp>
        <p:nvSpPr>
          <p:cNvPr id="18" name="Cube 17">
            <a:extLst>
              <a:ext uri="{FF2B5EF4-FFF2-40B4-BE49-F238E27FC236}">
                <a16:creationId xmlns:a16="http://schemas.microsoft.com/office/drawing/2014/main" id="{DA0606A5-E66C-4811-93D7-BED791529788}"/>
              </a:ext>
            </a:extLst>
          </p:cNvPr>
          <p:cNvSpPr/>
          <p:nvPr/>
        </p:nvSpPr>
        <p:spPr>
          <a:xfrm>
            <a:off x="3666733"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a:extLst>
              <a:ext uri="{FF2B5EF4-FFF2-40B4-BE49-F238E27FC236}">
                <a16:creationId xmlns:a16="http://schemas.microsoft.com/office/drawing/2014/main" id="{A279E324-5044-43D9-B0B7-999701E89A44}"/>
              </a:ext>
            </a:extLst>
          </p:cNvPr>
          <p:cNvSpPr/>
          <p:nvPr/>
        </p:nvSpPr>
        <p:spPr>
          <a:xfrm>
            <a:off x="2198736"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009B0B4A-59E3-4AB4-A4AA-B41F5C5D8814}"/>
              </a:ext>
            </a:extLst>
          </p:cNvPr>
          <p:cNvSpPr/>
          <p:nvPr/>
        </p:nvSpPr>
        <p:spPr>
          <a:xfrm>
            <a:off x="6602727"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A6A2466A-A329-4C7F-A2B3-116F931FD2FB}"/>
              </a:ext>
            </a:extLst>
          </p:cNvPr>
          <p:cNvSpPr/>
          <p:nvPr/>
        </p:nvSpPr>
        <p:spPr>
          <a:xfrm>
            <a:off x="5134730"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1F491B6C-1D85-44F7-BC39-1360C2D0C297}"/>
              </a:ext>
            </a:extLst>
          </p:cNvPr>
          <p:cNvSpPr/>
          <p:nvPr/>
        </p:nvSpPr>
        <p:spPr>
          <a:xfrm>
            <a:off x="9538719"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15E12FD3-A5FA-437F-97B7-9A4C1DF1491D}"/>
              </a:ext>
            </a:extLst>
          </p:cNvPr>
          <p:cNvSpPr/>
          <p:nvPr/>
        </p:nvSpPr>
        <p:spPr>
          <a:xfrm>
            <a:off x="8070724"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9AEFB64-BAB0-4DAA-9835-3FDD8DD18CAC}"/>
              </a:ext>
            </a:extLst>
          </p:cNvPr>
          <p:cNvPicPr>
            <a:picLocks noChangeAspect="1"/>
          </p:cNvPicPr>
          <p:nvPr/>
        </p:nvPicPr>
        <p:blipFill rotWithShape="1">
          <a:blip r:embed="rId11">
            <a:biLevel thresh="25000"/>
            <a:extLst>
              <a:ext uri="{BEBA8EAE-BF5A-486C-A8C5-ECC9F3942E4B}">
                <a14:imgProps xmlns:a14="http://schemas.microsoft.com/office/drawing/2010/main">
                  <a14:imgLayer r:embed="rId12">
                    <a14:imgEffect>
                      <a14:colorTemperature colorTemp="1500"/>
                    </a14:imgEffect>
                    <a14:imgEffect>
                      <a14:saturation sat="0"/>
                    </a14:imgEffect>
                  </a14:imgLayer>
                </a14:imgProps>
              </a:ext>
              <a:ext uri="{28A0092B-C50C-407E-A947-70E740481C1C}">
                <a14:useLocalDpi xmlns:a14="http://schemas.microsoft.com/office/drawing/2010/main" val="0"/>
              </a:ext>
            </a:extLst>
          </a:blip>
          <a:srcRect l="56237" t="66500" b="8213"/>
          <a:stretch/>
        </p:blipFill>
        <p:spPr>
          <a:xfrm>
            <a:off x="4408" y="-155721"/>
            <a:ext cx="2538637" cy="1961136"/>
          </a:xfrm>
          <a:prstGeom prst="rect">
            <a:avLst/>
          </a:prstGeom>
        </p:spPr>
      </p:pic>
      <p:sp>
        <p:nvSpPr>
          <p:cNvPr id="4" name="TextBox 3">
            <a:extLst>
              <a:ext uri="{FF2B5EF4-FFF2-40B4-BE49-F238E27FC236}">
                <a16:creationId xmlns:a16="http://schemas.microsoft.com/office/drawing/2014/main" id="{22413C0C-8088-40AC-9882-427CE8ACF0DB}"/>
              </a:ext>
            </a:extLst>
          </p:cNvPr>
          <p:cNvSpPr txBox="1"/>
          <p:nvPr/>
        </p:nvSpPr>
        <p:spPr>
          <a:xfrm>
            <a:off x="502069" y="644702"/>
            <a:ext cx="1217273" cy="954107"/>
          </a:xfrm>
          <a:prstGeom prst="rect">
            <a:avLst/>
          </a:prstGeom>
          <a:noFill/>
        </p:spPr>
        <p:txBody>
          <a:bodyPr wrap="square" rtlCol="0">
            <a:spAutoFit/>
          </a:bodyPr>
          <a:lstStyle/>
          <a:p>
            <a:r>
              <a:rPr lang="en-US" sz="2800" dirty="0" err="1">
                <a:solidFill>
                  <a:srgbClr val="51347B"/>
                </a:solidFill>
                <a:latin typeface="Arial" panose="020B0604020202020204" pitchFamily="34" charset="0"/>
              </a:rPr>
              <a:t>Cách</a:t>
            </a:r>
            <a:r>
              <a:rPr lang="en-US" sz="2800" dirty="0">
                <a:solidFill>
                  <a:srgbClr val="51347B"/>
                </a:solidFill>
                <a:latin typeface="Arial" panose="020B0604020202020204" pitchFamily="34" charset="0"/>
              </a:rPr>
              <a:t> 4</a:t>
            </a:r>
          </a:p>
        </p:txBody>
      </p:sp>
      <p:sp>
        <p:nvSpPr>
          <p:cNvPr id="36" name="TextBox 35">
            <a:extLst>
              <a:ext uri="{FF2B5EF4-FFF2-40B4-BE49-F238E27FC236}">
                <a16:creationId xmlns:a16="http://schemas.microsoft.com/office/drawing/2014/main" id="{DBF7FD9E-C1E2-4116-8053-44BE0D7B8BCF}"/>
              </a:ext>
            </a:extLst>
          </p:cNvPr>
          <p:cNvSpPr txBox="1"/>
          <p:nvPr/>
        </p:nvSpPr>
        <p:spPr>
          <a:xfrm>
            <a:off x="3363689" y="4984983"/>
            <a:ext cx="2244894" cy="461665"/>
          </a:xfrm>
          <a:prstGeom prst="rect">
            <a:avLst/>
          </a:prstGeom>
          <a:noFill/>
        </p:spPr>
        <p:txBody>
          <a:bodyPr wrap="square" rtlCol="0">
            <a:spAutoFit/>
          </a:bodyPr>
          <a:lstStyle/>
          <a:p>
            <a:r>
              <a:rPr lang="en-US" sz="2400" dirty="0">
                <a:solidFill>
                  <a:srgbClr val="F8FAEC"/>
                </a:solidFill>
                <a:latin typeface="Arial" panose="020B0604020202020204" pitchFamily="34" charset="0"/>
              </a:rPr>
              <a:t>3 cm</a:t>
            </a:r>
          </a:p>
        </p:txBody>
      </p:sp>
      <p:sp>
        <p:nvSpPr>
          <p:cNvPr id="39" name="TextBox 38">
            <a:extLst>
              <a:ext uri="{FF2B5EF4-FFF2-40B4-BE49-F238E27FC236}">
                <a16:creationId xmlns:a16="http://schemas.microsoft.com/office/drawing/2014/main" id="{7E66EA46-64FB-470D-8C88-A0A9316E7095}"/>
              </a:ext>
            </a:extLst>
          </p:cNvPr>
          <p:cNvSpPr txBox="1"/>
          <p:nvPr/>
        </p:nvSpPr>
        <p:spPr>
          <a:xfrm>
            <a:off x="5160715" y="4699747"/>
            <a:ext cx="2244894" cy="461665"/>
          </a:xfrm>
          <a:prstGeom prst="rect">
            <a:avLst/>
          </a:prstGeom>
          <a:noFill/>
        </p:spPr>
        <p:txBody>
          <a:bodyPr wrap="square" rtlCol="0">
            <a:spAutoFit/>
          </a:bodyPr>
          <a:lstStyle/>
          <a:p>
            <a:r>
              <a:rPr lang="en-US" sz="2400" dirty="0">
                <a:solidFill>
                  <a:srgbClr val="F8FAEC"/>
                </a:solidFill>
                <a:latin typeface="Arial" panose="020B0604020202020204" pitchFamily="34" charset="0"/>
              </a:rPr>
              <a:t>1 cm</a:t>
            </a:r>
          </a:p>
        </p:txBody>
      </p:sp>
      <p:sp>
        <p:nvSpPr>
          <p:cNvPr id="43" name="TextBox 42">
            <a:extLst>
              <a:ext uri="{FF2B5EF4-FFF2-40B4-BE49-F238E27FC236}">
                <a16:creationId xmlns:a16="http://schemas.microsoft.com/office/drawing/2014/main" id="{D2C2B975-E5BF-4EB7-B5D1-F0E519A2719B}"/>
              </a:ext>
            </a:extLst>
          </p:cNvPr>
          <p:cNvSpPr txBox="1"/>
          <p:nvPr/>
        </p:nvSpPr>
        <p:spPr>
          <a:xfrm>
            <a:off x="5299429" y="3641128"/>
            <a:ext cx="2244894" cy="461665"/>
          </a:xfrm>
          <a:prstGeom prst="rect">
            <a:avLst/>
          </a:prstGeom>
          <a:noFill/>
        </p:spPr>
        <p:txBody>
          <a:bodyPr wrap="square" rtlCol="0">
            <a:spAutoFit/>
          </a:bodyPr>
          <a:lstStyle/>
          <a:p>
            <a:r>
              <a:rPr lang="en-US" sz="2400" dirty="0">
                <a:solidFill>
                  <a:srgbClr val="F8FAEC"/>
                </a:solidFill>
                <a:latin typeface="Arial" panose="020B0604020202020204" pitchFamily="34" charset="0"/>
              </a:rPr>
              <a:t>2 cm</a:t>
            </a:r>
          </a:p>
        </p:txBody>
      </p:sp>
      <p:cxnSp>
        <p:nvCxnSpPr>
          <p:cNvPr id="35" name="Straight Connector 34">
            <a:extLst>
              <a:ext uri="{FF2B5EF4-FFF2-40B4-BE49-F238E27FC236}">
                <a16:creationId xmlns:a16="http://schemas.microsoft.com/office/drawing/2014/main" id="{F3F69CC3-42CF-4801-B12F-2A1124B793AD}"/>
              </a:ext>
            </a:extLst>
          </p:cNvPr>
          <p:cNvCxnSpPr>
            <a:cxnSpLocks/>
          </p:cNvCxnSpPr>
          <p:nvPr/>
        </p:nvCxnSpPr>
        <p:spPr>
          <a:xfrm>
            <a:off x="2482133" y="4956444"/>
            <a:ext cx="25479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12822B8-A746-4B85-9F20-D81772210E40}"/>
              </a:ext>
            </a:extLst>
          </p:cNvPr>
          <p:cNvCxnSpPr>
            <a:cxnSpLocks/>
          </p:cNvCxnSpPr>
          <p:nvPr/>
        </p:nvCxnSpPr>
        <p:spPr>
          <a:xfrm flipV="1">
            <a:off x="5033745" y="4657653"/>
            <a:ext cx="286840" cy="29005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21018FE-F810-4EAC-A305-6D4DE535ED0B}"/>
              </a:ext>
            </a:extLst>
          </p:cNvPr>
          <p:cNvCxnSpPr>
            <a:cxnSpLocks/>
          </p:cNvCxnSpPr>
          <p:nvPr/>
        </p:nvCxnSpPr>
        <p:spPr>
          <a:xfrm flipV="1">
            <a:off x="5320585" y="3016096"/>
            <a:ext cx="0" cy="164155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114FD6C6-82D2-4E60-A4B8-D041CC206E85}"/>
              </a:ext>
            </a:extLst>
          </p:cNvPr>
          <p:cNvGrpSpPr/>
          <p:nvPr/>
        </p:nvGrpSpPr>
        <p:grpSpPr>
          <a:xfrm>
            <a:off x="2469753" y="2987993"/>
            <a:ext cx="2836047" cy="1942587"/>
            <a:chOff x="1820538" y="3220427"/>
            <a:chExt cx="2836047" cy="1942587"/>
          </a:xfrm>
        </p:grpSpPr>
        <p:sp>
          <p:nvSpPr>
            <p:cNvPr id="33" name="Cube 32">
              <a:extLst>
                <a:ext uri="{FF2B5EF4-FFF2-40B4-BE49-F238E27FC236}">
                  <a16:creationId xmlns:a16="http://schemas.microsoft.com/office/drawing/2014/main" id="{3A02D0B1-CE81-48E1-BA35-446F59CE6A7A}"/>
                </a:ext>
              </a:extLst>
            </p:cNvPr>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051DAA9E-989F-4E35-8ECB-7197E6408AEA}"/>
                </a:ext>
              </a:extLst>
            </p:cNvPr>
            <p:cNvSpPr/>
            <p:nvPr/>
          </p:nvSpPr>
          <p:spPr>
            <a:xfrm>
              <a:off x="2679432"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a:extLst>
                <a:ext uri="{FF2B5EF4-FFF2-40B4-BE49-F238E27FC236}">
                  <a16:creationId xmlns:a16="http://schemas.microsoft.com/office/drawing/2014/main" id="{5E7C5591-68E7-4FD9-A4D5-C726DAB7B92D}"/>
                </a:ext>
              </a:extLst>
            </p:cNvPr>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a:extLst>
                <a:ext uri="{FF2B5EF4-FFF2-40B4-BE49-F238E27FC236}">
                  <a16:creationId xmlns:a16="http://schemas.microsoft.com/office/drawing/2014/main" id="{0218C528-A0F4-4E37-A08D-36C365DA4E09}"/>
                </a:ext>
              </a:extLst>
            </p:cNvPr>
            <p:cNvSpPr/>
            <p:nvPr/>
          </p:nvSpPr>
          <p:spPr>
            <a:xfrm>
              <a:off x="1820538" y="322095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a:extLst>
                <a:ext uri="{FF2B5EF4-FFF2-40B4-BE49-F238E27FC236}">
                  <a16:creationId xmlns:a16="http://schemas.microsoft.com/office/drawing/2014/main" id="{46EFC286-4293-4CF5-AB9D-D499CBA0C3A2}"/>
                </a:ext>
              </a:extLst>
            </p:cNvPr>
            <p:cNvSpPr/>
            <p:nvPr/>
          </p:nvSpPr>
          <p:spPr>
            <a:xfrm>
              <a:off x="2674598" y="3221338"/>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a:extLst>
                <a:ext uri="{FF2B5EF4-FFF2-40B4-BE49-F238E27FC236}">
                  <a16:creationId xmlns:a16="http://schemas.microsoft.com/office/drawing/2014/main" id="{8A5B6B20-44E8-4F9E-B2DB-C544B08A4CB8}"/>
                </a:ext>
              </a:extLst>
            </p:cNvPr>
            <p:cNvSpPr/>
            <p:nvPr/>
          </p:nvSpPr>
          <p:spPr>
            <a:xfrm>
              <a:off x="3523122" y="3220427"/>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10484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2.22222E-6 L 0.02253 0.35509 " pathEditMode="relative" rAng="0" ptsTypes="AA">
                                      <p:cBhvr>
                                        <p:cTn id="6" dur="2000" fill="hold"/>
                                        <p:tgtEl>
                                          <p:spTgt spid="17"/>
                                        </p:tgtEl>
                                        <p:attrNameLst>
                                          <p:attrName>ppt_x</p:attrName>
                                          <p:attrName>ppt_y</p:attrName>
                                        </p:attrNameLst>
                                      </p:cBhvr>
                                      <p:rCtr x="1120" y="17755"/>
                                    </p:animMotion>
                                  </p:childTnLst>
                                </p:cTn>
                              </p:par>
                              <p:par>
                                <p:cTn id="7" presetID="42" presetClass="path" presetSubtype="0" accel="50000" decel="50000" fill="hold" grpId="0" nodeType="withEffect">
                                  <p:stCondLst>
                                    <p:cond delay="0"/>
                                  </p:stCondLst>
                                  <p:childTnLst>
                                    <p:animMotion origin="layout" path="M -0.00066 -2.22222E-6 L -0.02826 0.35417 " pathEditMode="relative" rAng="0" ptsTypes="AA">
                                      <p:cBhvr>
                                        <p:cTn id="8" dur="2000" fill="hold"/>
                                        <p:tgtEl>
                                          <p:spTgt spid="18"/>
                                        </p:tgtEl>
                                        <p:attrNameLst>
                                          <p:attrName>ppt_x</p:attrName>
                                          <p:attrName>ppt_y</p:attrName>
                                        </p:attrNameLst>
                                      </p:cBhvr>
                                      <p:rCtr x="-1380" y="17708"/>
                                    </p:animMotion>
                                  </p:childTnLst>
                                </p:cTn>
                              </p:par>
                              <p:par>
                                <p:cTn id="9" presetID="42" presetClass="path" presetSubtype="0" accel="50000" decel="50000" fill="hold" grpId="0" nodeType="withEffect">
                                  <p:stCondLst>
                                    <p:cond delay="0"/>
                                  </p:stCondLst>
                                  <p:childTnLst>
                                    <p:animMotion origin="layout" path="M 1.875E-6 -2.22222E-6 L -0.08047 0.35394 " pathEditMode="relative" rAng="0" ptsTypes="AA">
                                      <p:cBhvr>
                                        <p:cTn id="10" dur="2000" fill="hold"/>
                                        <p:tgtEl>
                                          <p:spTgt spid="19"/>
                                        </p:tgtEl>
                                        <p:attrNameLst>
                                          <p:attrName>ppt_x</p:attrName>
                                          <p:attrName>ppt_y</p:attrName>
                                        </p:attrNameLst>
                                      </p:cBhvr>
                                      <p:rCtr x="-4023" y="17685"/>
                                    </p:animMotion>
                                  </p:childTnLst>
                                </p:cTn>
                              </p:par>
                              <p:par>
                                <p:cTn id="11" presetID="42" presetClass="path" presetSubtype="0" accel="50000" decel="50000" fill="hold" grpId="0" nodeType="withEffect">
                                  <p:stCondLst>
                                    <p:cond delay="0"/>
                                  </p:stCondLst>
                                  <p:childTnLst>
                                    <p:animMotion origin="layout" path="M -0.00156 -2.22222E-6 L -0.33906 0.23172 " pathEditMode="relative" rAng="0" ptsTypes="AA">
                                      <p:cBhvr>
                                        <p:cTn id="12" dur="2000" fill="hold"/>
                                        <p:tgtEl>
                                          <p:spTgt spid="20"/>
                                        </p:tgtEl>
                                        <p:attrNameLst>
                                          <p:attrName>ppt_x</p:attrName>
                                          <p:attrName>ppt_y</p:attrName>
                                        </p:attrNameLst>
                                      </p:cBhvr>
                                      <p:rCtr x="-16875" y="11574"/>
                                    </p:animMotion>
                                  </p:childTnLst>
                                </p:cTn>
                              </p:par>
                              <p:par>
                                <p:cTn id="13" presetID="42" presetClass="path" presetSubtype="0" accel="50000" decel="50000" fill="hold" grpId="0" nodeType="withEffect">
                                  <p:stCondLst>
                                    <p:cond delay="0"/>
                                  </p:stCondLst>
                                  <p:childTnLst>
                                    <p:animMotion origin="layout" path="M -3.54167E-6 -2.22222E-6 L -0.38854 0.23172 " pathEditMode="relative" rAng="0" ptsTypes="AA">
                                      <p:cBhvr>
                                        <p:cTn id="14" dur="2000" fill="hold"/>
                                        <p:tgtEl>
                                          <p:spTgt spid="21"/>
                                        </p:tgtEl>
                                        <p:attrNameLst>
                                          <p:attrName>ppt_x</p:attrName>
                                          <p:attrName>ppt_y</p:attrName>
                                        </p:attrNameLst>
                                      </p:cBhvr>
                                      <p:rCtr x="-19427" y="11574"/>
                                    </p:animMotion>
                                  </p:childTnLst>
                                </p:cTn>
                              </p:par>
                              <p:par>
                                <p:cTn id="15" presetID="42" presetClass="path" presetSubtype="0" accel="50000" decel="50000" fill="hold" grpId="0" nodeType="withEffect">
                                  <p:stCondLst>
                                    <p:cond delay="0"/>
                                  </p:stCondLst>
                                  <p:childTnLst>
                                    <p:animMotion origin="layout" path="M 3.95833E-6 -2.22222E-6 L -0.44024 0.23172 " pathEditMode="relative" rAng="0" ptsTypes="AA">
                                      <p:cBhvr>
                                        <p:cTn id="16" dur="2000" fill="hold"/>
                                        <p:tgtEl>
                                          <p:spTgt spid="22"/>
                                        </p:tgtEl>
                                        <p:attrNameLst>
                                          <p:attrName>ppt_x</p:attrName>
                                          <p:attrName>ppt_y</p:attrName>
                                        </p:attrNameLst>
                                      </p:cBhvr>
                                      <p:rCtr x="-22018" y="11574"/>
                                    </p:animMotion>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left)">
                                      <p:cBhvr>
                                        <p:cTn id="34" dur="500"/>
                                        <p:tgtEl>
                                          <p:spTgt spid="39"/>
                                        </p:tgtEl>
                                      </p:cBhvr>
                                    </p:animEffect>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left)">
                                      <p:cBhvr>
                                        <p:cTn id="4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20" grpId="0" animBg="1"/>
      <p:bldP spid="19" grpId="0" animBg="1"/>
      <p:bldP spid="22" grpId="0" animBg="1"/>
      <p:bldP spid="21" grpId="0" animBg="1"/>
      <p:bldP spid="36" grpId="0"/>
      <p:bldP spid="39" grpId="0"/>
      <p:bldP spid="4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2AFA3E9-C808-4076-BCE8-A571103B0D5F}"/>
              </a:ext>
            </a:extLst>
          </p:cNvPr>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7985FD5B-E104-4588-A797-0116CFBB0755}"/>
              </a:ext>
            </a:extLst>
          </p:cNvPr>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a:extLst>
              <a:ext uri="{FF2B5EF4-FFF2-40B4-BE49-F238E27FC236}">
                <a16:creationId xmlns:a16="http://schemas.microsoft.com/office/drawing/2014/main" id="{901F1BCA-CDDE-4689-81D4-8A41F3F533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p:blipFill>
        <p:spPr>
          <a:xfrm>
            <a:off x="-2144532" y="5163014"/>
            <a:ext cx="2244894" cy="2095418"/>
          </a:xfrm>
          <a:prstGeom prst="rect">
            <a:avLst/>
          </a:prstGeom>
        </p:spPr>
      </p:pic>
      <p:pic>
        <p:nvPicPr>
          <p:cNvPr id="7" name="Picture 6">
            <a:extLst>
              <a:ext uri="{FF2B5EF4-FFF2-40B4-BE49-F238E27FC236}">
                <a16:creationId xmlns:a16="http://schemas.microsoft.com/office/drawing/2014/main" id="{39940797-0528-49DB-AFE2-5AD880F4F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8" name="Picture 7" descr="Shape, circle&#10;&#10;Description automatically generated">
            <a:extLst>
              <a:ext uri="{FF2B5EF4-FFF2-40B4-BE49-F238E27FC236}">
                <a16:creationId xmlns:a16="http://schemas.microsoft.com/office/drawing/2014/main" id="{BDF9CE2A-B499-4666-8D42-1863C91D44A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860A570-E7F3-42CD-813D-9A496323B51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a:extLst>
              <a:ext uri="{FF2B5EF4-FFF2-40B4-BE49-F238E27FC236}">
                <a16:creationId xmlns:a16="http://schemas.microsoft.com/office/drawing/2014/main" id="{318AC76E-FE33-4B40-BBA5-519C8FE650C3}"/>
              </a:ext>
            </a:extLst>
          </p:cNvPr>
          <p:cNvSpPr/>
          <p:nvPr/>
        </p:nvSpPr>
        <p:spPr>
          <a:xfrm>
            <a:off x="1353403" y="994933"/>
            <a:ext cx="9485194" cy="4899546"/>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8DE392B-BEE0-42CF-9B63-0C6441B4C495}"/>
              </a:ext>
            </a:extLst>
          </p:cNvPr>
          <p:cNvSpPr txBox="1"/>
          <p:nvPr/>
        </p:nvSpPr>
        <p:spPr>
          <a:xfrm>
            <a:off x="3523397" y="-5140"/>
            <a:ext cx="5145206" cy="1015663"/>
          </a:xfrm>
          <a:prstGeom prst="rect">
            <a:avLst/>
          </a:prstGeom>
          <a:noFill/>
        </p:spPr>
        <p:txBody>
          <a:bodyPr wrap="square" rtlCol="0">
            <a:spAutoFit/>
          </a:bodyPr>
          <a:lstStyle/>
          <a:p>
            <a:pPr algn="ctr"/>
            <a:r>
              <a:rPr lang="en-US" sz="6000" dirty="0" err="1">
                <a:ln>
                  <a:solidFill>
                    <a:schemeClr val="tx1"/>
                  </a:solidFill>
                </a:ln>
                <a:solidFill>
                  <a:srgbClr val="DA5C45"/>
                </a:solidFill>
                <a:latin typeface="Arial" panose="020B0604020202020204" pitchFamily="34" charset="0"/>
              </a:rPr>
              <a:t>Bài</a:t>
            </a:r>
            <a:r>
              <a:rPr lang="en-US" sz="6000" dirty="0">
                <a:ln>
                  <a:solidFill>
                    <a:schemeClr val="tx1"/>
                  </a:solidFill>
                </a:ln>
                <a:solidFill>
                  <a:srgbClr val="DA5C45"/>
                </a:solidFill>
                <a:latin typeface="Arial" panose="020B0604020202020204" pitchFamily="34" charset="0"/>
              </a:rPr>
              <a:t> </a:t>
            </a:r>
            <a:r>
              <a:rPr lang="en-US" sz="6000" dirty="0" err="1">
                <a:ln>
                  <a:solidFill>
                    <a:schemeClr val="tx1"/>
                  </a:solidFill>
                </a:ln>
                <a:solidFill>
                  <a:srgbClr val="DA5C45"/>
                </a:solidFill>
                <a:latin typeface="Arial" panose="020B0604020202020204" pitchFamily="34" charset="0"/>
              </a:rPr>
              <a:t>tập</a:t>
            </a:r>
            <a:r>
              <a:rPr lang="en-US" sz="6000" dirty="0">
                <a:ln>
                  <a:solidFill>
                    <a:schemeClr val="tx1"/>
                  </a:solidFill>
                </a:ln>
                <a:solidFill>
                  <a:srgbClr val="DA5C45"/>
                </a:solidFill>
                <a:latin typeface="Arial" panose="020B0604020202020204" pitchFamily="34" charset="0"/>
              </a:rPr>
              <a:t> 3</a:t>
            </a:r>
            <a:endParaRPr lang="vi-VN" sz="6000" dirty="0">
              <a:ln>
                <a:solidFill>
                  <a:schemeClr val="tx1"/>
                </a:solidFill>
              </a:ln>
              <a:latin typeface="Arial" panose="020B0604020202020204" pitchFamily="34" charset="0"/>
            </a:endParaRPr>
          </a:p>
        </p:txBody>
      </p:sp>
      <p:pic>
        <p:nvPicPr>
          <p:cNvPr id="12" name="Picture 11" descr="A picture containing clipart&#10;&#10;Description automatically generated">
            <a:extLst>
              <a:ext uri="{FF2B5EF4-FFF2-40B4-BE49-F238E27FC236}">
                <a16:creationId xmlns:a16="http://schemas.microsoft.com/office/drawing/2014/main" id="{E3910E48-3ED6-4F4D-A014-00B5F825BE7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0208594" y="4785059"/>
            <a:ext cx="1856561" cy="2020629"/>
          </a:xfrm>
          <a:prstGeom prst="rect">
            <a:avLst/>
          </a:prstGeom>
        </p:spPr>
      </p:pic>
      <p:sp>
        <p:nvSpPr>
          <p:cNvPr id="18" name="Cube 17">
            <a:extLst>
              <a:ext uri="{FF2B5EF4-FFF2-40B4-BE49-F238E27FC236}">
                <a16:creationId xmlns:a16="http://schemas.microsoft.com/office/drawing/2014/main" id="{DA0606A5-E66C-4811-93D7-BED791529788}"/>
              </a:ext>
            </a:extLst>
          </p:cNvPr>
          <p:cNvSpPr/>
          <p:nvPr/>
        </p:nvSpPr>
        <p:spPr>
          <a:xfrm>
            <a:off x="3666733"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a:extLst>
              <a:ext uri="{FF2B5EF4-FFF2-40B4-BE49-F238E27FC236}">
                <a16:creationId xmlns:a16="http://schemas.microsoft.com/office/drawing/2014/main" id="{A279E324-5044-43D9-B0B7-999701E89A44}"/>
              </a:ext>
            </a:extLst>
          </p:cNvPr>
          <p:cNvSpPr/>
          <p:nvPr/>
        </p:nvSpPr>
        <p:spPr>
          <a:xfrm>
            <a:off x="2198736"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009B0B4A-59E3-4AB4-A4AA-B41F5C5D8814}"/>
              </a:ext>
            </a:extLst>
          </p:cNvPr>
          <p:cNvSpPr/>
          <p:nvPr/>
        </p:nvSpPr>
        <p:spPr>
          <a:xfrm>
            <a:off x="6602727"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A6A2466A-A329-4C7F-A2B3-116F931FD2FB}"/>
              </a:ext>
            </a:extLst>
          </p:cNvPr>
          <p:cNvSpPr/>
          <p:nvPr/>
        </p:nvSpPr>
        <p:spPr>
          <a:xfrm>
            <a:off x="5134730"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1F491B6C-1D85-44F7-BC39-1360C2D0C297}"/>
              </a:ext>
            </a:extLst>
          </p:cNvPr>
          <p:cNvSpPr/>
          <p:nvPr/>
        </p:nvSpPr>
        <p:spPr>
          <a:xfrm>
            <a:off x="9538719"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9AEFB64-BAB0-4DAA-9835-3FDD8DD18CAC}"/>
              </a:ext>
            </a:extLst>
          </p:cNvPr>
          <p:cNvPicPr>
            <a:picLocks noChangeAspect="1"/>
          </p:cNvPicPr>
          <p:nvPr/>
        </p:nvPicPr>
        <p:blipFill rotWithShape="1">
          <a:blip r:embed="rId11">
            <a:biLevel thresh="25000"/>
            <a:extLst>
              <a:ext uri="{BEBA8EAE-BF5A-486C-A8C5-ECC9F3942E4B}">
                <a14:imgProps xmlns:a14="http://schemas.microsoft.com/office/drawing/2010/main">
                  <a14:imgLayer r:embed="rId12">
                    <a14:imgEffect>
                      <a14:colorTemperature colorTemp="1500"/>
                    </a14:imgEffect>
                    <a14:imgEffect>
                      <a14:saturation sat="0"/>
                    </a14:imgEffect>
                  </a14:imgLayer>
                </a14:imgProps>
              </a:ext>
              <a:ext uri="{28A0092B-C50C-407E-A947-70E740481C1C}">
                <a14:useLocalDpi xmlns:a14="http://schemas.microsoft.com/office/drawing/2010/main" val="0"/>
              </a:ext>
            </a:extLst>
          </a:blip>
          <a:srcRect l="56237" t="66500" b="8213"/>
          <a:stretch/>
        </p:blipFill>
        <p:spPr>
          <a:xfrm>
            <a:off x="4408" y="-155721"/>
            <a:ext cx="2538637" cy="1961136"/>
          </a:xfrm>
          <a:prstGeom prst="rect">
            <a:avLst/>
          </a:prstGeom>
        </p:spPr>
      </p:pic>
      <p:sp>
        <p:nvSpPr>
          <p:cNvPr id="4" name="TextBox 3">
            <a:extLst>
              <a:ext uri="{FF2B5EF4-FFF2-40B4-BE49-F238E27FC236}">
                <a16:creationId xmlns:a16="http://schemas.microsoft.com/office/drawing/2014/main" id="{22413C0C-8088-40AC-9882-427CE8ACF0DB}"/>
              </a:ext>
            </a:extLst>
          </p:cNvPr>
          <p:cNvSpPr txBox="1"/>
          <p:nvPr/>
        </p:nvSpPr>
        <p:spPr>
          <a:xfrm>
            <a:off x="502069" y="644702"/>
            <a:ext cx="1217273" cy="954107"/>
          </a:xfrm>
          <a:prstGeom prst="rect">
            <a:avLst/>
          </a:prstGeom>
          <a:noFill/>
        </p:spPr>
        <p:txBody>
          <a:bodyPr wrap="square" rtlCol="0">
            <a:spAutoFit/>
          </a:bodyPr>
          <a:lstStyle/>
          <a:p>
            <a:r>
              <a:rPr lang="en-US" sz="2800" dirty="0" err="1">
                <a:solidFill>
                  <a:srgbClr val="51347B"/>
                </a:solidFill>
                <a:latin typeface="Arial" panose="020B0604020202020204" pitchFamily="34" charset="0"/>
              </a:rPr>
              <a:t>Cách</a:t>
            </a:r>
            <a:r>
              <a:rPr lang="en-US" sz="2800" dirty="0">
                <a:solidFill>
                  <a:srgbClr val="51347B"/>
                </a:solidFill>
                <a:latin typeface="Arial" panose="020B0604020202020204" pitchFamily="34" charset="0"/>
              </a:rPr>
              <a:t> 5</a:t>
            </a:r>
          </a:p>
        </p:txBody>
      </p:sp>
      <p:sp>
        <p:nvSpPr>
          <p:cNvPr id="21" name="Cube 20">
            <a:extLst>
              <a:ext uri="{FF2B5EF4-FFF2-40B4-BE49-F238E27FC236}">
                <a16:creationId xmlns:a16="http://schemas.microsoft.com/office/drawing/2014/main" id="{15E12FD3-A5FA-437F-97B7-9A4C1DF1491D}"/>
              </a:ext>
            </a:extLst>
          </p:cNvPr>
          <p:cNvSpPr/>
          <p:nvPr/>
        </p:nvSpPr>
        <p:spPr>
          <a:xfrm>
            <a:off x="8070724"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DBF7FD9E-C1E2-4116-8053-44BE0D7B8BCF}"/>
              </a:ext>
            </a:extLst>
          </p:cNvPr>
          <p:cNvSpPr txBox="1"/>
          <p:nvPr/>
        </p:nvSpPr>
        <p:spPr>
          <a:xfrm>
            <a:off x="2870429" y="5505327"/>
            <a:ext cx="2244894" cy="461665"/>
          </a:xfrm>
          <a:prstGeom prst="rect">
            <a:avLst/>
          </a:prstGeom>
          <a:noFill/>
        </p:spPr>
        <p:txBody>
          <a:bodyPr wrap="square" rtlCol="0">
            <a:spAutoFit/>
          </a:bodyPr>
          <a:lstStyle/>
          <a:p>
            <a:r>
              <a:rPr lang="en-US" sz="2400" dirty="0">
                <a:solidFill>
                  <a:srgbClr val="F8FAEC"/>
                </a:solidFill>
                <a:latin typeface="Arial" panose="020B0604020202020204" pitchFamily="34" charset="0"/>
              </a:rPr>
              <a:t>2 cm</a:t>
            </a:r>
          </a:p>
        </p:txBody>
      </p:sp>
      <p:sp>
        <p:nvSpPr>
          <p:cNvPr id="39" name="TextBox 38">
            <a:extLst>
              <a:ext uri="{FF2B5EF4-FFF2-40B4-BE49-F238E27FC236}">
                <a16:creationId xmlns:a16="http://schemas.microsoft.com/office/drawing/2014/main" id="{7E66EA46-64FB-470D-8C88-A0A9316E7095}"/>
              </a:ext>
            </a:extLst>
          </p:cNvPr>
          <p:cNvSpPr txBox="1"/>
          <p:nvPr/>
        </p:nvSpPr>
        <p:spPr>
          <a:xfrm>
            <a:off x="4344221" y="5327960"/>
            <a:ext cx="2244894" cy="461665"/>
          </a:xfrm>
          <a:prstGeom prst="rect">
            <a:avLst/>
          </a:prstGeom>
          <a:noFill/>
        </p:spPr>
        <p:txBody>
          <a:bodyPr wrap="square" rtlCol="0">
            <a:spAutoFit/>
          </a:bodyPr>
          <a:lstStyle/>
          <a:p>
            <a:r>
              <a:rPr lang="en-US" sz="2400" dirty="0">
                <a:solidFill>
                  <a:srgbClr val="F8FAEC"/>
                </a:solidFill>
                <a:latin typeface="Arial" panose="020B0604020202020204" pitchFamily="34" charset="0"/>
              </a:rPr>
              <a:t>1 cm</a:t>
            </a:r>
          </a:p>
        </p:txBody>
      </p:sp>
      <p:sp>
        <p:nvSpPr>
          <p:cNvPr id="43" name="TextBox 42">
            <a:extLst>
              <a:ext uri="{FF2B5EF4-FFF2-40B4-BE49-F238E27FC236}">
                <a16:creationId xmlns:a16="http://schemas.microsoft.com/office/drawing/2014/main" id="{D2C2B975-E5BF-4EB7-B5D1-F0E519A2719B}"/>
              </a:ext>
            </a:extLst>
          </p:cNvPr>
          <p:cNvSpPr txBox="1"/>
          <p:nvPr/>
        </p:nvSpPr>
        <p:spPr>
          <a:xfrm>
            <a:off x="4536481" y="3756930"/>
            <a:ext cx="2244894" cy="461665"/>
          </a:xfrm>
          <a:prstGeom prst="rect">
            <a:avLst/>
          </a:prstGeom>
          <a:noFill/>
        </p:spPr>
        <p:txBody>
          <a:bodyPr wrap="square" rtlCol="0">
            <a:spAutoFit/>
          </a:bodyPr>
          <a:lstStyle/>
          <a:p>
            <a:r>
              <a:rPr lang="en-US" sz="2400" dirty="0">
                <a:solidFill>
                  <a:srgbClr val="F8FAEC"/>
                </a:solidFill>
                <a:latin typeface="Arial" panose="020B0604020202020204" pitchFamily="34" charset="0"/>
              </a:rPr>
              <a:t>3 cm</a:t>
            </a:r>
          </a:p>
        </p:txBody>
      </p:sp>
      <p:cxnSp>
        <p:nvCxnSpPr>
          <p:cNvPr id="35" name="Straight Connector 34">
            <a:extLst>
              <a:ext uri="{FF2B5EF4-FFF2-40B4-BE49-F238E27FC236}">
                <a16:creationId xmlns:a16="http://schemas.microsoft.com/office/drawing/2014/main" id="{F3F69CC3-42CF-4801-B12F-2A1124B793AD}"/>
              </a:ext>
            </a:extLst>
          </p:cNvPr>
          <p:cNvCxnSpPr>
            <a:cxnSpLocks/>
          </p:cNvCxnSpPr>
          <p:nvPr/>
        </p:nvCxnSpPr>
        <p:spPr>
          <a:xfrm>
            <a:off x="2476437" y="5579568"/>
            <a:ext cx="16726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12822B8-A746-4B85-9F20-D81772210E40}"/>
              </a:ext>
            </a:extLst>
          </p:cNvPr>
          <p:cNvCxnSpPr>
            <a:cxnSpLocks/>
          </p:cNvCxnSpPr>
          <p:nvPr/>
        </p:nvCxnSpPr>
        <p:spPr>
          <a:xfrm flipV="1">
            <a:off x="4119473" y="5287788"/>
            <a:ext cx="286840" cy="29005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21018FE-F810-4EAC-A305-6D4DE535ED0B}"/>
              </a:ext>
            </a:extLst>
          </p:cNvPr>
          <p:cNvCxnSpPr>
            <a:cxnSpLocks/>
          </p:cNvCxnSpPr>
          <p:nvPr/>
        </p:nvCxnSpPr>
        <p:spPr>
          <a:xfrm flipV="1">
            <a:off x="4434720" y="2738170"/>
            <a:ext cx="0" cy="254961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114FD6C6-82D2-4E60-A4B8-D041CC206E85}"/>
              </a:ext>
            </a:extLst>
          </p:cNvPr>
          <p:cNvGrpSpPr/>
          <p:nvPr/>
        </p:nvGrpSpPr>
        <p:grpSpPr>
          <a:xfrm rot="16200000" flipV="1">
            <a:off x="2017907" y="3161713"/>
            <a:ext cx="2836047" cy="1942587"/>
            <a:chOff x="1820538" y="3220427"/>
            <a:chExt cx="2836047" cy="1942587"/>
          </a:xfrm>
        </p:grpSpPr>
        <p:sp>
          <p:nvSpPr>
            <p:cNvPr id="33" name="Cube 32">
              <a:extLst>
                <a:ext uri="{FF2B5EF4-FFF2-40B4-BE49-F238E27FC236}">
                  <a16:creationId xmlns:a16="http://schemas.microsoft.com/office/drawing/2014/main" id="{3A02D0B1-CE81-48E1-BA35-446F59CE6A7A}"/>
                </a:ext>
              </a:extLst>
            </p:cNvPr>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051DAA9E-989F-4E35-8ECB-7197E6408AEA}"/>
                </a:ext>
              </a:extLst>
            </p:cNvPr>
            <p:cNvSpPr/>
            <p:nvPr/>
          </p:nvSpPr>
          <p:spPr>
            <a:xfrm>
              <a:off x="2679432"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a:extLst>
                <a:ext uri="{FF2B5EF4-FFF2-40B4-BE49-F238E27FC236}">
                  <a16:creationId xmlns:a16="http://schemas.microsoft.com/office/drawing/2014/main" id="{5E7C5591-68E7-4FD9-A4D5-C726DAB7B92D}"/>
                </a:ext>
              </a:extLst>
            </p:cNvPr>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a:extLst>
                <a:ext uri="{FF2B5EF4-FFF2-40B4-BE49-F238E27FC236}">
                  <a16:creationId xmlns:a16="http://schemas.microsoft.com/office/drawing/2014/main" id="{0218C528-A0F4-4E37-A08D-36C365DA4E09}"/>
                </a:ext>
              </a:extLst>
            </p:cNvPr>
            <p:cNvSpPr/>
            <p:nvPr/>
          </p:nvSpPr>
          <p:spPr>
            <a:xfrm>
              <a:off x="1820538" y="322095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a:extLst>
                <a:ext uri="{FF2B5EF4-FFF2-40B4-BE49-F238E27FC236}">
                  <a16:creationId xmlns:a16="http://schemas.microsoft.com/office/drawing/2014/main" id="{46EFC286-4293-4CF5-AB9D-D499CBA0C3A2}"/>
                </a:ext>
              </a:extLst>
            </p:cNvPr>
            <p:cNvSpPr/>
            <p:nvPr/>
          </p:nvSpPr>
          <p:spPr>
            <a:xfrm>
              <a:off x="2674598" y="3221338"/>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a:extLst>
                <a:ext uri="{FF2B5EF4-FFF2-40B4-BE49-F238E27FC236}">
                  <a16:creationId xmlns:a16="http://schemas.microsoft.com/office/drawing/2014/main" id="{8A5B6B20-44E8-4F9E-B2DB-C544B08A4CB8}"/>
                </a:ext>
              </a:extLst>
            </p:cNvPr>
            <p:cNvSpPr/>
            <p:nvPr/>
          </p:nvSpPr>
          <p:spPr>
            <a:xfrm>
              <a:off x="3523122" y="3220427"/>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3839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2.22222E-6 L 0.02162 0.44352 " pathEditMode="relative" rAng="0" ptsTypes="AA">
                                      <p:cBhvr>
                                        <p:cTn id="6" dur="2000" fill="hold"/>
                                        <p:tgtEl>
                                          <p:spTgt spid="17"/>
                                        </p:tgtEl>
                                        <p:attrNameLst>
                                          <p:attrName>ppt_x</p:attrName>
                                          <p:attrName>ppt_y</p:attrName>
                                        </p:attrNameLst>
                                      </p:cBhvr>
                                      <p:rCtr x="1081" y="22176"/>
                                    </p:animMotion>
                                  </p:childTnLst>
                                </p:cTn>
                              </p:par>
                              <p:par>
                                <p:cTn id="7" presetID="42" presetClass="path" presetSubtype="0" accel="50000" decel="50000" fill="hold" grpId="0" nodeType="withEffect">
                                  <p:stCondLst>
                                    <p:cond delay="0"/>
                                  </p:stCondLst>
                                  <p:childTnLst>
                                    <p:animMotion origin="layout" path="M 0.00481 0.00324 L -0.03164 0.44329 " pathEditMode="relative" rAng="0" ptsTypes="AA">
                                      <p:cBhvr>
                                        <p:cTn id="8" dur="2000" fill="hold"/>
                                        <p:tgtEl>
                                          <p:spTgt spid="18"/>
                                        </p:tgtEl>
                                        <p:attrNameLst>
                                          <p:attrName>ppt_x</p:attrName>
                                          <p:attrName>ppt_y</p:attrName>
                                        </p:attrNameLst>
                                      </p:cBhvr>
                                      <p:rCtr x="-1823" y="21991"/>
                                    </p:animMotion>
                                  </p:childTnLst>
                                </p:cTn>
                              </p:par>
                              <p:par>
                                <p:cTn id="9" presetID="42" presetClass="path" presetSubtype="0" accel="50000" decel="50000" fill="hold" grpId="0" nodeType="withEffect">
                                  <p:stCondLst>
                                    <p:cond delay="0"/>
                                  </p:stCondLst>
                                  <p:childTnLst>
                                    <p:animMotion origin="layout" path="M 1.875E-6 0.00324 L -0.22018 0.31875 " pathEditMode="relative" rAng="0" ptsTypes="AA">
                                      <p:cBhvr>
                                        <p:cTn id="10" dur="2000" fill="hold"/>
                                        <p:tgtEl>
                                          <p:spTgt spid="19"/>
                                        </p:tgtEl>
                                        <p:attrNameLst>
                                          <p:attrName>ppt_x</p:attrName>
                                          <p:attrName>ppt_y</p:attrName>
                                        </p:attrNameLst>
                                      </p:cBhvr>
                                      <p:rCtr x="-11016" y="15764"/>
                                    </p:animMotion>
                                  </p:childTnLst>
                                </p:cTn>
                              </p:par>
                              <p:par>
                                <p:cTn id="11" presetID="42" presetClass="path" presetSubtype="0" accel="50000" decel="50000" fill="hold" grpId="0" nodeType="withEffect">
                                  <p:stCondLst>
                                    <p:cond delay="0"/>
                                  </p:stCondLst>
                                  <p:childTnLst>
                                    <p:animMotion origin="layout" path="M 4.58333E-6 -2.59259E-6 L -0.27213 0.31875 " pathEditMode="relative" rAng="0" ptsTypes="AA">
                                      <p:cBhvr>
                                        <p:cTn id="12" dur="2000" fill="hold"/>
                                        <p:tgtEl>
                                          <p:spTgt spid="20"/>
                                        </p:tgtEl>
                                        <p:attrNameLst>
                                          <p:attrName>ppt_x</p:attrName>
                                          <p:attrName>ppt_y</p:attrName>
                                        </p:attrNameLst>
                                      </p:cBhvr>
                                      <p:rCtr x="-13750" y="16157"/>
                                    </p:animMotion>
                                  </p:childTnLst>
                                </p:cTn>
                              </p:par>
                              <p:par>
                                <p:cTn id="13" presetID="42" presetClass="path" presetSubtype="0" accel="50000" decel="50000" fill="hold" grpId="0" nodeType="withEffect">
                                  <p:stCondLst>
                                    <p:cond delay="0"/>
                                  </p:stCondLst>
                                  <p:childTnLst>
                                    <p:animMotion origin="layout" path="M -3.54167E-6 -2.22222E-6 L -0.45924 0.1956 " pathEditMode="relative" rAng="0" ptsTypes="AA">
                                      <p:cBhvr>
                                        <p:cTn id="14" dur="2000" fill="hold"/>
                                        <p:tgtEl>
                                          <p:spTgt spid="21"/>
                                        </p:tgtEl>
                                        <p:attrNameLst>
                                          <p:attrName>ppt_x</p:attrName>
                                          <p:attrName>ppt_y</p:attrName>
                                        </p:attrNameLst>
                                      </p:cBhvr>
                                      <p:rCtr x="-22969" y="9769"/>
                                    </p:animMotion>
                                  </p:childTnLst>
                                </p:cTn>
                              </p:par>
                              <p:par>
                                <p:cTn id="15" presetID="42" presetClass="path" presetSubtype="0" accel="50000" decel="50000" fill="hold" grpId="0" nodeType="withEffect">
                                  <p:stCondLst>
                                    <p:cond delay="0"/>
                                  </p:stCondLst>
                                  <p:childTnLst>
                                    <p:animMotion origin="layout" path="M 3.95833E-6 -2.22222E-6 L -0.51315 0.1956 " pathEditMode="relative" rAng="0" ptsTypes="AA">
                                      <p:cBhvr>
                                        <p:cTn id="16" dur="2000" fill="hold"/>
                                        <p:tgtEl>
                                          <p:spTgt spid="22"/>
                                        </p:tgtEl>
                                        <p:attrNameLst>
                                          <p:attrName>ppt_x</p:attrName>
                                          <p:attrName>ppt_y</p:attrName>
                                        </p:attrNameLst>
                                      </p:cBhvr>
                                      <p:rCtr x="-25664" y="9769"/>
                                    </p:animMotion>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left)">
                                      <p:cBhvr>
                                        <p:cTn id="34" dur="500"/>
                                        <p:tgtEl>
                                          <p:spTgt spid="39"/>
                                        </p:tgtEl>
                                      </p:cBhvr>
                                    </p:animEffect>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left)">
                                      <p:cBhvr>
                                        <p:cTn id="4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20" grpId="0" animBg="1"/>
      <p:bldP spid="19" grpId="0" animBg="1"/>
      <p:bldP spid="22" grpId="0" animBg="1"/>
      <p:bldP spid="21" grpId="0" animBg="1"/>
      <p:bldP spid="36" grpId="0"/>
      <p:bldP spid="39" grpId="0"/>
      <p:bldP spid="4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2AFA3E9-C808-4076-BCE8-A571103B0D5F}"/>
              </a:ext>
            </a:extLst>
          </p:cNvPr>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7985FD5B-E104-4588-A797-0116CFBB0755}"/>
              </a:ext>
            </a:extLst>
          </p:cNvPr>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a:extLst>
              <a:ext uri="{FF2B5EF4-FFF2-40B4-BE49-F238E27FC236}">
                <a16:creationId xmlns:a16="http://schemas.microsoft.com/office/drawing/2014/main" id="{901F1BCA-CDDE-4689-81D4-8A41F3F5333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p:blipFill>
        <p:spPr>
          <a:xfrm>
            <a:off x="-2144532" y="5163014"/>
            <a:ext cx="2244894" cy="2095418"/>
          </a:xfrm>
          <a:prstGeom prst="rect">
            <a:avLst/>
          </a:prstGeom>
        </p:spPr>
      </p:pic>
      <p:pic>
        <p:nvPicPr>
          <p:cNvPr id="7" name="Picture 6">
            <a:extLst>
              <a:ext uri="{FF2B5EF4-FFF2-40B4-BE49-F238E27FC236}">
                <a16:creationId xmlns:a16="http://schemas.microsoft.com/office/drawing/2014/main" id="{39940797-0528-49DB-AFE2-5AD880F4F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8" name="Picture 7" descr="Shape, circle&#10;&#10;Description automatically generated">
            <a:extLst>
              <a:ext uri="{FF2B5EF4-FFF2-40B4-BE49-F238E27FC236}">
                <a16:creationId xmlns:a16="http://schemas.microsoft.com/office/drawing/2014/main" id="{BDF9CE2A-B499-4666-8D42-1863C91D44A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860A570-E7F3-42CD-813D-9A496323B5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a:extLst>
              <a:ext uri="{FF2B5EF4-FFF2-40B4-BE49-F238E27FC236}">
                <a16:creationId xmlns:a16="http://schemas.microsoft.com/office/drawing/2014/main" id="{318AC76E-FE33-4B40-BBA5-519C8FE650C3}"/>
              </a:ext>
            </a:extLst>
          </p:cNvPr>
          <p:cNvSpPr/>
          <p:nvPr/>
        </p:nvSpPr>
        <p:spPr>
          <a:xfrm>
            <a:off x="1437179" y="985465"/>
            <a:ext cx="10005290" cy="51682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8DE392B-BEE0-42CF-9B63-0C6441B4C495}"/>
              </a:ext>
            </a:extLst>
          </p:cNvPr>
          <p:cNvSpPr txBox="1"/>
          <p:nvPr/>
        </p:nvSpPr>
        <p:spPr>
          <a:xfrm>
            <a:off x="3523397" y="-5140"/>
            <a:ext cx="5145206" cy="1015663"/>
          </a:xfrm>
          <a:prstGeom prst="rect">
            <a:avLst/>
          </a:prstGeom>
          <a:noFill/>
        </p:spPr>
        <p:txBody>
          <a:bodyPr wrap="square" rtlCol="0">
            <a:spAutoFit/>
          </a:bodyPr>
          <a:lstStyle/>
          <a:p>
            <a:pPr algn="ctr"/>
            <a:r>
              <a:rPr lang="en-US" sz="6000" dirty="0" err="1">
                <a:ln>
                  <a:solidFill>
                    <a:schemeClr val="tx1"/>
                  </a:solidFill>
                </a:ln>
                <a:solidFill>
                  <a:srgbClr val="DA5C45"/>
                </a:solidFill>
                <a:latin typeface="Arial" panose="020B0604020202020204" pitchFamily="34" charset="0"/>
              </a:rPr>
              <a:t>Bài</a:t>
            </a:r>
            <a:r>
              <a:rPr lang="en-US" sz="6000" dirty="0">
                <a:ln>
                  <a:solidFill>
                    <a:schemeClr val="tx1"/>
                  </a:solidFill>
                </a:ln>
                <a:solidFill>
                  <a:srgbClr val="DA5C45"/>
                </a:solidFill>
                <a:latin typeface="Arial" panose="020B0604020202020204" pitchFamily="34" charset="0"/>
              </a:rPr>
              <a:t> </a:t>
            </a:r>
            <a:r>
              <a:rPr lang="en-US" sz="6000" dirty="0" err="1">
                <a:ln>
                  <a:solidFill>
                    <a:schemeClr val="tx1"/>
                  </a:solidFill>
                </a:ln>
                <a:solidFill>
                  <a:srgbClr val="DA5C45"/>
                </a:solidFill>
                <a:latin typeface="Arial" panose="020B0604020202020204" pitchFamily="34" charset="0"/>
              </a:rPr>
              <a:t>tập</a:t>
            </a:r>
            <a:r>
              <a:rPr lang="en-US" sz="6000" dirty="0">
                <a:ln>
                  <a:solidFill>
                    <a:schemeClr val="tx1"/>
                  </a:solidFill>
                </a:ln>
                <a:solidFill>
                  <a:srgbClr val="DA5C45"/>
                </a:solidFill>
                <a:latin typeface="Arial" panose="020B0604020202020204" pitchFamily="34" charset="0"/>
              </a:rPr>
              <a:t> 3</a:t>
            </a:r>
            <a:endParaRPr lang="vi-VN" sz="6000" dirty="0">
              <a:ln>
                <a:solidFill>
                  <a:schemeClr val="tx1"/>
                </a:solidFill>
              </a:ln>
              <a:latin typeface="Arial" panose="020B0604020202020204" pitchFamily="34" charset="0"/>
            </a:endParaRPr>
          </a:p>
        </p:txBody>
      </p:sp>
      <p:pic>
        <p:nvPicPr>
          <p:cNvPr id="12" name="Picture 11" descr="A picture containing clipart&#10;&#10;Description automatically generated">
            <a:extLst>
              <a:ext uri="{FF2B5EF4-FFF2-40B4-BE49-F238E27FC236}">
                <a16:creationId xmlns:a16="http://schemas.microsoft.com/office/drawing/2014/main" id="{E3910E48-3ED6-4F4D-A014-00B5F825BE7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0581632" y="4957235"/>
            <a:ext cx="1856561" cy="2020629"/>
          </a:xfrm>
          <a:prstGeom prst="rect">
            <a:avLst/>
          </a:prstGeom>
        </p:spPr>
      </p:pic>
      <p:pic>
        <p:nvPicPr>
          <p:cNvPr id="13" name="Picture 12" descr="A picture containing clipart&#10;&#10;Description automatically generated">
            <a:extLst>
              <a:ext uri="{FF2B5EF4-FFF2-40B4-BE49-F238E27FC236}">
                <a16:creationId xmlns:a16="http://schemas.microsoft.com/office/drawing/2014/main" id="{461AE5A5-D3A8-4F33-8F21-677903D499C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508" b="89643" l="8696" r="92609">
                        <a14:foregroundMark x1="8804" y1="84890" x2="10000" y2="83362"/>
                        <a14:foregroundMark x1="53152" y1="28523" x2="60435" y2="51783"/>
                        <a14:foregroundMark x1="55870" y1="30900" x2="56087" y2="51443"/>
                        <a14:foregroundMark x1="56087" y1="51443" x2="56087" y2="51613"/>
                        <a14:foregroundMark x1="53152" y1="33107" x2="52717" y2="55008"/>
                        <a14:foregroundMark x1="50326" y1="46180" x2="48696" y2="63328"/>
                        <a14:foregroundMark x1="47065" y1="53311" x2="46848" y2="60272"/>
                        <a14:foregroundMark x1="45652" y1="50934" x2="45652" y2="58065"/>
                        <a14:foregroundMark x1="45543" y1="53480" x2="45543" y2="57046"/>
                        <a14:foregroundMark x1="47174" y1="31070" x2="50109" y2="44992"/>
                        <a14:foregroundMark x1="49565" y1="25127" x2="53913" y2="42784"/>
                        <a14:foregroundMark x1="54130" y1="26995" x2="59891" y2="45331"/>
                        <a14:foregroundMark x1="58370" y1="32088" x2="60761" y2="43124"/>
                        <a14:foregroundMark x1="59565" y1="27844" x2="59891" y2="34975"/>
                        <a14:foregroundMark x1="52283" y1="24278" x2="58370" y2="27165"/>
                        <a14:foregroundMark x1="58370" y1="27165" x2="58370" y2="27165"/>
                        <a14:foregroundMark x1="73913" y1="20204" x2="77609" y2="43463"/>
                        <a14:foregroundMark x1="71413" y1="21222" x2="73043" y2="59253"/>
                        <a14:foregroundMark x1="70000" y1="38370" x2="72826" y2="67742"/>
                        <a14:foregroundMark x1="64457" y1="41596" x2="66522" y2="55857"/>
                        <a14:foregroundMark x1="65326" y1="40577" x2="67065" y2="49576"/>
                        <a14:foregroundMark x1="67065" y1="49576" x2="67065" y2="49576"/>
                        <a14:foregroundMark x1="67065" y1="37351" x2="69022" y2="55008"/>
                        <a14:foregroundMark x1="73804" y1="34295" x2="80761" y2="52122"/>
                        <a14:foregroundMark x1="80543" y1="37861" x2="83152" y2="50764"/>
                        <a14:foregroundMark x1="79674" y1="41596" x2="82717" y2="61290"/>
                        <a14:foregroundMark x1="87935" y1="59762" x2="90435" y2="60272"/>
                        <a14:foregroundMark x1="83587" y1="61121" x2="87500" y2="61969"/>
                        <a14:foregroundMark x1="75435" y1="21392" x2="76957" y2="28183"/>
                        <a14:foregroundMark x1="75543" y1="13243" x2="76413" y2="25637"/>
                        <a14:foregroundMark x1="92174" y1="56706" x2="92609" y2="61460"/>
                        <a14:foregroundMark x1="74674" y1="34635" x2="74457" y2="49576"/>
                        <a14:foregroundMark x1="25761" y1="32767" x2="26522" y2="40068"/>
                      </a14:backgroundRemoval>
                    </a14:imgEffect>
                  </a14:imgLayer>
                </a14:imgProps>
              </a:ext>
              <a:ext uri="{28A0092B-C50C-407E-A947-70E740481C1C}">
                <a14:useLocalDpi xmlns:a14="http://schemas.microsoft.com/office/drawing/2010/main" val="0"/>
              </a:ext>
            </a:extLst>
          </a:blip>
          <a:stretch>
            <a:fillRect/>
          </a:stretch>
        </p:blipFill>
        <p:spPr>
          <a:xfrm>
            <a:off x="304783" y="164250"/>
            <a:ext cx="2269347" cy="1452875"/>
          </a:xfrm>
          <a:prstGeom prst="rect">
            <a:avLst/>
          </a:prstGeom>
        </p:spPr>
      </p:pic>
      <p:grpSp>
        <p:nvGrpSpPr>
          <p:cNvPr id="4" name="Group 3">
            <a:extLst>
              <a:ext uri="{FF2B5EF4-FFF2-40B4-BE49-F238E27FC236}">
                <a16:creationId xmlns:a16="http://schemas.microsoft.com/office/drawing/2014/main" id="{34659210-711E-4718-BA05-3EFC74858D31}"/>
              </a:ext>
            </a:extLst>
          </p:cNvPr>
          <p:cNvGrpSpPr/>
          <p:nvPr/>
        </p:nvGrpSpPr>
        <p:grpSpPr>
          <a:xfrm>
            <a:off x="7761480" y="4330356"/>
            <a:ext cx="1655147" cy="1133714"/>
            <a:chOff x="1820538" y="3220427"/>
            <a:chExt cx="2836047" cy="1942587"/>
          </a:xfrm>
        </p:grpSpPr>
        <p:sp>
          <p:nvSpPr>
            <p:cNvPr id="20" name="Cube 19">
              <a:extLst>
                <a:ext uri="{FF2B5EF4-FFF2-40B4-BE49-F238E27FC236}">
                  <a16:creationId xmlns:a16="http://schemas.microsoft.com/office/drawing/2014/main" id="{009B0B4A-59E3-4AB4-A4AA-B41F5C5D8814}"/>
                </a:ext>
              </a:extLst>
            </p:cNvPr>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15E12FD3-A5FA-437F-97B7-9A4C1DF1491D}"/>
                </a:ext>
              </a:extLst>
            </p:cNvPr>
            <p:cNvSpPr/>
            <p:nvPr/>
          </p:nvSpPr>
          <p:spPr>
            <a:xfrm>
              <a:off x="2679432"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1F491B6C-1D85-44F7-BC39-1360C2D0C297}"/>
                </a:ext>
              </a:extLst>
            </p:cNvPr>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a:extLst>
                <a:ext uri="{FF2B5EF4-FFF2-40B4-BE49-F238E27FC236}">
                  <a16:creationId xmlns:a16="http://schemas.microsoft.com/office/drawing/2014/main" id="{A279E324-5044-43D9-B0B7-999701E89A44}"/>
                </a:ext>
              </a:extLst>
            </p:cNvPr>
            <p:cNvSpPr/>
            <p:nvPr/>
          </p:nvSpPr>
          <p:spPr>
            <a:xfrm>
              <a:off x="1820538" y="322095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DA0606A5-E66C-4811-93D7-BED791529788}"/>
                </a:ext>
              </a:extLst>
            </p:cNvPr>
            <p:cNvSpPr/>
            <p:nvPr/>
          </p:nvSpPr>
          <p:spPr>
            <a:xfrm>
              <a:off x="2674598" y="3221338"/>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A6A2466A-A329-4C7F-A2B3-116F931FD2FB}"/>
                </a:ext>
              </a:extLst>
            </p:cNvPr>
            <p:cNvSpPr/>
            <p:nvPr/>
          </p:nvSpPr>
          <p:spPr>
            <a:xfrm>
              <a:off x="3523122" y="3220427"/>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Cube 27">
            <a:extLst>
              <a:ext uri="{FF2B5EF4-FFF2-40B4-BE49-F238E27FC236}">
                <a16:creationId xmlns:a16="http://schemas.microsoft.com/office/drawing/2014/main" id="{7F9CDDDC-06FA-46EE-A6C0-AF4FABAE6459}"/>
              </a:ext>
            </a:extLst>
          </p:cNvPr>
          <p:cNvSpPr/>
          <p:nvPr/>
        </p:nvSpPr>
        <p:spPr>
          <a:xfrm>
            <a:off x="2483904"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2F9871C3-6E5F-422F-97B0-332F847E2C3C}"/>
              </a:ext>
            </a:extLst>
          </p:cNvPr>
          <p:cNvSpPr/>
          <p:nvPr/>
        </p:nvSpPr>
        <p:spPr>
          <a:xfrm>
            <a:off x="3951901"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4FC9091F-9C9B-410D-8AB6-FC860080353E}"/>
              </a:ext>
            </a:extLst>
          </p:cNvPr>
          <p:cNvSpPr/>
          <p:nvPr/>
        </p:nvSpPr>
        <p:spPr>
          <a:xfrm>
            <a:off x="5419898"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0C97B497-C566-46CE-A5B6-F6F1DC3AC7BF}"/>
              </a:ext>
            </a:extLst>
          </p:cNvPr>
          <p:cNvSpPr/>
          <p:nvPr/>
        </p:nvSpPr>
        <p:spPr>
          <a:xfrm>
            <a:off x="6887895"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0757A410-C5F8-4E38-A24F-35BC9B55A7E2}"/>
              </a:ext>
            </a:extLst>
          </p:cNvPr>
          <p:cNvSpPr/>
          <p:nvPr/>
        </p:nvSpPr>
        <p:spPr>
          <a:xfrm>
            <a:off x="8355892"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2B208AA6-8E2C-4730-885E-BA7B1E19681B}"/>
              </a:ext>
            </a:extLst>
          </p:cNvPr>
          <p:cNvSpPr/>
          <p:nvPr/>
        </p:nvSpPr>
        <p:spPr>
          <a:xfrm>
            <a:off x="9823887"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eft Bracket 33">
            <a:extLst>
              <a:ext uri="{FF2B5EF4-FFF2-40B4-BE49-F238E27FC236}">
                <a16:creationId xmlns:a16="http://schemas.microsoft.com/office/drawing/2014/main" id="{ED19AE88-7BCA-483B-93D4-AFC640F391AF}"/>
              </a:ext>
            </a:extLst>
          </p:cNvPr>
          <p:cNvSpPr/>
          <p:nvPr/>
        </p:nvSpPr>
        <p:spPr>
          <a:xfrm>
            <a:off x="2357555" y="1389869"/>
            <a:ext cx="163398" cy="538941"/>
          </a:xfrm>
          <a:prstGeom prst="leftBracket">
            <a:avLst>
              <a:gd name="adj" fmla="val 161745"/>
            </a:avLst>
          </a:prstGeom>
          <a:ln w="28575">
            <a:solidFill>
              <a:srgbClr val="F8FAEC"/>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213DBCF8-042B-43CB-B96B-9D4264C243B8}"/>
              </a:ext>
            </a:extLst>
          </p:cNvPr>
          <p:cNvSpPr txBox="1"/>
          <p:nvPr/>
        </p:nvSpPr>
        <p:spPr>
          <a:xfrm>
            <a:off x="1744526" y="1582451"/>
            <a:ext cx="738462" cy="307777"/>
          </a:xfrm>
          <a:prstGeom prst="rect">
            <a:avLst/>
          </a:prstGeom>
          <a:noFill/>
        </p:spPr>
        <p:txBody>
          <a:bodyPr wrap="square" rtlCol="0">
            <a:spAutoFit/>
          </a:bodyPr>
          <a:lstStyle/>
          <a:p>
            <a:r>
              <a:rPr lang="en-US" sz="1400" dirty="0">
                <a:solidFill>
                  <a:srgbClr val="F8FAEC"/>
                </a:solidFill>
                <a:latin typeface="Arial" panose="020B0604020202020204" pitchFamily="34" charset="0"/>
              </a:rPr>
              <a:t>1 cm</a:t>
            </a:r>
          </a:p>
        </p:txBody>
      </p:sp>
      <p:grpSp>
        <p:nvGrpSpPr>
          <p:cNvPr id="36" name="Group 35">
            <a:extLst>
              <a:ext uri="{FF2B5EF4-FFF2-40B4-BE49-F238E27FC236}">
                <a16:creationId xmlns:a16="http://schemas.microsoft.com/office/drawing/2014/main" id="{6FDF6038-CA5F-4553-AEEB-A449E7BE5DAF}"/>
              </a:ext>
            </a:extLst>
          </p:cNvPr>
          <p:cNvGrpSpPr/>
          <p:nvPr/>
        </p:nvGrpSpPr>
        <p:grpSpPr>
          <a:xfrm>
            <a:off x="1559690" y="4830203"/>
            <a:ext cx="3214109" cy="665622"/>
            <a:chOff x="2104534" y="3770271"/>
            <a:chExt cx="5383069" cy="1114800"/>
          </a:xfrm>
        </p:grpSpPr>
        <p:sp>
          <p:nvSpPr>
            <p:cNvPr id="37" name="Cube 36">
              <a:extLst>
                <a:ext uri="{FF2B5EF4-FFF2-40B4-BE49-F238E27FC236}">
                  <a16:creationId xmlns:a16="http://schemas.microsoft.com/office/drawing/2014/main" id="{F94A4EF6-B613-4314-A53B-E56FFDABDC9A}"/>
                </a:ext>
              </a:extLst>
            </p:cNvPr>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BD18EA2D-6A9C-4F82-97EE-6A9D17926AA0}"/>
                </a:ext>
              </a:extLst>
            </p:cNvPr>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a:extLst>
                <a:ext uri="{FF2B5EF4-FFF2-40B4-BE49-F238E27FC236}">
                  <a16:creationId xmlns:a16="http://schemas.microsoft.com/office/drawing/2014/main" id="{ABE07DE4-2019-400B-88EA-2E57CB8F0148}"/>
                </a:ext>
              </a:extLst>
            </p:cNvPr>
            <p:cNvSpPr/>
            <p:nvPr/>
          </p:nvSpPr>
          <p:spPr>
            <a:xfrm>
              <a:off x="380739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a:extLst>
                <a:ext uri="{FF2B5EF4-FFF2-40B4-BE49-F238E27FC236}">
                  <a16:creationId xmlns:a16="http://schemas.microsoft.com/office/drawing/2014/main" id="{7856C38B-8BF8-4F34-928E-18735AEA5383}"/>
                </a:ext>
              </a:extLst>
            </p:cNvPr>
            <p:cNvSpPr/>
            <p:nvPr/>
          </p:nvSpPr>
          <p:spPr>
            <a:xfrm>
              <a:off x="4651556"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a:extLst>
                <a:ext uri="{FF2B5EF4-FFF2-40B4-BE49-F238E27FC236}">
                  <a16:creationId xmlns:a16="http://schemas.microsoft.com/office/drawing/2014/main" id="{F801094B-00DF-4BEF-915C-F54C81F23FDB}"/>
                </a:ext>
              </a:extLst>
            </p:cNvPr>
            <p:cNvSpPr/>
            <p:nvPr/>
          </p:nvSpPr>
          <p:spPr>
            <a:xfrm>
              <a:off x="5500090"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a:extLst>
                <a:ext uri="{FF2B5EF4-FFF2-40B4-BE49-F238E27FC236}">
                  <a16:creationId xmlns:a16="http://schemas.microsoft.com/office/drawing/2014/main" id="{F0A5E170-DBE6-4CE8-8C9D-47F3D3E4F1BF}"/>
                </a:ext>
              </a:extLst>
            </p:cNvPr>
            <p:cNvSpPr/>
            <p:nvPr/>
          </p:nvSpPr>
          <p:spPr>
            <a:xfrm>
              <a:off x="635441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F6A0607F-79B5-4E89-ACA0-88FFB4139280}"/>
              </a:ext>
            </a:extLst>
          </p:cNvPr>
          <p:cNvGrpSpPr/>
          <p:nvPr/>
        </p:nvGrpSpPr>
        <p:grpSpPr>
          <a:xfrm rot="16200000" flipV="1">
            <a:off x="3623545" y="3504177"/>
            <a:ext cx="3299906" cy="683390"/>
            <a:chOff x="2104534" y="3770271"/>
            <a:chExt cx="5383069" cy="1114800"/>
          </a:xfrm>
        </p:grpSpPr>
        <p:sp>
          <p:nvSpPr>
            <p:cNvPr id="44" name="Cube 43">
              <a:extLst>
                <a:ext uri="{FF2B5EF4-FFF2-40B4-BE49-F238E27FC236}">
                  <a16:creationId xmlns:a16="http://schemas.microsoft.com/office/drawing/2014/main" id="{6DC71CC4-7921-4497-AB4E-16D08F0B95BD}"/>
                </a:ext>
              </a:extLst>
            </p:cNvPr>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a:extLst>
                <a:ext uri="{FF2B5EF4-FFF2-40B4-BE49-F238E27FC236}">
                  <a16:creationId xmlns:a16="http://schemas.microsoft.com/office/drawing/2014/main" id="{8FB3D3C3-FD6C-4129-84CC-40935320A152}"/>
                </a:ext>
              </a:extLst>
            </p:cNvPr>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a:extLst>
                <a:ext uri="{FF2B5EF4-FFF2-40B4-BE49-F238E27FC236}">
                  <a16:creationId xmlns:a16="http://schemas.microsoft.com/office/drawing/2014/main" id="{ABF986D5-B127-4DB2-BCEA-126C79B6F5DA}"/>
                </a:ext>
              </a:extLst>
            </p:cNvPr>
            <p:cNvSpPr/>
            <p:nvPr/>
          </p:nvSpPr>
          <p:spPr>
            <a:xfrm>
              <a:off x="380739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a:extLst>
                <a:ext uri="{FF2B5EF4-FFF2-40B4-BE49-F238E27FC236}">
                  <a16:creationId xmlns:a16="http://schemas.microsoft.com/office/drawing/2014/main" id="{13E83788-74B7-48C4-8373-899B0BF536F6}"/>
                </a:ext>
              </a:extLst>
            </p:cNvPr>
            <p:cNvSpPr/>
            <p:nvPr/>
          </p:nvSpPr>
          <p:spPr>
            <a:xfrm>
              <a:off x="4651556"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a:extLst>
                <a:ext uri="{FF2B5EF4-FFF2-40B4-BE49-F238E27FC236}">
                  <a16:creationId xmlns:a16="http://schemas.microsoft.com/office/drawing/2014/main" id="{C45C49F6-C448-400E-8887-8B5DB6BB610B}"/>
                </a:ext>
              </a:extLst>
            </p:cNvPr>
            <p:cNvSpPr/>
            <p:nvPr/>
          </p:nvSpPr>
          <p:spPr>
            <a:xfrm>
              <a:off x="5500090"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a:extLst>
                <a:ext uri="{FF2B5EF4-FFF2-40B4-BE49-F238E27FC236}">
                  <a16:creationId xmlns:a16="http://schemas.microsoft.com/office/drawing/2014/main" id="{6AA8DF6B-8D6D-4556-BCC9-CBCDC425078D}"/>
                </a:ext>
              </a:extLst>
            </p:cNvPr>
            <p:cNvSpPr/>
            <p:nvPr/>
          </p:nvSpPr>
          <p:spPr>
            <a:xfrm>
              <a:off x="635441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7E988AD1-06FA-40E9-9433-0079225FD732}"/>
              </a:ext>
            </a:extLst>
          </p:cNvPr>
          <p:cNvGrpSpPr/>
          <p:nvPr/>
        </p:nvGrpSpPr>
        <p:grpSpPr>
          <a:xfrm>
            <a:off x="5780188" y="4616264"/>
            <a:ext cx="1905247" cy="851966"/>
            <a:chOff x="1820538" y="3770271"/>
            <a:chExt cx="3114583" cy="1392743"/>
          </a:xfrm>
        </p:grpSpPr>
        <p:sp>
          <p:nvSpPr>
            <p:cNvPr id="51" name="Cube 50">
              <a:extLst>
                <a:ext uri="{FF2B5EF4-FFF2-40B4-BE49-F238E27FC236}">
                  <a16:creationId xmlns:a16="http://schemas.microsoft.com/office/drawing/2014/main" id="{09A906B1-918F-40A4-BBC1-066DFE4485C1}"/>
                </a:ext>
              </a:extLst>
            </p:cNvPr>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ube 51">
              <a:extLst>
                <a:ext uri="{FF2B5EF4-FFF2-40B4-BE49-F238E27FC236}">
                  <a16:creationId xmlns:a16="http://schemas.microsoft.com/office/drawing/2014/main" id="{3935133C-97E6-4D24-8AEF-3001402EBE6D}"/>
                </a:ext>
              </a:extLst>
            </p:cNvPr>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a:extLst>
                <a:ext uri="{FF2B5EF4-FFF2-40B4-BE49-F238E27FC236}">
                  <a16:creationId xmlns:a16="http://schemas.microsoft.com/office/drawing/2014/main" id="{17022009-717F-4346-8AB0-F5E9F9E12560}"/>
                </a:ext>
              </a:extLst>
            </p:cNvPr>
            <p:cNvSpPr/>
            <p:nvPr/>
          </p:nvSpPr>
          <p:spPr>
            <a:xfrm>
              <a:off x="380193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a:extLst>
                <a:ext uri="{FF2B5EF4-FFF2-40B4-BE49-F238E27FC236}">
                  <a16:creationId xmlns:a16="http://schemas.microsoft.com/office/drawing/2014/main" id="{93DC0305-1A01-4BDB-A3CE-D8CE453FEF96}"/>
                </a:ext>
              </a:extLst>
            </p:cNvPr>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a:extLst>
                <a:ext uri="{FF2B5EF4-FFF2-40B4-BE49-F238E27FC236}">
                  <a16:creationId xmlns:a16="http://schemas.microsoft.com/office/drawing/2014/main" id="{4A7E8BA4-9C69-46DA-B9B4-0F9432D5225A}"/>
                </a:ext>
              </a:extLst>
            </p:cNvPr>
            <p:cNvSpPr/>
            <p:nvPr/>
          </p:nvSpPr>
          <p:spPr>
            <a:xfrm>
              <a:off x="267280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a:extLst>
                <a:ext uri="{FF2B5EF4-FFF2-40B4-BE49-F238E27FC236}">
                  <a16:creationId xmlns:a16="http://schemas.microsoft.com/office/drawing/2014/main" id="{639B37DA-0285-468E-AA5A-724998E9500F}"/>
                </a:ext>
              </a:extLst>
            </p:cNvPr>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1F829A7E-164B-410B-AF4D-44E76B6B34DB}"/>
              </a:ext>
            </a:extLst>
          </p:cNvPr>
          <p:cNvGrpSpPr/>
          <p:nvPr/>
        </p:nvGrpSpPr>
        <p:grpSpPr>
          <a:xfrm rot="16200000" flipV="1">
            <a:off x="9524814" y="4102141"/>
            <a:ext cx="1616569" cy="1107290"/>
            <a:chOff x="1820538" y="3220427"/>
            <a:chExt cx="2836047" cy="1942587"/>
          </a:xfrm>
        </p:grpSpPr>
        <p:sp>
          <p:nvSpPr>
            <p:cNvPr id="58" name="Cube 57">
              <a:extLst>
                <a:ext uri="{FF2B5EF4-FFF2-40B4-BE49-F238E27FC236}">
                  <a16:creationId xmlns:a16="http://schemas.microsoft.com/office/drawing/2014/main" id="{DB3436C6-EE96-47E7-BFD0-F992B48A0460}"/>
                </a:ext>
              </a:extLst>
            </p:cNvPr>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a:extLst>
                <a:ext uri="{FF2B5EF4-FFF2-40B4-BE49-F238E27FC236}">
                  <a16:creationId xmlns:a16="http://schemas.microsoft.com/office/drawing/2014/main" id="{433984AE-DE8B-45DF-90B7-61B10C96A22C}"/>
                </a:ext>
              </a:extLst>
            </p:cNvPr>
            <p:cNvSpPr/>
            <p:nvPr/>
          </p:nvSpPr>
          <p:spPr>
            <a:xfrm>
              <a:off x="2679432"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a:extLst>
                <a:ext uri="{FF2B5EF4-FFF2-40B4-BE49-F238E27FC236}">
                  <a16:creationId xmlns:a16="http://schemas.microsoft.com/office/drawing/2014/main" id="{CC5057E7-C654-4586-8FFA-1D50DFFDE581}"/>
                </a:ext>
              </a:extLst>
            </p:cNvPr>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a:extLst>
                <a:ext uri="{FF2B5EF4-FFF2-40B4-BE49-F238E27FC236}">
                  <a16:creationId xmlns:a16="http://schemas.microsoft.com/office/drawing/2014/main" id="{7F8238BB-E6AB-461B-8A44-BA2D6681A261}"/>
                </a:ext>
              </a:extLst>
            </p:cNvPr>
            <p:cNvSpPr/>
            <p:nvPr/>
          </p:nvSpPr>
          <p:spPr>
            <a:xfrm>
              <a:off x="1820538" y="322095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be 61">
              <a:extLst>
                <a:ext uri="{FF2B5EF4-FFF2-40B4-BE49-F238E27FC236}">
                  <a16:creationId xmlns:a16="http://schemas.microsoft.com/office/drawing/2014/main" id="{F535BCE1-BB1C-4FD2-9066-764126BB9109}"/>
                </a:ext>
              </a:extLst>
            </p:cNvPr>
            <p:cNvSpPr/>
            <p:nvPr/>
          </p:nvSpPr>
          <p:spPr>
            <a:xfrm>
              <a:off x="2674598" y="3221338"/>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a:extLst>
                <a:ext uri="{FF2B5EF4-FFF2-40B4-BE49-F238E27FC236}">
                  <a16:creationId xmlns:a16="http://schemas.microsoft.com/office/drawing/2014/main" id="{C29ACC30-A2E7-4A71-8721-2A2D3DBF8D82}"/>
                </a:ext>
              </a:extLst>
            </p:cNvPr>
            <p:cNvSpPr/>
            <p:nvPr/>
          </p:nvSpPr>
          <p:spPr>
            <a:xfrm>
              <a:off x="3523122" y="3220427"/>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BF43FC32-5E98-45CC-B293-9D78F4441601}"/>
              </a:ext>
            </a:extLst>
          </p:cNvPr>
          <p:cNvSpPr txBox="1"/>
          <p:nvPr/>
        </p:nvSpPr>
        <p:spPr>
          <a:xfrm>
            <a:off x="2685625" y="5557555"/>
            <a:ext cx="2528154" cy="400110"/>
          </a:xfrm>
          <a:prstGeom prst="rect">
            <a:avLst/>
          </a:prstGeom>
          <a:noFill/>
        </p:spPr>
        <p:txBody>
          <a:bodyPr wrap="square" rtlCol="0">
            <a:spAutoFit/>
          </a:bodyPr>
          <a:lstStyle/>
          <a:p>
            <a:r>
              <a:rPr lang="en-US" sz="2000" dirty="0" err="1">
                <a:solidFill>
                  <a:srgbClr val="F8FAEC"/>
                </a:solidFill>
                <a:latin typeface="Arial" panose="020B0604020202020204" pitchFamily="34" charset="0"/>
              </a:rPr>
              <a:t>Cách</a:t>
            </a:r>
            <a:r>
              <a:rPr lang="en-US" sz="2000" dirty="0">
                <a:solidFill>
                  <a:srgbClr val="F8FAEC"/>
                </a:solidFill>
                <a:latin typeface="Arial" panose="020B0604020202020204" pitchFamily="34" charset="0"/>
              </a:rPr>
              <a:t> 1</a:t>
            </a:r>
          </a:p>
        </p:txBody>
      </p:sp>
      <p:sp>
        <p:nvSpPr>
          <p:cNvPr id="64" name="TextBox 63">
            <a:extLst>
              <a:ext uri="{FF2B5EF4-FFF2-40B4-BE49-F238E27FC236}">
                <a16:creationId xmlns:a16="http://schemas.microsoft.com/office/drawing/2014/main" id="{9202C4CA-AF56-4583-9C7A-AB8D4AA9E6AA}"/>
              </a:ext>
            </a:extLst>
          </p:cNvPr>
          <p:cNvSpPr txBox="1"/>
          <p:nvPr/>
        </p:nvSpPr>
        <p:spPr>
          <a:xfrm>
            <a:off x="4689837" y="5557555"/>
            <a:ext cx="2528154" cy="400110"/>
          </a:xfrm>
          <a:prstGeom prst="rect">
            <a:avLst/>
          </a:prstGeom>
          <a:noFill/>
        </p:spPr>
        <p:txBody>
          <a:bodyPr wrap="square" rtlCol="0">
            <a:spAutoFit/>
          </a:bodyPr>
          <a:lstStyle/>
          <a:p>
            <a:r>
              <a:rPr lang="en-US" sz="2000" dirty="0" err="1">
                <a:solidFill>
                  <a:srgbClr val="F8FAEC"/>
                </a:solidFill>
                <a:latin typeface="Arial" panose="020B0604020202020204" pitchFamily="34" charset="0"/>
              </a:rPr>
              <a:t>Cách</a:t>
            </a:r>
            <a:r>
              <a:rPr lang="en-US" sz="2000" dirty="0">
                <a:solidFill>
                  <a:srgbClr val="F8FAEC"/>
                </a:solidFill>
                <a:latin typeface="Arial" panose="020B0604020202020204" pitchFamily="34" charset="0"/>
              </a:rPr>
              <a:t> 2</a:t>
            </a:r>
          </a:p>
        </p:txBody>
      </p:sp>
      <p:sp>
        <p:nvSpPr>
          <p:cNvPr id="65" name="TextBox 64">
            <a:extLst>
              <a:ext uri="{FF2B5EF4-FFF2-40B4-BE49-F238E27FC236}">
                <a16:creationId xmlns:a16="http://schemas.microsoft.com/office/drawing/2014/main" id="{196B53B6-4BF2-49DD-A224-D921B07A9857}"/>
              </a:ext>
            </a:extLst>
          </p:cNvPr>
          <p:cNvSpPr txBox="1"/>
          <p:nvPr/>
        </p:nvSpPr>
        <p:spPr>
          <a:xfrm>
            <a:off x="6183296" y="5557555"/>
            <a:ext cx="2528154" cy="400110"/>
          </a:xfrm>
          <a:prstGeom prst="rect">
            <a:avLst/>
          </a:prstGeom>
          <a:noFill/>
        </p:spPr>
        <p:txBody>
          <a:bodyPr wrap="square" rtlCol="0">
            <a:spAutoFit/>
          </a:bodyPr>
          <a:lstStyle/>
          <a:p>
            <a:r>
              <a:rPr lang="en-US" sz="2000" dirty="0" err="1">
                <a:solidFill>
                  <a:srgbClr val="F8FAEC"/>
                </a:solidFill>
                <a:latin typeface="Arial" panose="020B0604020202020204" pitchFamily="34" charset="0"/>
              </a:rPr>
              <a:t>Cách</a:t>
            </a:r>
            <a:r>
              <a:rPr lang="en-US" sz="2000" dirty="0">
                <a:solidFill>
                  <a:srgbClr val="F8FAEC"/>
                </a:solidFill>
                <a:latin typeface="Arial" panose="020B0604020202020204" pitchFamily="34" charset="0"/>
              </a:rPr>
              <a:t> 3</a:t>
            </a:r>
          </a:p>
        </p:txBody>
      </p:sp>
      <p:sp>
        <p:nvSpPr>
          <p:cNvPr id="66" name="TextBox 65">
            <a:extLst>
              <a:ext uri="{FF2B5EF4-FFF2-40B4-BE49-F238E27FC236}">
                <a16:creationId xmlns:a16="http://schemas.microsoft.com/office/drawing/2014/main" id="{087D6BCC-23E7-4D70-A515-7835B20B4DEE}"/>
              </a:ext>
            </a:extLst>
          </p:cNvPr>
          <p:cNvSpPr txBox="1"/>
          <p:nvPr/>
        </p:nvSpPr>
        <p:spPr>
          <a:xfrm>
            <a:off x="8025004" y="5557555"/>
            <a:ext cx="2528154" cy="400110"/>
          </a:xfrm>
          <a:prstGeom prst="rect">
            <a:avLst/>
          </a:prstGeom>
          <a:noFill/>
        </p:spPr>
        <p:txBody>
          <a:bodyPr wrap="square" rtlCol="0">
            <a:spAutoFit/>
          </a:bodyPr>
          <a:lstStyle/>
          <a:p>
            <a:r>
              <a:rPr lang="en-US" sz="2000" dirty="0" err="1">
                <a:solidFill>
                  <a:srgbClr val="F8FAEC"/>
                </a:solidFill>
                <a:latin typeface="Arial" panose="020B0604020202020204" pitchFamily="34" charset="0"/>
              </a:rPr>
              <a:t>Cách</a:t>
            </a:r>
            <a:r>
              <a:rPr lang="en-US" sz="2000" dirty="0">
                <a:solidFill>
                  <a:srgbClr val="F8FAEC"/>
                </a:solidFill>
                <a:latin typeface="Arial" panose="020B0604020202020204" pitchFamily="34" charset="0"/>
              </a:rPr>
              <a:t> 4</a:t>
            </a:r>
          </a:p>
        </p:txBody>
      </p:sp>
      <p:sp>
        <p:nvSpPr>
          <p:cNvPr id="67" name="TextBox 66">
            <a:extLst>
              <a:ext uri="{FF2B5EF4-FFF2-40B4-BE49-F238E27FC236}">
                <a16:creationId xmlns:a16="http://schemas.microsoft.com/office/drawing/2014/main" id="{62F5D502-249E-4463-B6F2-337DF69BCA95}"/>
              </a:ext>
            </a:extLst>
          </p:cNvPr>
          <p:cNvSpPr txBox="1"/>
          <p:nvPr/>
        </p:nvSpPr>
        <p:spPr>
          <a:xfrm>
            <a:off x="9770200" y="5557555"/>
            <a:ext cx="2528154" cy="400110"/>
          </a:xfrm>
          <a:prstGeom prst="rect">
            <a:avLst/>
          </a:prstGeom>
          <a:noFill/>
        </p:spPr>
        <p:txBody>
          <a:bodyPr wrap="square" rtlCol="0">
            <a:spAutoFit/>
          </a:bodyPr>
          <a:lstStyle/>
          <a:p>
            <a:r>
              <a:rPr lang="en-US" sz="2000" dirty="0" err="1">
                <a:solidFill>
                  <a:srgbClr val="F8FAEC"/>
                </a:solidFill>
                <a:latin typeface="Arial" panose="020B0604020202020204" pitchFamily="34" charset="0"/>
              </a:rPr>
              <a:t>Cách</a:t>
            </a:r>
            <a:r>
              <a:rPr lang="en-US" sz="2000" dirty="0">
                <a:solidFill>
                  <a:srgbClr val="F8FAEC"/>
                </a:solidFill>
                <a:latin typeface="Arial" panose="020B0604020202020204" pitchFamily="34" charset="0"/>
              </a:rPr>
              <a:t> 5</a:t>
            </a:r>
          </a:p>
        </p:txBody>
      </p:sp>
      <p:pic>
        <p:nvPicPr>
          <p:cNvPr id="69" name="Picture 68">
            <a:extLst>
              <a:ext uri="{FF2B5EF4-FFF2-40B4-BE49-F238E27FC236}">
                <a16:creationId xmlns:a16="http://schemas.microsoft.com/office/drawing/2014/main" id="{61D2B570-F41C-4E1C-AD21-06B9F599389B}"/>
              </a:ext>
            </a:extLst>
          </p:cNvPr>
          <p:cNvPicPr>
            <a:picLocks noChangeAspect="1"/>
          </p:cNvPicPr>
          <p:nvPr/>
        </p:nvPicPr>
        <p:blipFill rotWithShape="1">
          <a:blip r:embed="rId14">
            <a:extLst>
              <a:ext uri="{28A0092B-C50C-407E-A947-70E740481C1C}">
                <a14:useLocalDpi xmlns:a14="http://schemas.microsoft.com/office/drawing/2010/main" val="0"/>
              </a:ext>
            </a:extLst>
          </a:blip>
          <a:srcRect t="63117" r="44211" b="5269"/>
          <a:stretch/>
        </p:blipFill>
        <p:spPr>
          <a:xfrm>
            <a:off x="-168767" y="1594706"/>
            <a:ext cx="5069992" cy="3431638"/>
          </a:xfrm>
          <a:prstGeom prst="rect">
            <a:avLst/>
          </a:prstGeom>
        </p:spPr>
      </p:pic>
      <p:sp>
        <p:nvSpPr>
          <p:cNvPr id="71" name="TextBox 70">
            <a:extLst>
              <a:ext uri="{FF2B5EF4-FFF2-40B4-BE49-F238E27FC236}">
                <a16:creationId xmlns:a16="http://schemas.microsoft.com/office/drawing/2014/main" id="{854934AB-5862-4198-8FF9-61C012886D9A}"/>
              </a:ext>
            </a:extLst>
          </p:cNvPr>
          <p:cNvSpPr txBox="1"/>
          <p:nvPr/>
        </p:nvSpPr>
        <p:spPr>
          <a:xfrm>
            <a:off x="1422288" y="3037371"/>
            <a:ext cx="2001573" cy="954107"/>
          </a:xfrm>
          <a:prstGeom prst="rect">
            <a:avLst/>
          </a:prstGeom>
          <a:noFill/>
        </p:spPr>
        <p:txBody>
          <a:bodyPr wrap="square" rtlCol="0">
            <a:spAutoFit/>
          </a:bodyPr>
          <a:lstStyle/>
          <a:p>
            <a:pPr algn="just"/>
            <a:r>
              <a:rPr lang="en-US" sz="2800">
                <a:latin typeface="#9Slide03 Cabin Condensed SemiB" panose="00000706000000000000" pitchFamily="2" charset="0"/>
                <a:ea typeface="#9Slide02 Noi dung rat dai" panose="02000000000000000000" pitchFamily="2" charset="0"/>
              </a:rPr>
              <a:t>Có 5 cách xếp khác nhau.</a:t>
            </a:r>
          </a:p>
        </p:txBody>
      </p:sp>
    </p:spTree>
    <p:extLst>
      <p:ext uri="{BB962C8B-B14F-4D97-AF65-F5344CB8AC3E}">
        <p14:creationId xmlns:p14="http://schemas.microsoft.com/office/powerpoint/2010/main" val="653026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p:cTn id="12" dur="500" fill="hold"/>
                                        <p:tgtEl>
                                          <p:spTgt spid="71"/>
                                        </p:tgtEl>
                                        <p:attrNameLst>
                                          <p:attrName>ppt_w</p:attrName>
                                        </p:attrNameLst>
                                      </p:cBhvr>
                                      <p:tavLst>
                                        <p:tav tm="0">
                                          <p:val>
                                            <p:fltVal val="0"/>
                                          </p:val>
                                        </p:tav>
                                        <p:tav tm="100000">
                                          <p:val>
                                            <p:strVal val="#ppt_w"/>
                                          </p:val>
                                        </p:tav>
                                      </p:tavLst>
                                    </p:anim>
                                    <p:anim calcmode="lin" valueType="num">
                                      <p:cBhvr>
                                        <p:cTn id="13" dur="500" fill="hold"/>
                                        <p:tgtEl>
                                          <p:spTgt spid="71"/>
                                        </p:tgtEl>
                                        <p:attrNameLst>
                                          <p:attrName>ppt_h</p:attrName>
                                        </p:attrNameLst>
                                      </p:cBhvr>
                                      <p:tavLst>
                                        <p:tav tm="0">
                                          <p:val>
                                            <p:fltVal val="0"/>
                                          </p:val>
                                        </p:tav>
                                        <p:tav tm="100000">
                                          <p:val>
                                            <p:strVal val="#ppt_h"/>
                                          </p:val>
                                        </p:tav>
                                      </p:tavLst>
                                    </p:anim>
                                    <p:animEffect transition="in" filter="fade">
                                      <p:cBhvr>
                                        <p:cTn id="1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6026789" cy="6858000"/>
          </a:xfrm>
          <a:prstGeom prst="rect">
            <a:avLst/>
          </a:prstGeom>
          <a:solidFill>
            <a:srgbClr val="4A4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6026789" y="0"/>
            <a:ext cx="6165211" cy="6858000"/>
          </a:xfrm>
          <a:prstGeom prst="rect">
            <a:avLst/>
          </a:prstGeom>
          <a:solidFill>
            <a:srgbClr val="9D6E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53691C3A-DE01-4721-8E95-7AAD0F4AEEFC}"/>
              </a:ext>
            </a:extLst>
          </p:cNvPr>
          <p:cNvGrpSpPr/>
          <p:nvPr/>
        </p:nvGrpSpPr>
        <p:grpSpPr>
          <a:xfrm>
            <a:off x="3277168" y="132325"/>
            <a:ext cx="11883003" cy="637636"/>
            <a:chOff x="3277168" y="132325"/>
            <a:chExt cx="11883003" cy="637636"/>
          </a:xfrm>
        </p:grpSpPr>
        <p:sp>
          <p:nvSpPr>
            <p:cNvPr id="12" name="TextBox 11">
              <a:extLst>
                <a:ext uri="{FF2B5EF4-FFF2-40B4-BE49-F238E27FC236}">
                  <a16:creationId xmlns:a16="http://schemas.microsoft.com/office/drawing/2014/main" id="{32721579-9BB3-4FA9-8167-6D53944C4F9A}"/>
                </a:ext>
              </a:extLst>
            </p:cNvPr>
            <p:cNvSpPr txBox="1"/>
            <p:nvPr/>
          </p:nvSpPr>
          <p:spPr>
            <a:xfrm>
              <a:off x="3319878" y="132325"/>
              <a:ext cx="11840293" cy="584775"/>
            </a:xfrm>
            <a:prstGeom prst="rect">
              <a:avLst/>
            </a:prstGeom>
            <a:noFill/>
          </p:spPr>
          <p:txBody>
            <a:bodyPr wrap="square" rtlCol="0">
              <a:spAutoFit/>
            </a:bodyPr>
            <a:lstStyle/>
            <a:p>
              <a:pPr>
                <a:spcBef>
                  <a:spcPts val="600"/>
                </a:spcBef>
                <a:spcAft>
                  <a:spcPts val="1200"/>
                </a:spcAft>
              </a:pPr>
              <a:r>
                <a:rPr lang="en-US" sz="3200" dirty="0" err="1">
                  <a:latin typeface="Arial" panose="020B0604020202020204" pitchFamily="34" charset="0"/>
                </a:rPr>
                <a:t>Hình</a:t>
              </a:r>
              <a:r>
                <a:rPr lang="en-US" sz="3200" dirty="0">
                  <a:latin typeface="Arial" panose="020B0604020202020204" pitchFamily="34" charset="0"/>
                </a:rPr>
                <a:t> </a:t>
              </a:r>
              <a:r>
                <a:rPr lang="en-US" sz="3200" dirty="0" err="1">
                  <a:latin typeface="Arial" panose="020B0604020202020204" pitchFamily="34" charset="0"/>
                </a:rPr>
                <a:t>nào</a:t>
              </a:r>
              <a:r>
                <a:rPr lang="en-US" sz="3200" dirty="0">
                  <a:latin typeface="Arial" panose="020B0604020202020204" pitchFamily="34" charset="0"/>
                </a:rPr>
                <a:t> </a:t>
              </a:r>
              <a:r>
                <a:rPr lang="en-US" sz="3200" dirty="0" err="1">
                  <a:latin typeface="Arial" panose="020B0604020202020204" pitchFamily="34" charset="0"/>
                </a:rPr>
                <a:t>có</a:t>
              </a:r>
              <a:r>
                <a:rPr lang="en-US" sz="3200" dirty="0">
                  <a:latin typeface="Arial" panose="020B0604020202020204" pitchFamily="34" charset="0"/>
                </a:rPr>
                <a:t> </a:t>
              </a:r>
              <a:r>
                <a:rPr lang="en-US" sz="3200" dirty="0" err="1">
                  <a:latin typeface="Arial" panose="020B0604020202020204" pitchFamily="34" charset="0"/>
                </a:rPr>
                <a:t>thể</a:t>
              </a:r>
              <a:r>
                <a:rPr lang="en-US" sz="3200" dirty="0">
                  <a:latin typeface="Arial" panose="020B0604020202020204" pitchFamily="34" charset="0"/>
                </a:rPr>
                <a:t> </a:t>
              </a:r>
              <a:r>
                <a:rPr lang="en-US" sz="3200" dirty="0" err="1">
                  <a:latin typeface="Arial" panose="020B0604020202020204" pitchFamily="34" charset="0"/>
                </a:rPr>
                <a:t>tích</a:t>
              </a:r>
              <a:r>
                <a:rPr lang="en-US" sz="3200" dirty="0">
                  <a:latin typeface="Arial" panose="020B0604020202020204" pitchFamily="34" charset="0"/>
                </a:rPr>
                <a:t> </a:t>
              </a:r>
              <a:r>
                <a:rPr lang="en-US" sz="3200" dirty="0" err="1">
                  <a:latin typeface="Arial" panose="020B0604020202020204" pitchFamily="34" charset="0"/>
                </a:rPr>
                <a:t>lớn</a:t>
              </a:r>
              <a:r>
                <a:rPr lang="en-US" sz="3200" dirty="0">
                  <a:latin typeface="Arial" panose="020B0604020202020204" pitchFamily="34" charset="0"/>
                </a:rPr>
                <a:t> </a:t>
              </a:r>
              <a:r>
                <a:rPr lang="en-US" sz="3200" dirty="0" err="1">
                  <a:latin typeface="Arial" panose="020B0604020202020204" pitchFamily="34" charset="0"/>
                </a:rPr>
                <a:t>hơn</a:t>
              </a:r>
              <a:r>
                <a:rPr lang="en-US" sz="3200" dirty="0">
                  <a:latin typeface="Arial" panose="020B0604020202020204" pitchFamily="34" charset="0"/>
                </a:rPr>
                <a:t>?</a:t>
              </a:r>
            </a:p>
          </p:txBody>
        </p:sp>
        <p:sp>
          <p:nvSpPr>
            <p:cNvPr id="11" name="TextBox 10">
              <a:extLst>
                <a:ext uri="{FF2B5EF4-FFF2-40B4-BE49-F238E27FC236}">
                  <a16:creationId xmlns:a16="http://schemas.microsoft.com/office/drawing/2014/main" id="{DE1BA18D-1245-47F0-8AF2-C59C218C05AF}"/>
                </a:ext>
              </a:extLst>
            </p:cNvPr>
            <p:cNvSpPr txBox="1"/>
            <p:nvPr/>
          </p:nvSpPr>
          <p:spPr>
            <a:xfrm>
              <a:off x="3277168" y="185186"/>
              <a:ext cx="6438989" cy="584775"/>
            </a:xfrm>
            <a:prstGeom prst="rect">
              <a:avLst/>
            </a:prstGeom>
            <a:noFill/>
          </p:spPr>
          <p:txBody>
            <a:bodyPr wrap="square" rtlCol="0">
              <a:spAutoFit/>
            </a:bodyPr>
            <a:lstStyle/>
            <a:p>
              <a:pPr>
                <a:spcBef>
                  <a:spcPts val="600"/>
                </a:spcBef>
                <a:spcAft>
                  <a:spcPts val="1200"/>
                </a:spcAft>
              </a:pPr>
              <a:r>
                <a:rPr lang="en-US" sz="3200" dirty="0" err="1">
                  <a:solidFill>
                    <a:srgbClr val="FEABA4"/>
                  </a:solidFill>
                  <a:latin typeface="Arial" panose="020B0604020202020204" pitchFamily="34" charset="0"/>
                </a:rPr>
                <a:t>Hình</a:t>
              </a:r>
              <a:r>
                <a:rPr lang="en-US" sz="3200" dirty="0">
                  <a:solidFill>
                    <a:srgbClr val="FEABA4"/>
                  </a:solidFill>
                  <a:latin typeface="Arial" panose="020B0604020202020204" pitchFamily="34" charset="0"/>
                </a:rPr>
                <a:t> </a:t>
              </a:r>
              <a:r>
                <a:rPr lang="en-US" sz="3200" dirty="0" err="1">
                  <a:solidFill>
                    <a:srgbClr val="FEABA4"/>
                  </a:solidFill>
                  <a:latin typeface="Arial" panose="020B0604020202020204" pitchFamily="34" charset="0"/>
                </a:rPr>
                <a:t>nào</a:t>
              </a:r>
              <a:r>
                <a:rPr lang="en-US" sz="3200" dirty="0">
                  <a:solidFill>
                    <a:srgbClr val="FEABA4"/>
                  </a:solidFill>
                  <a:latin typeface="Arial" panose="020B0604020202020204" pitchFamily="34" charset="0"/>
                </a:rPr>
                <a:t> </a:t>
              </a:r>
              <a:r>
                <a:rPr lang="en-US" sz="3200" dirty="0" err="1">
                  <a:solidFill>
                    <a:srgbClr val="FEABA4"/>
                  </a:solidFill>
                  <a:latin typeface="Arial" panose="020B0604020202020204" pitchFamily="34" charset="0"/>
                </a:rPr>
                <a:t>có</a:t>
              </a:r>
              <a:r>
                <a:rPr lang="en-US" sz="3200" dirty="0">
                  <a:solidFill>
                    <a:srgbClr val="FEABA4"/>
                  </a:solidFill>
                  <a:latin typeface="Arial" panose="020B0604020202020204" pitchFamily="34" charset="0"/>
                </a:rPr>
                <a:t> </a:t>
              </a:r>
              <a:r>
                <a:rPr lang="en-US" sz="3200" dirty="0" err="1">
                  <a:solidFill>
                    <a:srgbClr val="FEABA4"/>
                  </a:solidFill>
                  <a:latin typeface="Arial" panose="020B0604020202020204" pitchFamily="34" charset="0"/>
                </a:rPr>
                <a:t>thể</a:t>
              </a:r>
              <a:r>
                <a:rPr lang="en-US" sz="3200" dirty="0">
                  <a:solidFill>
                    <a:srgbClr val="FEABA4"/>
                  </a:solidFill>
                  <a:latin typeface="Arial" panose="020B0604020202020204" pitchFamily="34" charset="0"/>
                </a:rPr>
                <a:t> </a:t>
              </a:r>
              <a:r>
                <a:rPr lang="en-US" sz="3200" dirty="0" err="1">
                  <a:solidFill>
                    <a:srgbClr val="FEABA4"/>
                  </a:solidFill>
                  <a:latin typeface="Arial" panose="020B0604020202020204" pitchFamily="34" charset="0"/>
                </a:rPr>
                <a:t>tích</a:t>
              </a:r>
              <a:r>
                <a:rPr lang="en-US" sz="3200" dirty="0">
                  <a:solidFill>
                    <a:srgbClr val="FEABA4"/>
                  </a:solidFill>
                  <a:latin typeface="Arial" panose="020B0604020202020204" pitchFamily="34" charset="0"/>
                </a:rPr>
                <a:t> </a:t>
              </a:r>
              <a:r>
                <a:rPr lang="en-US" sz="3200" dirty="0" err="1">
                  <a:solidFill>
                    <a:srgbClr val="FEABA4"/>
                  </a:solidFill>
                  <a:latin typeface="Arial" panose="020B0604020202020204" pitchFamily="34" charset="0"/>
                </a:rPr>
                <a:t>lớn</a:t>
              </a:r>
              <a:r>
                <a:rPr lang="en-US" sz="3200" dirty="0">
                  <a:solidFill>
                    <a:srgbClr val="FEABA4"/>
                  </a:solidFill>
                  <a:latin typeface="Arial" panose="020B0604020202020204" pitchFamily="34" charset="0"/>
                </a:rPr>
                <a:t> </a:t>
              </a:r>
              <a:r>
                <a:rPr lang="en-US" sz="3200" dirty="0" err="1">
                  <a:solidFill>
                    <a:srgbClr val="FEABA4"/>
                  </a:solidFill>
                  <a:latin typeface="Arial" panose="020B0604020202020204" pitchFamily="34" charset="0"/>
                </a:rPr>
                <a:t>hơn</a:t>
              </a:r>
              <a:r>
                <a:rPr lang="en-US" sz="3200" dirty="0">
                  <a:solidFill>
                    <a:srgbClr val="FEABA4"/>
                  </a:solidFill>
                  <a:latin typeface="Arial" panose="020B0604020202020204" pitchFamily="34" charset="0"/>
                </a:rPr>
                <a:t>?</a:t>
              </a:r>
            </a:p>
          </p:txBody>
        </p:sp>
      </p:grpSp>
      <p:pic>
        <p:nvPicPr>
          <p:cNvPr id="13" name="Picture 8">
            <a:extLst>
              <a:ext uri="{FF2B5EF4-FFF2-40B4-BE49-F238E27FC236}">
                <a16:creationId xmlns:a16="http://schemas.microsoft.com/office/drawing/2014/main" id="{38E9CE13-632B-4375-B4A7-8D8F083C954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928122" y="284275"/>
            <a:ext cx="2057400" cy="1130300"/>
          </a:xfrm>
          <a:prstGeom prst="rect">
            <a:avLst/>
          </a:prstGeom>
          <a:noFill/>
          <a:extLst>
            <a:ext uri="{909E8E84-426E-40DD-AFC4-6F175D3DCCD1}">
              <a14:hiddenFill xmlns:a14="http://schemas.microsoft.com/office/drawing/2010/main">
                <a:solidFill>
                  <a:srgbClr val="FFFFFF"/>
                </a:solidFill>
              </a14:hiddenFill>
            </a:ext>
          </a:extLst>
        </p:spPr>
      </p:pic>
      <p:grpSp>
        <p:nvGrpSpPr>
          <p:cNvPr id="219" name="Group 218">
            <a:extLst>
              <a:ext uri="{FF2B5EF4-FFF2-40B4-BE49-F238E27FC236}">
                <a16:creationId xmlns:a16="http://schemas.microsoft.com/office/drawing/2014/main" id="{7FCB4919-C2C2-4425-B3C9-CFCF604F2119}"/>
              </a:ext>
            </a:extLst>
          </p:cNvPr>
          <p:cNvGrpSpPr/>
          <p:nvPr/>
        </p:nvGrpSpPr>
        <p:grpSpPr>
          <a:xfrm>
            <a:off x="634673" y="2661572"/>
            <a:ext cx="4286809" cy="2251955"/>
            <a:chOff x="434147" y="2677195"/>
            <a:chExt cx="4286809" cy="2251955"/>
          </a:xfrm>
        </p:grpSpPr>
        <p:grpSp>
          <p:nvGrpSpPr>
            <p:cNvPr id="196" name="Group 195">
              <a:extLst>
                <a:ext uri="{FF2B5EF4-FFF2-40B4-BE49-F238E27FC236}">
                  <a16:creationId xmlns:a16="http://schemas.microsoft.com/office/drawing/2014/main" id="{01252EC2-192F-4A2F-8DAE-400CEAF4D269}"/>
                </a:ext>
              </a:extLst>
            </p:cNvPr>
            <p:cNvGrpSpPr/>
            <p:nvPr/>
          </p:nvGrpSpPr>
          <p:grpSpPr>
            <a:xfrm>
              <a:off x="601667" y="3630842"/>
              <a:ext cx="4119289" cy="1138026"/>
              <a:chOff x="1154538" y="2672380"/>
              <a:chExt cx="4119289" cy="1138026"/>
            </a:xfrm>
          </p:grpSpPr>
          <p:sp>
            <p:nvSpPr>
              <p:cNvPr id="180" name="Cube 179">
                <a:extLst>
                  <a:ext uri="{FF2B5EF4-FFF2-40B4-BE49-F238E27FC236}">
                    <a16:creationId xmlns:a16="http://schemas.microsoft.com/office/drawing/2014/main" id="{7B914B71-30BA-446F-BA0C-246FD23AE4D0}"/>
                  </a:ext>
                </a:extLst>
              </p:cNvPr>
              <p:cNvSpPr/>
              <p:nvPr/>
            </p:nvSpPr>
            <p:spPr>
              <a:xfrm>
                <a:off x="1154538"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ube 180">
                <a:extLst>
                  <a:ext uri="{FF2B5EF4-FFF2-40B4-BE49-F238E27FC236}">
                    <a16:creationId xmlns:a16="http://schemas.microsoft.com/office/drawing/2014/main" id="{96A4076B-A7F0-4B18-BE0F-380754E0149F}"/>
                  </a:ext>
                </a:extLst>
              </p:cNvPr>
              <p:cNvSpPr/>
              <p:nvPr/>
            </p:nvSpPr>
            <p:spPr>
              <a:xfrm>
                <a:off x="1648837"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Cube 181">
                <a:extLst>
                  <a:ext uri="{FF2B5EF4-FFF2-40B4-BE49-F238E27FC236}">
                    <a16:creationId xmlns:a16="http://schemas.microsoft.com/office/drawing/2014/main" id="{23B158D6-2D2D-4D89-BD7A-09B5033B36FB}"/>
                  </a:ext>
                </a:extLst>
              </p:cNvPr>
              <p:cNvSpPr/>
              <p:nvPr/>
            </p:nvSpPr>
            <p:spPr>
              <a:xfrm>
                <a:off x="2144266"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Cube 182">
                <a:extLst>
                  <a:ext uri="{FF2B5EF4-FFF2-40B4-BE49-F238E27FC236}">
                    <a16:creationId xmlns:a16="http://schemas.microsoft.com/office/drawing/2014/main" id="{C31E3370-C7D6-4AD6-A140-975F66BB038D}"/>
                  </a:ext>
                </a:extLst>
              </p:cNvPr>
              <p:cNvSpPr/>
              <p:nvPr/>
            </p:nvSpPr>
            <p:spPr>
              <a:xfrm>
                <a:off x="2638565"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Cube 183">
                <a:extLst>
                  <a:ext uri="{FF2B5EF4-FFF2-40B4-BE49-F238E27FC236}">
                    <a16:creationId xmlns:a16="http://schemas.microsoft.com/office/drawing/2014/main" id="{FBF19124-B9D9-4597-ABEF-DCC432C93F93}"/>
                  </a:ext>
                </a:extLst>
              </p:cNvPr>
              <p:cNvSpPr/>
              <p:nvPr/>
            </p:nvSpPr>
            <p:spPr>
              <a:xfrm>
                <a:off x="3135819"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ube 184">
                <a:extLst>
                  <a:ext uri="{FF2B5EF4-FFF2-40B4-BE49-F238E27FC236}">
                    <a16:creationId xmlns:a16="http://schemas.microsoft.com/office/drawing/2014/main" id="{3EBB72EE-6EE0-42BE-8B9D-DA94BA8CCE33}"/>
                  </a:ext>
                </a:extLst>
              </p:cNvPr>
              <p:cNvSpPr/>
              <p:nvPr/>
            </p:nvSpPr>
            <p:spPr>
              <a:xfrm>
                <a:off x="3630118"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Cube 185">
                <a:extLst>
                  <a:ext uri="{FF2B5EF4-FFF2-40B4-BE49-F238E27FC236}">
                    <a16:creationId xmlns:a16="http://schemas.microsoft.com/office/drawing/2014/main" id="{ACE23316-EAC4-4EC7-838D-BDD9D376772F}"/>
                  </a:ext>
                </a:extLst>
              </p:cNvPr>
              <p:cNvSpPr/>
              <p:nvPr/>
            </p:nvSpPr>
            <p:spPr>
              <a:xfrm>
                <a:off x="4118314"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Cube 186">
                <a:extLst>
                  <a:ext uri="{FF2B5EF4-FFF2-40B4-BE49-F238E27FC236}">
                    <a16:creationId xmlns:a16="http://schemas.microsoft.com/office/drawing/2014/main" id="{C6B52EF4-317C-4255-903B-999BB7FBFF7F}"/>
                  </a:ext>
                </a:extLst>
              </p:cNvPr>
              <p:cNvSpPr/>
              <p:nvPr/>
            </p:nvSpPr>
            <p:spPr>
              <a:xfrm>
                <a:off x="4612613"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Cube 187">
                <a:extLst>
                  <a:ext uri="{FF2B5EF4-FFF2-40B4-BE49-F238E27FC236}">
                    <a16:creationId xmlns:a16="http://schemas.microsoft.com/office/drawing/2014/main" id="{F7FD6B28-7A45-461A-845C-47A428EAC626}"/>
                  </a:ext>
                </a:extLst>
              </p:cNvPr>
              <p:cNvSpPr/>
              <p:nvPr/>
            </p:nvSpPr>
            <p:spPr>
              <a:xfrm>
                <a:off x="1154538"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Cube 188">
                <a:extLst>
                  <a:ext uri="{FF2B5EF4-FFF2-40B4-BE49-F238E27FC236}">
                    <a16:creationId xmlns:a16="http://schemas.microsoft.com/office/drawing/2014/main" id="{80C76216-E447-41A6-8FA0-B40F591FD279}"/>
                  </a:ext>
                </a:extLst>
              </p:cNvPr>
              <p:cNvSpPr/>
              <p:nvPr/>
            </p:nvSpPr>
            <p:spPr>
              <a:xfrm>
                <a:off x="1648837"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Cube 189">
                <a:extLst>
                  <a:ext uri="{FF2B5EF4-FFF2-40B4-BE49-F238E27FC236}">
                    <a16:creationId xmlns:a16="http://schemas.microsoft.com/office/drawing/2014/main" id="{F2776A18-120D-4E08-B38E-582E0605430E}"/>
                  </a:ext>
                </a:extLst>
              </p:cNvPr>
              <p:cNvSpPr/>
              <p:nvPr/>
            </p:nvSpPr>
            <p:spPr>
              <a:xfrm>
                <a:off x="2144266"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ube 190">
                <a:extLst>
                  <a:ext uri="{FF2B5EF4-FFF2-40B4-BE49-F238E27FC236}">
                    <a16:creationId xmlns:a16="http://schemas.microsoft.com/office/drawing/2014/main" id="{8DBFB75A-D4FE-47B1-BFB6-7E1341275601}"/>
                  </a:ext>
                </a:extLst>
              </p:cNvPr>
              <p:cNvSpPr/>
              <p:nvPr/>
            </p:nvSpPr>
            <p:spPr>
              <a:xfrm>
                <a:off x="2638565"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Cube 191">
                <a:extLst>
                  <a:ext uri="{FF2B5EF4-FFF2-40B4-BE49-F238E27FC236}">
                    <a16:creationId xmlns:a16="http://schemas.microsoft.com/office/drawing/2014/main" id="{DB2B183D-E0C0-43CD-B2EF-17C0208A6946}"/>
                  </a:ext>
                </a:extLst>
              </p:cNvPr>
              <p:cNvSpPr/>
              <p:nvPr/>
            </p:nvSpPr>
            <p:spPr>
              <a:xfrm>
                <a:off x="3135819"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Cube 192">
                <a:extLst>
                  <a:ext uri="{FF2B5EF4-FFF2-40B4-BE49-F238E27FC236}">
                    <a16:creationId xmlns:a16="http://schemas.microsoft.com/office/drawing/2014/main" id="{67DDEC83-E9E8-42A5-89C7-34928787C936}"/>
                  </a:ext>
                </a:extLst>
              </p:cNvPr>
              <p:cNvSpPr/>
              <p:nvPr/>
            </p:nvSpPr>
            <p:spPr>
              <a:xfrm>
                <a:off x="3630118"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Cube 193">
                <a:extLst>
                  <a:ext uri="{FF2B5EF4-FFF2-40B4-BE49-F238E27FC236}">
                    <a16:creationId xmlns:a16="http://schemas.microsoft.com/office/drawing/2014/main" id="{7C9DB63E-695E-4E25-B0DC-679AE02A4D12}"/>
                  </a:ext>
                </a:extLst>
              </p:cNvPr>
              <p:cNvSpPr/>
              <p:nvPr/>
            </p:nvSpPr>
            <p:spPr>
              <a:xfrm>
                <a:off x="4118314"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Cube 194">
                <a:extLst>
                  <a:ext uri="{FF2B5EF4-FFF2-40B4-BE49-F238E27FC236}">
                    <a16:creationId xmlns:a16="http://schemas.microsoft.com/office/drawing/2014/main" id="{59662EF6-DC53-45D3-8766-3605FF72C709}"/>
                  </a:ext>
                </a:extLst>
              </p:cNvPr>
              <p:cNvSpPr/>
              <p:nvPr/>
            </p:nvSpPr>
            <p:spPr>
              <a:xfrm>
                <a:off x="4612613"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4" name="Cube 163">
              <a:extLst>
                <a:ext uri="{FF2B5EF4-FFF2-40B4-BE49-F238E27FC236}">
                  <a16:creationId xmlns:a16="http://schemas.microsoft.com/office/drawing/2014/main" id="{51915FF7-0951-4675-BCB0-BEF5A9BFCC4D}"/>
                </a:ext>
              </a:extLst>
            </p:cNvPr>
            <p:cNvSpPr/>
            <p:nvPr/>
          </p:nvSpPr>
          <p:spPr>
            <a:xfrm>
              <a:off x="434147"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ube 164">
              <a:extLst>
                <a:ext uri="{FF2B5EF4-FFF2-40B4-BE49-F238E27FC236}">
                  <a16:creationId xmlns:a16="http://schemas.microsoft.com/office/drawing/2014/main" id="{8E80A235-DCFC-4DDD-8262-DA62308AD621}"/>
                </a:ext>
              </a:extLst>
            </p:cNvPr>
            <p:cNvSpPr/>
            <p:nvPr/>
          </p:nvSpPr>
          <p:spPr>
            <a:xfrm>
              <a:off x="928446"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Cube 165">
              <a:extLst>
                <a:ext uri="{FF2B5EF4-FFF2-40B4-BE49-F238E27FC236}">
                  <a16:creationId xmlns:a16="http://schemas.microsoft.com/office/drawing/2014/main" id="{5374B56D-B976-4E3F-8675-7410F2B46DF6}"/>
                </a:ext>
              </a:extLst>
            </p:cNvPr>
            <p:cNvSpPr/>
            <p:nvPr/>
          </p:nvSpPr>
          <p:spPr>
            <a:xfrm>
              <a:off x="1423875"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Cube 166">
              <a:extLst>
                <a:ext uri="{FF2B5EF4-FFF2-40B4-BE49-F238E27FC236}">
                  <a16:creationId xmlns:a16="http://schemas.microsoft.com/office/drawing/2014/main" id="{3403D8F5-C34A-402B-A560-7D898A0F23E1}"/>
                </a:ext>
              </a:extLst>
            </p:cNvPr>
            <p:cNvSpPr/>
            <p:nvPr/>
          </p:nvSpPr>
          <p:spPr>
            <a:xfrm>
              <a:off x="1918174"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ube 167">
              <a:extLst>
                <a:ext uri="{FF2B5EF4-FFF2-40B4-BE49-F238E27FC236}">
                  <a16:creationId xmlns:a16="http://schemas.microsoft.com/office/drawing/2014/main" id="{5AB9CA6F-9144-441D-96D0-D6B3C420533E}"/>
                </a:ext>
              </a:extLst>
            </p:cNvPr>
            <p:cNvSpPr/>
            <p:nvPr/>
          </p:nvSpPr>
          <p:spPr>
            <a:xfrm>
              <a:off x="2415428"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ube 168">
              <a:extLst>
                <a:ext uri="{FF2B5EF4-FFF2-40B4-BE49-F238E27FC236}">
                  <a16:creationId xmlns:a16="http://schemas.microsoft.com/office/drawing/2014/main" id="{DE197DB6-0F09-4F5D-A972-8C88BDD9DF25}"/>
                </a:ext>
              </a:extLst>
            </p:cNvPr>
            <p:cNvSpPr/>
            <p:nvPr/>
          </p:nvSpPr>
          <p:spPr>
            <a:xfrm>
              <a:off x="2909727"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Cube 169">
              <a:extLst>
                <a:ext uri="{FF2B5EF4-FFF2-40B4-BE49-F238E27FC236}">
                  <a16:creationId xmlns:a16="http://schemas.microsoft.com/office/drawing/2014/main" id="{978F3437-5953-4C82-B800-DEF96CCDA082}"/>
                </a:ext>
              </a:extLst>
            </p:cNvPr>
            <p:cNvSpPr/>
            <p:nvPr/>
          </p:nvSpPr>
          <p:spPr>
            <a:xfrm>
              <a:off x="339792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Cube 170">
              <a:extLst>
                <a:ext uri="{FF2B5EF4-FFF2-40B4-BE49-F238E27FC236}">
                  <a16:creationId xmlns:a16="http://schemas.microsoft.com/office/drawing/2014/main" id="{B1B11B49-A5D4-485B-8474-D2C2B482411F}"/>
                </a:ext>
              </a:extLst>
            </p:cNvPr>
            <p:cNvSpPr/>
            <p:nvPr/>
          </p:nvSpPr>
          <p:spPr>
            <a:xfrm>
              <a:off x="3892222"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Cube 171">
              <a:extLst>
                <a:ext uri="{FF2B5EF4-FFF2-40B4-BE49-F238E27FC236}">
                  <a16:creationId xmlns:a16="http://schemas.microsoft.com/office/drawing/2014/main" id="{092B3FD7-0500-4604-B030-3E1FA263B036}"/>
                </a:ext>
              </a:extLst>
            </p:cNvPr>
            <p:cNvSpPr/>
            <p:nvPr/>
          </p:nvSpPr>
          <p:spPr>
            <a:xfrm>
              <a:off x="434147"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Cube 172">
              <a:extLst>
                <a:ext uri="{FF2B5EF4-FFF2-40B4-BE49-F238E27FC236}">
                  <a16:creationId xmlns:a16="http://schemas.microsoft.com/office/drawing/2014/main" id="{CBBBCD68-FEBE-4522-BC09-72AB12A31A98}"/>
                </a:ext>
              </a:extLst>
            </p:cNvPr>
            <p:cNvSpPr/>
            <p:nvPr/>
          </p:nvSpPr>
          <p:spPr>
            <a:xfrm>
              <a:off x="928446"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Cube 173">
              <a:extLst>
                <a:ext uri="{FF2B5EF4-FFF2-40B4-BE49-F238E27FC236}">
                  <a16:creationId xmlns:a16="http://schemas.microsoft.com/office/drawing/2014/main" id="{D735D621-FC86-41B5-A6E7-25314170B6D0}"/>
                </a:ext>
              </a:extLst>
            </p:cNvPr>
            <p:cNvSpPr/>
            <p:nvPr/>
          </p:nvSpPr>
          <p:spPr>
            <a:xfrm>
              <a:off x="1423875"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Cube 174">
              <a:extLst>
                <a:ext uri="{FF2B5EF4-FFF2-40B4-BE49-F238E27FC236}">
                  <a16:creationId xmlns:a16="http://schemas.microsoft.com/office/drawing/2014/main" id="{292BB969-832B-4837-85B4-4FEA30686857}"/>
                </a:ext>
              </a:extLst>
            </p:cNvPr>
            <p:cNvSpPr/>
            <p:nvPr/>
          </p:nvSpPr>
          <p:spPr>
            <a:xfrm>
              <a:off x="1918174"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ube 175">
              <a:extLst>
                <a:ext uri="{FF2B5EF4-FFF2-40B4-BE49-F238E27FC236}">
                  <a16:creationId xmlns:a16="http://schemas.microsoft.com/office/drawing/2014/main" id="{55A51BD6-2507-4368-936E-F19F7FAB6E5E}"/>
                </a:ext>
              </a:extLst>
            </p:cNvPr>
            <p:cNvSpPr/>
            <p:nvPr/>
          </p:nvSpPr>
          <p:spPr>
            <a:xfrm>
              <a:off x="2415428"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ube 176">
              <a:extLst>
                <a:ext uri="{FF2B5EF4-FFF2-40B4-BE49-F238E27FC236}">
                  <a16:creationId xmlns:a16="http://schemas.microsoft.com/office/drawing/2014/main" id="{6B7571A9-8459-42A7-B844-C8918696CA39}"/>
                </a:ext>
              </a:extLst>
            </p:cNvPr>
            <p:cNvSpPr/>
            <p:nvPr/>
          </p:nvSpPr>
          <p:spPr>
            <a:xfrm>
              <a:off x="2909727"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ube 177">
              <a:extLst>
                <a:ext uri="{FF2B5EF4-FFF2-40B4-BE49-F238E27FC236}">
                  <a16:creationId xmlns:a16="http://schemas.microsoft.com/office/drawing/2014/main" id="{63977562-091C-46C8-9B62-92BA766573AF}"/>
                </a:ext>
              </a:extLst>
            </p:cNvPr>
            <p:cNvSpPr/>
            <p:nvPr/>
          </p:nvSpPr>
          <p:spPr>
            <a:xfrm>
              <a:off x="3397923"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ube 178">
              <a:extLst>
                <a:ext uri="{FF2B5EF4-FFF2-40B4-BE49-F238E27FC236}">
                  <a16:creationId xmlns:a16="http://schemas.microsoft.com/office/drawing/2014/main" id="{BD260AB0-FD71-4A53-AEAB-6248557D5F92}"/>
                </a:ext>
              </a:extLst>
            </p:cNvPr>
            <p:cNvSpPr/>
            <p:nvPr/>
          </p:nvSpPr>
          <p:spPr>
            <a:xfrm>
              <a:off x="3892222"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ube 196">
              <a:extLst>
                <a:ext uri="{FF2B5EF4-FFF2-40B4-BE49-F238E27FC236}">
                  <a16:creationId xmlns:a16="http://schemas.microsoft.com/office/drawing/2014/main" id="{A811C74C-0303-4B3D-AF4C-0302AFC636B5}"/>
                </a:ext>
              </a:extLst>
            </p:cNvPr>
            <p:cNvSpPr/>
            <p:nvPr/>
          </p:nvSpPr>
          <p:spPr>
            <a:xfrm>
              <a:off x="588945"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Cube 197">
              <a:extLst>
                <a:ext uri="{FF2B5EF4-FFF2-40B4-BE49-F238E27FC236}">
                  <a16:creationId xmlns:a16="http://schemas.microsoft.com/office/drawing/2014/main" id="{C69368A2-7729-4792-A937-281B244D8075}"/>
                </a:ext>
              </a:extLst>
            </p:cNvPr>
            <p:cNvSpPr/>
            <p:nvPr/>
          </p:nvSpPr>
          <p:spPr>
            <a:xfrm>
              <a:off x="1083244"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Cube 198">
              <a:extLst>
                <a:ext uri="{FF2B5EF4-FFF2-40B4-BE49-F238E27FC236}">
                  <a16:creationId xmlns:a16="http://schemas.microsoft.com/office/drawing/2014/main" id="{462FCCD2-39E2-461F-9D48-1ED2D3F25E10}"/>
                </a:ext>
              </a:extLst>
            </p:cNvPr>
            <p:cNvSpPr/>
            <p:nvPr/>
          </p:nvSpPr>
          <p:spPr>
            <a:xfrm>
              <a:off x="1578673"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ube 199">
              <a:extLst>
                <a:ext uri="{FF2B5EF4-FFF2-40B4-BE49-F238E27FC236}">
                  <a16:creationId xmlns:a16="http://schemas.microsoft.com/office/drawing/2014/main" id="{E07ABF49-EA18-4E60-A988-276976674A82}"/>
                </a:ext>
              </a:extLst>
            </p:cNvPr>
            <p:cNvSpPr/>
            <p:nvPr/>
          </p:nvSpPr>
          <p:spPr>
            <a:xfrm>
              <a:off x="2072972"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Cube 201">
              <a:extLst>
                <a:ext uri="{FF2B5EF4-FFF2-40B4-BE49-F238E27FC236}">
                  <a16:creationId xmlns:a16="http://schemas.microsoft.com/office/drawing/2014/main" id="{5694BE06-E839-4426-864D-EE68540074C5}"/>
                </a:ext>
              </a:extLst>
            </p:cNvPr>
            <p:cNvSpPr/>
            <p:nvPr/>
          </p:nvSpPr>
          <p:spPr>
            <a:xfrm>
              <a:off x="434147"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Cube 202">
              <a:extLst>
                <a:ext uri="{FF2B5EF4-FFF2-40B4-BE49-F238E27FC236}">
                  <a16:creationId xmlns:a16="http://schemas.microsoft.com/office/drawing/2014/main" id="{23870BDF-BDB8-41F3-9294-D5A7B762EC81}"/>
                </a:ext>
              </a:extLst>
            </p:cNvPr>
            <p:cNvSpPr/>
            <p:nvPr/>
          </p:nvSpPr>
          <p:spPr>
            <a:xfrm>
              <a:off x="928446"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Cube 203">
              <a:extLst>
                <a:ext uri="{FF2B5EF4-FFF2-40B4-BE49-F238E27FC236}">
                  <a16:creationId xmlns:a16="http://schemas.microsoft.com/office/drawing/2014/main" id="{FB5BE177-AC11-448A-903C-4EAADD65F09E}"/>
                </a:ext>
              </a:extLst>
            </p:cNvPr>
            <p:cNvSpPr/>
            <p:nvPr/>
          </p:nvSpPr>
          <p:spPr>
            <a:xfrm>
              <a:off x="1423875"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Cube 204">
              <a:extLst>
                <a:ext uri="{FF2B5EF4-FFF2-40B4-BE49-F238E27FC236}">
                  <a16:creationId xmlns:a16="http://schemas.microsoft.com/office/drawing/2014/main" id="{7ED103AE-07A1-4A61-AA63-E8612D699F6F}"/>
                </a:ext>
              </a:extLst>
            </p:cNvPr>
            <p:cNvSpPr/>
            <p:nvPr/>
          </p:nvSpPr>
          <p:spPr>
            <a:xfrm>
              <a:off x="1918174"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Cube 205">
              <a:extLst>
                <a:ext uri="{FF2B5EF4-FFF2-40B4-BE49-F238E27FC236}">
                  <a16:creationId xmlns:a16="http://schemas.microsoft.com/office/drawing/2014/main" id="{E143F2DC-B14D-4CBA-8DE6-4917C73A1FD5}"/>
                </a:ext>
              </a:extLst>
            </p:cNvPr>
            <p:cNvSpPr/>
            <p:nvPr/>
          </p:nvSpPr>
          <p:spPr>
            <a:xfrm>
              <a:off x="579342"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Cube 206">
              <a:extLst>
                <a:ext uri="{FF2B5EF4-FFF2-40B4-BE49-F238E27FC236}">
                  <a16:creationId xmlns:a16="http://schemas.microsoft.com/office/drawing/2014/main" id="{7AD67CB8-B468-4FC6-AC44-4ACE3E2F529B}"/>
                </a:ext>
              </a:extLst>
            </p:cNvPr>
            <p:cNvSpPr/>
            <p:nvPr/>
          </p:nvSpPr>
          <p:spPr>
            <a:xfrm>
              <a:off x="1073641"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ube 207">
              <a:extLst>
                <a:ext uri="{FF2B5EF4-FFF2-40B4-BE49-F238E27FC236}">
                  <a16:creationId xmlns:a16="http://schemas.microsoft.com/office/drawing/2014/main" id="{650D4AB1-B782-445A-9E4C-821D82E4FED2}"/>
                </a:ext>
              </a:extLst>
            </p:cNvPr>
            <p:cNvSpPr/>
            <p:nvPr/>
          </p:nvSpPr>
          <p:spPr>
            <a:xfrm>
              <a:off x="1569070"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Cube 208">
              <a:extLst>
                <a:ext uri="{FF2B5EF4-FFF2-40B4-BE49-F238E27FC236}">
                  <a16:creationId xmlns:a16="http://schemas.microsoft.com/office/drawing/2014/main" id="{FAD6F54A-38E7-441D-B16E-F1F509E5C986}"/>
                </a:ext>
              </a:extLst>
            </p:cNvPr>
            <p:cNvSpPr/>
            <p:nvPr/>
          </p:nvSpPr>
          <p:spPr>
            <a:xfrm>
              <a:off x="2063369"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Cube 214">
              <a:extLst>
                <a:ext uri="{FF2B5EF4-FFF2-40B4-BE49-F238E27FC236}">
                  <a16:creationId xmlns:a16="http://schemas.microsoft.com/office/drawing/2014/main" id="{9F1C1A12-FF2C-4F2A-A999-122B7C272E5E}"/>
                </a:ext>
              </a:extLst>
            </p:cNvPr>
            <p:cNvSpPr/>
            <p:nvPr/>
          </p:nvSpPr>
          <p:spPr>
            <a:xfrm>
              <a:off x="434147"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Cube 215">
              <a:extLst>
                <a:ext uri="{FF2B5EF4-FFF2-40B4-BE49-F238E27FC236}">
                  <a16:creationId xmlns:a16="http://schemas.microsoft.com/office/drawing/2014/main" id="{9629BB64-D215-479A-919F-42734F3D5F83}"/>
                </a:ext>
              </a:extLst>
            </p:cNvPr>
            <p:cNvSpPr/>
            <p:nvPr/>
          </p:nvSpPr>
          <p:spPr>
            <a:xfrm>
              <a:off x="928446"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Cube 216">
              <a:extLst>
                <a:ext uri="{FF2B5EF4-FFF2-40B4-BE49-F238E27FC236}">
                  <a16:creationId xmlns:a16="http://schemas.microsoft.com/office/drawing/2014/main" id="{BB597BBE-7A14-43FF-B817-D1262726B963}"/>
                </a:ext>
              </a:extLst>
            </p:cNvPr>
            <p:cNvSpPr/>
            <p:nvPr/>
          </p:nvSpPr>
          <p:spPr>
            <a:xfrm>
              <a:off x="1423875"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Cube 217">
              <a:extLst>
                <a:ext uri="{FF2B5EF4-FFF2-40B4-BE49-F238E27FC236}">
                  <a16:creationId xmlns:a16="http://schemas.microsoft.com/office/drawing/2014/main" id="{7EEE42B7-51B0-4566-AADF-8C029C73637C}"/>
                </a:ext>
              </a:extLst>
            </p:cNvPr>
            <p:cNvSpPr/>
            <p:nvPr/>
          </p:nvSpPr>
          <p:spPr>
            <a:xfrm>
              <a:off x="1918174"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0" name="Group 269">
            <a:extLst>
              <a:ext uri="{FF2B5EF4-FFF2-40B4-BE49-F238E27FC236}">
                <a16:creationId xmlns:a16="http://schemas.microsoft.com/office/drawing/2014/main" id="{5FA4AD75-8114-4E2A-8AE4-A5709842CDA1}"/>
              </a:ext>
            </a:extLst>
          </p:cNvPr>
          <p:cNvGrpSpPr/>
          <p:nvPr/>
        </p:nvGrpSpPr>
        <p:grpSpPr>
          <a:xfrm>
            <a:off x="8118836" y="2134542"/>
            <a:ext cx="3305444" cy="2748335"/>
            <a:chOff x="6668883" y="2180815"/>
            <a:chExt cx="3305444" cy="2748335"/>
          </a:xfrm>
        </p:grpSpPr>
        <p:sp>
          <p:nvSpPr>
            <p:cNvPr id="254" name="Cube 253">
              <a:extLst>
                <a:ext uri="{FF2B5EF4-FFF2-40B4-BE49-F238E27FC236}">
                  <a16:creationId xmlns:a16="http://schemas.microsoft.com/office/drawing/2014/main" id="{814C6109-7645-4BD9-A109-B60CC7ADCB0E}"/>
                </a:ext>
              </a:extLst>
            </p:cNvPr>
            <p:cNvSpPr/>
            <p:nvPr/>
          </p:nvSpPr>
          <p:spPr>
            <a:xfrm>
              <a:off x="6837533"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Cube 254">
              <a:extLst>
                <a:ext uri="{FF2B5EF4-FFF2-40B4-BE49-F238E27FC236}">
                  <a16:creationId xmlns:a16="http://schemas.microsoft.com/office/drawing/2014/main" id="{3E14C945-12E2-40B8-87F5-75E4B00C1413}"/>
                </a:ext>
              </a:extLst>
            </p:cNvPr>
            <p:cNvSpPr/>
            <p:nvPr/>
          </p:nvSpPr>
          <p:spPr>
            <a:xfrm>
              <a:off x="7331832"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Cube 255">
              <a:extLst>
                <a:ext uri="{FF2B5EF4-FFF2-40B4-BE49-F238E27FC236}">
                  <a16:creationId xmlns:a16="http://schemas.microsoft.com/office/drawing/2014/main" id="{59632ADC-8CF2-4558-B22D-6FD9D56B0A78}"/>
                </a:ext>
              </a:extLst>
            </p:cNvPr>
            <p:cNvSpPr/>
            <p:nvPr/>
          </p:nvSpPr>
          <p:spPr>
            <a:xfrm>
              <a:off x="7827261"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Cube 256">
              <a:extLst>
                <a:ext uri="{FF2B5EF4-FFF2-40B4-BE49-F238E27FC236}">
                  <a16:creationId xmlns:a16="http://schemas.microsoft.com/office/drawing/2014/main" id="{C4740F08-D069-4ECB-9E28-D93194B6B1EB}"/>
                </a:ext>
              </a:extLst>
            </p:cNvPr>
            <p:cNvSpPr/>
            <p:nvPr/>
          </p:nvSpPr>
          <p:spPr>
            <a:xfrm>
              <a:off x="8321560"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Cube 257">
              <a:extLst>
                <a:ext uri="{FF2B5EF4-FFF2-40B4-BE49-F238E27FC236}">
                  <a16:creationId xmlns:a16="http://schemas.microsoft.com/office/drawing/2014/main" id="{FC196FAE-F022-4A14-BE39-66994A70771E}"/>
                </a:ext>
              </a:extLst>
            </p:cNvPr>
            <p:cNvSpPr/>
            <p:nvPr/>
          </p:nvSpPr>
          <p:spPr>
            <a:xfrm>
              <a:off x="8818814"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Cube 258">
              <a:extLst>
                <a:ext uri="{FF2B5EF4-FFF2-40B4-BE49-F238E27FC236}">
                  <a16:creationId xmlns:a16="http://schemas.microsoft.com/office/drawing/2014/main" id="{DD99E60A-12C5-4A14-BFE4-A169278E9BD0}"/>
                </a:ext>
              </a:extLst>
            </p:cNvPr>
            <p:cNvSpPr/>
            <p:nvPr/>
          </p:nvSpPr>
          <p:spPr>
            <a:xfrm>
              <a:off x="9313113"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Cube 261">
              <a:extLst>
                <a:ext uri="{FF2B5EF4-FFF2-40B4-BE49-F238E27FC236}">
                  <a16:creationId xmlns:a16="http://schemas.microsoft.com/office/drawing/2014/main" id="{10796730-454E-4E35-BD23-36E11434C8B0}"/>
                </a:ext>
              </a:extLst>
            </p:cNvPr>
            <p:cNvSpPr/>
            <p:nvPr/>
          </p:nvSpPr>
          <p:spPr>
            <a:xfrm>
              <a:off x="6837533"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Cube 262">
              <a:extLst>
                <a:ext uri="{FF2B5EF4-FFF2-40B4-BE49-F238E27FC236}">
                  <a16:creationId xmlns:a16="http://schemas.microsoft.com/office/drawing/2014/main" id="{1F9E1D48-2A18-4741-9ABA-D33BBFA104A7}"/>
                </a:ext>
              </a:extLst>
            </p:cNvPr>
            <p:cNvSpPr/>
            <p:nvPr/>
          </p:nvSpPr>
          <p:spPr>
            <a:xfrm>
              <a:off x="7331832"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Cube 263">
              <a:extLst>
                <a:ext uri="{FF2B5EF4-FFF2-40B4-BE49-F238E27FC236}">
                  <a16:creationId xmlns:a16="http://schemas.microsoft.com/office/drawing/2014/main" id="{A39F0610-EBB2-4243-ADF9-4173CF5C68FD}"/>
                </a:ext>
              </a:extLst>
            </p:cNvPr>
            <p:cNvSpPr/>
            <p:nvPr/>
          </p:nvSpPr>
          <p:spPr>
            <a:xfrm>
              <a:off x="7827261"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Cube 264">
              <a:extLst>
                <a:ext uri="{FF2B5EF4-FFF2-40B4-BE49-F238E27FC236}">
                  <a16:creationId xmlns:a16="http://schemas.microsoft.com/office/drawing/2014/main" id="{E7B78730-1294-434A-BF8F-5C60C8D11054}"/>
                </a:ext>
              </a:extLst>
            </p:cNvPr>
            <p:cNvSpPr/>
            <p:nvPr/>
          </p:nvSpPr>
          <p:spPr>
            <a:xfrm>
              <a:off x="8321560"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Cube 221">
              <a:extLst>
                <a:ext uri="{FF2B5EF4-FFF2-40B4-BE49-F238E27FC236}">
                  <a16:creationId xmlns:a16="http://schemas.microsoft.com/office/drawing/2014/main" id="{CFF3E15D-50DE-453A-BF1D-29BAFDF189AF}"/>
                </a:ext>
              </a:extLst>
            </p:cNvPr>
            <p:cNvSpPr/>
            <p:nvPr/>
          </p:nvSpPr>
          <p:spPr>
            <a:xfrm>
              <a:off x="667001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Cube 222">
              <a:extLst>
                <a:ext uri="{FF2B5EF4-FFF2-40B4-BE49-F238E27FC236}">
                  <a16:creationId xmlns:a16="http://schemas.microsoft.com/office/drawing/2014/main" id="{08FB90B2-3EAA-4EC4-B740-480BD5F21948}"/>
                </a:ext>
              </a:extLst>
            </p:cNvPr>
            <p:cNvSpPr/>
            <p:nvPr/>
          </p:nvSpPr>
          <p:spPr>
            <a:xfrm>
              <a:off x="7164312"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Cube 223">
              <a:extLst>
                <a:ext uri="{FF2B5EF4-FFF2-40B4-BE49-F238E27FC236}">
                  <a16:creationId xmlns:a16="http://schemas.microsoft.com/office/drawing/2014/main" id="{81E77D06-4D9A-4697-BD38-3EF078F503A3}"/>
                </a:ext>
              </a:extLst>
            </p:cNvPr>
            <p:cNvSpPr/>
            <p:nvPr/>
          </p:nvSpPr>
          <p:spPr>
            <a:xfrm>
              <a:off x="7659741"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Cube 224">
              <a:extLst>
                <a:ext uri="{FF2B5EF4-FFF2-40B4-BE49-F238E27FC236}">
                  <a16:creationId xmlns:a16="http://schemas.microsoft.com/office/drawing/2014/main" id="{DCF41ABE-7E34-4494-A4DE-5639F4C4D38C}"/>
                </a:ext>
              </a:extLst>
            </p:cNvPr>
            <p:cNvSpPr/>
            <p:nvPr/>
          </p:nvSpPr>
          <p:spPr>
            <a:xfrm>
              <a:off x="8154040"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Cube 225">
              <a:extLst>
                <a:ext uri="{FF2B5EF4-FFF2-40B4-BE49-F238E27FC236}">
                  <a16:creationId xmlns:a16="http://schemas.microsoft.com/office/drawing/2014/main" id="{0F244072-6E2D-4D8A-B472-0170199DB864}"/>
                </a:ext>
              </a:extLst>
            </p:cNvPr>
            <p:cNvSpPr/>
            <p:nvPr/>
          </p:nvSpPr>
          <p:spPr>
            <a:xfrm>
              <a:off x="8651294"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Cube 226">
              <a:extLst>
                <a:ext uri="{FF2B5EF4-FFF2-40B4-BE49-F238E27FC236}">
                  <a16:creationId xmlns:a16="http://schemas.microsoft.com/office/drawing/2014/main" id="{EC7B4988-F8D4-49C2-A1F7-48B421AFBFB9}"/>
                </a:ext>
              </a:extLst>
            </p:cNvPr>
            <p:cNvSpPr/>
            <p:nvPr/>
          </p:nvSpPr>
          <p:spPr>
            <a:xfrm>
              <a:off x="914559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Cube 229">
              <a:extLst>
                <a:ext uri="{FF2B5EF4-FFF2-40B4-BE49-F238E27FC236}">
                  <a16:creationId xmlns:a16="http://schemas.microsoft.com/office/drawing/2014/main" id="{EFB376DE-D5A9-4632-BDA1-5B890239E7C6}"/>
                </a:ext>
              </a:extLst>
            </p:cNvPr>
            <p:cNvSpPr/>
            <p:nvPr/>
          </p:nvSpPr>
          <p:spPr>
            <a:xfrm>
              <a:off x="6670013"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Cube 230">
              <a:extLst>
                <a:ext uri="{FF2B5EF4-FFF2-40B4-BE49-F238E27FC236}">
                  <a16:creationId xmlns:a16="http://schemas.microsoft.com/office/drawing/2014/main" id="{30ED11E1-9917-48C0-9762-51643F8C419D}"/>
                </a:ext>
              </a:extLst>
            </p:cNvPr>
            <p:cNvSpPr/>
            <p:nvPr/>
          </p:nvSpPr>
          <p:spPr>
            <a:xfrm>
              <a:off x="7164312"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Cube 231">
              <a:extLst>
                <a:ext uri="{FF2B5EF4-FFF2-40B4-BE49-F238E27FC236}">
                  <a16:creationId xmlns:a16="http://schemas.microsoft.com/office/drawing/2014/main" id="{87253BDD-7C92-4ACF-9666-58F5A2411AE5}"/>
                </a:ext>
              </a:extLst>
            </p:cNvPr>
            <p:cNvSpPr/>
            <p:nvPr/>
          </p:nvSpPr>
          <p:spPr>
            <a:xfrm>
              <a:off x="7659741"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Cube 232">
              <a:extLst>
                <a:ext uri="{FF2B5EF4-FFF2-40B4-BE49-F238E27FC236}">
                  <a16:creationId xmlns:a16="http://schemas.microsoft.com/office/drawing/2014/main" id="{AC1AA921-716B-4732-B067-796222B72646}"/>
                </a:ext>
              </a:extLst>
            </p:cNvPr>
            <p:cNvSpPr/>
            <p:nvPr/>
          </p:nvSpPr>
          <p:spPr>
            <a:xfrm>
              <a:off x="8154040"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Cube 237">
              <a:extLst>
                <a:ext uri="{FF2B5EF4-FFF2-40B4-BE49-F238E27FC236}">
                  <a16:creationId xmlns:a16="http://schemas.microsoft.com/office/drawing/2014/main" id="{4A0A7AAE-6F14-4845-B1E2-F85BA4D61A36}"/>
                </a:ext>
              </a:extLst>
            </p:cNvPr>
            <p:cNvSpPr/>
            <p:nvPr/>
          </p:nvSpPr>
          <p:spPr>
            <a:xfrm>
              <a:off x="6824811"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Cube 238">
              <a:extLst>
                <a:ext uri="{FF2B5EF4-FFF2-40B4-BE49-F238E27FC236}">
                  <a16:creationId xmlns:a16="http://schemas.microsoft.com/office/drawing/2014/main" id="{DDAE2EEF-BCC5-4BC6-88CB-664DF0961666}"/>
                </a:ext>
              </a:extLst>
            </p:cNvPr>
            <p:cNvSpPr/>
            <p:nvPr/>
          </p:nvSpPr>
          <p:spPr>
            <a:xfrm>
              <a:off x="7319110"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Cube 239">
              <a:extLst>
                <a:ext uri="{FF2B5EF4-FFF2-40B4-BE49-F238E27FC236}">
                  <a16:creationId xmlns:a16="http://schemas.microsoft.com/office/drawing/2014/main" id="{5A4F8ADF-BFD6-4849-B6B8-C2150BF79BB1}"/>
                </a:ext>
              </a:extLst>
            </p:cNvPr>
            <p:cNvSpPr/>
            <p:nvPr/>
          </p:nvSpPr>
          <p:spPr>
            <a:xfrm>
              <a:off x="7814539"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Cube 240">
              <a:extLst>
                <a:ext uri="{FF2B5EF4-FFF2-40B4-BE49-F238E27FC236}">
                  <a16:creationId xmlns:a16="http://schemas.microsoft.com/office/drawing/2014/main" id="{B16901B3-C10D-4CED-A249-079FB3D81ED1}"/>
                </a:ext>
              </a:extLst>
            </p:cNvPr>
            <p:cNvSpPr/>
            <p:nvPr/>
          </p:nvSpPr>
          <p:spPr>
            <a:xfrm>
              <a:off x="8308838"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Cube 241">
              <a:extLst>
                <a:ext uri="{FF2B5EF4-FFF2-40B4-BE49-F238E27FC236}">
                  <a16:creationId xmlns:a16="http://schemas.microsoft.com/office/drawing/2014/main" id="{FE237FC8-F3DD-4ED1-BE09-F9DE5F556309}"/>
                </a:ext>
              </a:extLst>
            </p:cNvPr>
            <p:cNvSpPr/>
            <p:nvPr/>
          </p:nvSpPr>
          <p:spPr>
            <a:xfrm>
              <a:off x="6670013"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Cube 242">
              <a:extLst>
                <a:ext uri="{FF2B5EF4-FFF2-40B4-BE49-F238E27FC236}">
                  <a16:creationId xmlns:a16="http://schemas.microsoft.com/office/drawing/2014/main" id="{19FC4B6C-70A7-480D-B547-E500704E78F5}"/>
                </a:ext>
              </a:extLst>
            </p:cNvPr>
            <p:cNvSpPr/>
            <p:nvPr/>
          </p:nvSpPr>
          <p:spPr>
            <a:xfrm>
              <a:off x="7164312"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Cube 243">
              <a:extLst>
                <a:ext uri="{FF2B5EF4-FFF2-40B4-BE49-F238E27FC236}">
                  <a16:creationId xmlns:a16="http://schemas.microsoft.com/office/drawing/2014/main" id="{FCD907A9-B8A7-4407-9DC0-3FB5F7BB2250}"/>
                </a:ext>
              </a:extLst>
            </p:cNvPr>
            <p:cNvSpPr/>
            <p:nvPr/>
          </p:nvSpPr>
          <p:spPr>
            <a:xfrm>
              <a:off x="7659741"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Cube 244">
              <a:extLst>
                <a:ext uri="{FF2B5EF4-FFF2-40B4-BE49-F238E27FC236}">
                  <a16:creationId xmlns:a16="http://schemas.microsoft.com/office/drawing/2014/main" id="{AAA8EC40-EFF8-44FB-9816-252FA8A5421D}"/>
                </a:ext>
              </a:extLst>
            </p:cNvPr>
            <p:cNvSpPr/>
            <p:nvPr/>
          </p:nvSpPr>
          <p:spPr>
            <a:xfrm>
              <a:off x="8154040"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Cube 245">
              <a:extLst>
                <a:ext uri="{FF2B5EF4-FFF2-40B4-BE49-F238E27FC236}">
                  <a16:creationId xmlns:a16="http://schemas.microsoft.com/office/drawing/2014/main" id="{1529C0E6-B256-46E6-9DD9-5D5671582839}"/>
                </a:ext>
              </a:extLst>
            </p:cNvPr>
            <p:cNvSpPr/>
            <p:nvPr/>
          </p:nvSpPr>
          <p:spPr>
            <a:xfrm>
              <a:off x="6815208"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Cube 246">
              <a:extLst>
                <a:ext uri="{FF2B5EF4-FFF2-40B4-BE49-F238E27FC236}">
                  <a16:creationId xmlns:a16="http://schemas.microsoft.com/office/drawing/2014/main" id="{9D798587-7EC0-45AA-9780-5088C0D1DD4D}"/>
                </a:ext>
              </a:extLst>
            </p:cNvPr>
            <p:cNvSpPr/>
            <p:nvPr/>
          </p:nvSpPr>
          <p:spPr>
            <a:xfrm>
              <a:off x="7309507"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Cube 248">
              <a:extLst>
                <a:ext uri="{FF2B5EF4-FFF2-40B4-BE49-F238E27FC236}">
                  <a16:creationId xmlns:a16="http://schemas.microsoft.com/office/drawing/2014/main" id="{A15D6EC8-59B0-4936-8CAB-7237827D1E37}"/>
                </a:ext>
              </a:extLst>
            </p:cNvPr>
            <p:cNvSpPr/>
            <p:nvPr/>
          </p:nvSpPr>
          <p:spPr>
            <a:xfrm>
              <a:off x="6814078" y="218081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Cube 247">
              <a:extLst>
                <a:ext uri="{FF2B5EF4-FFF2-40B4-BE49-F238E27FC236}">
                  <a16:creationId xmlns:a16="http://schemas.microsoft.com/office/drawing/2014/main" id="{FE4217BD-6B9D-4118-B470-52D811A14F7C}"/>
                </a:ext>
              </a:extLst>
            </p:cNvPr>
            <p:cNvSpPr/>
            <p:nvPr/>
          </p:nvSpPr>
          <p:spPr>
            <a:xfrm>
              <a:off x="7309507" y="218764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Cube 249">
              <a:extLst>
                <a:ext uri="{FF2B5EF4-FFF2-40B4-BE49-F238E27FC236}">
                  <a16:creationId xmlns:a16="http://schemas.microsoft.com/office/drawing/2014/main" id="{98AF643B-1A90-4328-B2C8-0CE9923AFD24}"/>
                </a:ext>
              </a:extLst>
            </p:cNvPr>
            <p:cNvSpPr/>
            <p:nvPr/>
          </p:nvSpPr>
          <p:spPr>
            <a:xfrm>
              <a:off x="6670013"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Cube 250">
              <a:extLst>
                <a:ext uri="{FF2B5EF4-FFF2-40B4-BE49-F238E27FC236}">
                  <a16:creationId xmlns:a16="http://schemas.microsoft.com/office/drawing/2014/main" id="{AEFA87AE-FE78-4306-892D-55C7424ECEED}"/>
                </a:ext>
              </a:extLst>
            </p:cNvPr>
            <p:cNvSpPr/>
            <p:nvPr/>
          </p:nvSpPr>
          <p:spPr>
            <a:xfrm>
              <a:off x="7164312"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Cube 252">
              <a:extLst>
                <a:ext uri="{FF2B5EF4-FFF2-40B4-BE49-F238E27FC236}">
                  <a16:creationId xmlns:a16="http://schemas.microsoft.com/office/drawing/2014/main" id="{F8641904-35CA-4FB0-A1AE-D0BC21C075F5}"/>
                </a:ext>
              </a:extLst>
            </p:cNvPr>
            <p:cNvSpPr/>
            <p:nvPr/>
          </p:nvSpPr>
          <p:spPr>
            <a:xfrm>
              <a:off x="6668883" y="232462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Cube 251">
              <a:extLst>
                <a:ext uri="{FF2B5EF4-FFF2-40B4-BE49-F238E27FC236}">
                  <a16:creationId xmlns:a16="http://schemas.microsoft.com/office/drawing/2014/main" id="{D405265E-1695-4C60-BFCE-24334A2FB582}"/>
                </a:ext>
              </a:extLst>
            </p:cNvPr>
            <p:cNvSpPr/>
            <p:nvPr/>
          </p:nvSpPr>
          <p:spPr>
            <a:xfrm>
              <a:off x="7164312" y="233145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1" name="TextBox 270">
            <a:extLst>
              <a:ext uri="{FF2B5EF4-FFF2-40B4-BE49-F238E27FC236}">
                <a16:creationId xmlns:a16="http://schemas.microsoft.com/office/drawing/2014/main" id="{E9455AB8-30C1-40C1-85F9-5FFCF032DCE9}"/>
              </a:ext>
            </a:extLst>
          </p:cNvPr>
          <p:cNvSpPr txBox="1"/>
          <p:nvPr/>
        </p:nvSpPr>
        <p:spPr>
          <a:xfrm>
            <a:off x="2540277" y="5291855"/>
            <a:ext cx="8989943" cy="769441"/>
          </a:xfrm>
          <a:prstGeom prst="rect">
            <a:avLst/>
          </a:prstGeom>
          <a:noFill/>
        </p:spPr>
        <p:txBody>
          <a:bodyPr wrap="square" rtlCol="0">
            <a:spAutoFit/>
          </a:bodyPr>
          <a:lstStyle/>
          <a:p>
            <a:r>
              <a:rPr lang="en-US" sz="4400" b="1">
                <a:solidFill>
                  <a:schemeClr val="bg1"/>
                </a:solidFill>
                <a:latin typeface="HP001 4 hàng" panose="020B0603050302020204" pitchFamily="34" charset="0"/>
              </a:rPr>
              <a:t>A						     B</a:t>
            </a:r>
          </a:p>
        </p:txBody>
      </p:sp>
      <p:pic>
        <p:nvPicPr>
          <p:cNvPr id="272" name="Picture 271">
            <a:extLst>
              <a:ext uri="{FF2B5EF4-FFF2-40B4-BE49-F238E27FC236}">
                <a16:creationId xmlns:a16="http://schemas.microsoft.com/office/drawing/2014/main" id="{3D37302B-69DD-4021-B6B4-A0A36438DA8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4818753" y="4636010"/>
            <a:ext cx="2554493" cy="2554493"/>
          </a:xfrm>
          <a:prstGeom prst="rect">
            <a:avLst/>
          </a:prstGeom>
        </p:spPr>
      </p:pic>
      <p:pic>
        <p:nvPicPr>
          <p:cNvPr id="274" name="Picture 273">
            <a:extLst>
              <a:ext uri="{FF2B5EF4-FFF2-40B4-BE49-F238E27FC236}">
                <a16:creationId xmlns:a16="http://schemas.microsoft.com/office/drawing/2014/main" id="{1EEAD65C-61FE-4A54-9977-ABF981C8DA9A}"/>
              </a:ext>
            </a:extLst>
          </p:cNvPr>
          <p:cNvPicPr>
            <a:picLocks noChangeAspect="1"/>
          </p:cNvPicPr>
          <p:nvPr/>
        </p:nvPicPr>
        <p:blipFill>
          <a:blip r:embed="rId7"/>
          <a:stretch>
            <a:fillRect/>
          </a:stretch>
        </p:blipFill>
        <p:spPr>
          <a:xfrm rot="892916">
            <a:off x="4942162" y="2483835"/>
            <a:ext cx="2874320" cy="2874320"/>
          </a:xfrm>
          <a:prstGeom prst="rect">
            <a:avLst/>
          </a:prstGeom>
        </p:spPr>
      </p:pic>
    </p:spTree>
    <p:extLst>
      <p:ext uri="{BB962C8B-B14F-4D97-AF65-F5344CB8AC3E}">
        <p14:creationId xmlns:p14="http://schemas.microsoft.com/office/powerpoint/2010/main" val="4155625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1" fill="hold" nodeType="withEffect">
                                  <p:stCondLst>
                                    <p:cond delay="0"/>
                                  </p:stCondLst>
                                  <p:childTnLst>
                                    <p:set>
                                      <p:cBhvr>
                                        <p:cTn id="12" dur="1" fill="hold">
                                          <p:stCondLst>
                                            <p:cond delay="0"/>
                                          </p:stCondLst>
                                        </p:cTn>
                                        <p:tgtEl>
                                          <p:spTgt spid="219"/>
                                        </p:tgtEl>
                                        <p:attrNameLst>
                                          <p:attrName>style.visibility</p:attrName>
                                        </p:attrNameLst>
                                      </p:cBhvr>
                                      <p:to>
                                        <p:strVal val="visible"/>
                                      </p:to>
                                    </p:set>
                                    <p:animEffect transition="in" filter="wipe(up)">
                                      <p:cBhvr>
                                        <p:cTn id="13" dur="500"/>
                                        <p:tgtEl>
                                          <p:spTgt spid="219"/>
                                        </p:tgtEl>
                                      </p:cBhvr>
                                    </p:animEffect>
                                  </p:childTnLst>
                                </p:cTn>
                              </p:par>
                              <p:par>
                                <p:cTn id="14" presetID="22" presetClass="entr" presetSubtype="4" fill="hold" nodeType="withEffect">
                                  <p:stCondLst>
                                    <p:cond delay="0"/>
                                  </p:stCondLst>
                                  <p:childTnLst>
                                    <p:set>
                                      <p:cBhvr>
                                        <p:cTn id="15" dur="1" fill="hold">
                                          <p:stCondLst>
                                            <p:cond delay="0"/>
                                          </p:stCondLst>
                                        </p:cTn>
                                        <p:tgtEl>
                                          <p:spTgt spid="270"/>
                                        </p:tgtEl>
                                        <p:attrNameLst>
                                          <p:attrName>style.visibility</p:attrName>
                                        </p:attrNameLst>
                                      </p:cBhvr>
                                      <p:to>
                                        <p:strVal val="visible"/>
                                      </p:to>
                                    </p:set>
                                    <p:animEffect transition="in" filter="wipe(down)">
                                      <p:cBhvr>
                                        <p:cTn id="16" dur="500"/>
                                        <p:tgtEl>
                                          <p:spTgt spid="270"/>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27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2"/>
                                        </p:tgtEl>
                                        <p:attrNameLst>
                                          <p:attrName>style.visibility</p:attrName>
                                        </p:attrNameLst>
                                      </p:cBhvr>
                                      <p:to>
                                        <p:strVal val="visible"/>
                                      </p:to>
                                    </p:set>
                                    <p:animEffect transition="in" filter="fade">
                                      <p:cBhvr>
                                        <p:cTn id="24" dur="500"/>
                                        <p:tgtEl>
                                          <p:spTgt spid="272"/>
                                        </p:tgtEl>
                                      </p:cBhvr>
                                    </p:animEffect>
                                  </p:childTnLst>
                                </p:cTn>
                              </p:par>
                              <p:par>
                                <p:cTn id="25" presetID="10" presetClass="entr" presetSubtype="0" fill="hold" nodeType="withEffect">
                                  <p:stCondLst>
                                    <p:cond delay="0"/>
                                  </p:stCondLst>
                                  <p:childTnLst>
                                    <p:set>
                                      <p:cBhvr>
                                        <p:cTn id="26" dur="1" fill="hold">
                                          <p:stCondLst>
                                            <p:cond delay="0"/>
                                          </p:stCondLst>
                                        </p:cTn>
                                        <p:tgtEl>
                                          <p:spTgt spid="274"/>
                                        </p:tgtEl>
                                        <p:attrNameLst>
                                          <p:attrName>style.visibility</p:attrName>
                                        </p:attrNameLst>
                                      </p:cBhvr>
                                      <p:to>
                                        <p:strVal val="visible"/>
                                      </p:to>
                                    </p:set>
                                    <p:animEffect transition="in" filter="fade">
                                      <p:cBhvr>
                                        <p:cTn id="27" dur="500"/>
                                        <p:tgtEl>
                                          <p:spTgt spid="274"/>
                                        </p:tgtEl>
                                      </p:cBhvr>
                                    </p:animEffect>
                                  </p:childTnLst>
                                </p:cTn>
                              </p:par>
                            </p:childTnLst>
                          </p:cTn>
                        </p:par>
                        <p:par>
                          <p:cTn id="28" fill="hold">
                            <p:stCondLst>
                              <p:cond delay="500"/>
                            </p:stCondLst>
                            <p:childTnLst>
                              <p:par>
                                <p:cTn id="29" presetID="31" presetClass="entr" presetSubtype="0" fill="hold" nodeType="afterEffect">
                                  <p:stCondLst>
                                    <p:cond delay="0"/>
                                  </p:stCondLst>
                                  <p:iterate type="lt">
                                    <p:tmPct val="0"/>
                                  </p:iterate>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par>
                                <p:cTn id="35" presetID="31" presetClass="exit" presetSubtype="0" fill="hold" nodeType="withEffect">
                                  <p:stCondLst>
                                    <p:cond delay="123000"/>
                                  </p:stCondLst>
                                  <p:iterate type="lt">
                                    <p:tmPct val="5000"/>
                                  </p:iterate>
                                  <p:childTnLst>
                                    <p:anim calcmode="lin" valueType="num">
                                      <p:cBhvr>
                                        <p:cTn id="36" dur="1000"/>
                                        <p:tgtEl>
                                          <p:spTgt spid="13"/>
                                        </p:tgtEl>
                                        <p:attrNameLst>
                                          <p:attrName>ppt_w</p:attrName>
                                        </p:attrNameLst>
                                      </p:cBhvr>
                                      <p:tavLst>
                                        <p:tav tm="0">
                                          <p:val>
                                            <p:strVal val="ppt_w"/>
                                          </p:val>
                                        </p:tav>
                                        <p:tav tm="100000">
                                          <p:val>
                                            <p:fltVal val="0"/>
                                          </p:val>
                                        </p:tav>
                                      </p:tavLst>
                                    </p:anim>
                                    <p:anim calcmode="lin" valueType="num">
                                      <p:cBhvr>
                                        <p:cTn id="37" dur="1000"/>
                                        <p:tgtEl>
                                          <p:spTgt spid="13"/>
                                        </p:tgtEl>
                                        <p:attrNameLst>
                                          <p:attrName>ppt_h</p:attrName>
                                        </p:attrNameLst>
                                      </p:cBhvr>
                                      <p:tavLst>
                                        <p:tav tm="0">
                                          <p:val>
                                            <p:strVal val="ppt_h"/>
                                          </p:val>
                                        </p:tav>
                                        <p:tav tm="100000">
                                          <p:val>
                                            <p:fltVal val="0"/>
                                          </p:val>
                                        </p:tav>
                                      </p:tavLst>
                                    </p:anim>
                                    <p:anim calcmode="lin" valueType="num">
                                      <p:cBhvr>
                                        <p:cTn id="38" dur="1000"/>
                                        <p:tgtEl>
                                          <p:spTgt spid="13"/>
                                        </p:tgtEl>
                                        <p:attrNameLst>
                                          <p:attrName>style.rotation</p:attrName>
                                        </p:attrNameLst>
                                      </p:cBhvr>
                                      <p:tavLst>
                                        <p:tav tm="0">
                                          <p:val>
                                            <p:fltVal val="0"/>
                                          </p:val>
                                        </p:tav>
                                        <p:tav tm="100000">
                                          <p:val>
                                            <p:fltVal val="90"/>
                                          </p:val>
                                        </p:tav>
                                      </p:tavLst>
                                    </p:anim>
                                    <p:animEffect transition="out" filter="fade">
                                      <p:cBhvr>
                                        <p:cTn id="39" dur="1000"/>
                                        <p:tgtEl>
                                          <p:spTgt spid="13"/>
                                        </p:tgtEl>
                                      </p:cBhvr>
                                    </p:animEffect>
                                    <p:set>
                                      <p:cBhvr>
                                        <p:cTn id="40"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271"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5" name="Rectangle 4"/>
          <p:cNvSpPr/>
          <p:nvPr/>
        </p:nvSpPr>
        <p:spPr>
          <a:xfrm>
            <a:off x="-1" y="0"/>
            <a:ext cx="6026789" cy="6858000"/>
          </a:xfrm>
          <a:prstGeom prst="rect">
            <a:avLst/>
          </a:prstGeom>
          <a:solidFill>
            <a:srgbClr val="4A4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6026789" y="0"/>
            <a:ext cx="6165211" cy="6858000"/>
          </a:xfrm>
          <a:prstGeom prst="rect">
            <a:avLst/>
          </a:prstGeom>
          <a:solidFill>
            <a:srgbClr val="9D6E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53691C3A-DE01-4721-8E95-7AAD0F4AEEFC}"/>
              </a:ext>
            </a:extLst>
          </p:cNvPr>
          <p:cNvGrpSpPr/>
          <p:nvPr/>
        </p:nvGrpSpPr>
        <p:grpSpPr>
          <a:xfrm>
            <a:off x="3277168" y="132325"/>
            <a:ext cx="11883003" cy="634508"/>
            <a:chOff x="3277168" y="132325"/>
            <a:chExt cx="11883003" cy="634508"/>
          </a:xfrm>
        </p:grpSpPr>
        <p:sp>
          <p:nvSpPr>
            <p:cNvPr id="12" name="TextBox 11">
              <a:extLst>
                <a:ext uri="{FF2B5EF4-FFF2-40B4-BE49-F238E27FC236}">
                  <a16:creationId xmlns:a16="http://schemas.microsoft.com/office/drawing/2014/main" id="{32721579-9BB3-4FA9-8167-6D53944C4F9A}"/>
                </a:ext>
              </a:extLst>
            </p:cNvPr>
            <p:cNvSpPr txBox="1"/>
            <p:nvPr/>
          </p:nvSpPr>
          <p:spPr>
            <a:xfrm>
              <a:off x="3319878" y="132325"/>
              <a:ext cx="11840293" cy="584775"/>
            </a:xfrm>
            <a:prstGeom prst="rect">
              <a:avLst/>
            </a:prstGeom>
            <a:noFill/>
          </p:spPr>
          <p:txBody>
            <a:bodyPr wrap="square" rtlCol="0">
              <a:spAutoFit/>
            </a:bodyPr>
            <a:lstStyle/>
            <a:p>
              <a:pPr>
                <a:spcBef>
                  <a:spcPts val="600"/>
                </a:spcBef>
                <a:spcAft>
                  <a:spcPts val="1200"/>
                </a:spcAft>
              </a:pPr>
              <a:r>
                <a:rPr lang="en-US" sz="3200" dirty="0" err="1">
                  <a:latin typeface="Arial" panose="020B0604020202020204" pitchFamily="34" charset="0"/>
                </a:rPr>
                <a:t>Hình</a:t>
              </a:r>
              <a:r>
                <a:rPr lang="en-US" sz="3200" dirty="0">
                  <a:latin typeface="Arial" panose="020B0604020202020204" pitchFamily="34" charset="0"/>
                </a:rPr>
                <a:t> </a:t>
              </a:r>
              <a:r>
                <a:rPr lang="en-US" sz="3200" dirty="0" err="1">
                  <a:latin typeface="Arial" panose="020B0604020202020204" pitchFamily="34" charset="0"/>
                </a:rPr>
                <a:t>nào</a:t>
              </a:r>
              <a:r>
                <a:rPr lang="en-US" sz="3200" dirty="0">
                  <a:latin typeface="Arial" panose="020B0604020202020204" pitchFamily="34" charset="0"/>
                </a:rPr>
                <a:t> </a:t>
              </a:r>
              <a:r>
                <a:rPr lang="en-US" sz="3200" dirty="0" err="1">
                  <a:latin typeface="Arial" panose="020B0604020202020204" pitchFamily="34" charset="0"/>
                </a:rPr>
                <a:t>có</a:t>
              </a:r>
              <a:r>
                <a:rPr lang="en-US" sz="3200" dirty="0">
                  <a:latin typeface="Arial" panose="020B0604020202020204" pitchFamily="34" charset="0"/>
                </a:rPr>
                <a:t> </a:t>
              </a:r>
              <a:r>
                <a:rPr lang="en-US" sz="3200" dirty="0" err="1">
                  <a:latin typeface="Arial" panose="020B0604020202020204" pitchFamily="34" charset="0"/>
                </a:rPr>
                <a:t>thể</a:t>
              </a:r>
              <a:r>
                <a:rPr lang="en-US" sz="3200" dirty="0">
                  <a:latin typeface="Arial" panose="020B0604020202020204" pitchFamily="34" charset="0"/>
                </a:rPr>
                <a:t> </a:t>
              </a:r>
              <a:r>
                <a:rPr lang="en-US" sz="3200" dirty="0" err="1">
                  <a:latin typeface="Arial" panose="020B0604020202020204" pitchFamily="34" charset="0"/>
                </a:rPr>
                <a:t>tích</a:t>
              </a:r>
              <a:r>
                <a:rPr lang="en-US" sz="3200" dirty="0">
                  <a:latin typeface="Arial" panose="020B0604020202020204" pitchFamily="34" charset="0"/>
                </a:rPr>
                <a:t> </a:t>
              </a:r>
              <a:r>
                <a:rPr lang="en-US" sz="3200" dirty="0" err="1">
                  <a:latin typeface="Arial" panose="020B0604020202020204" pitchFamily="34" charset="0"/>
                </a:rPr>
                <a:t>lớn</a:t>
              </a:r>
              <a:r>
                <a:rPr lang="en-US" sz="3200" dirty="0">
                  <a:latin typeface="Arial" panose="020B0604020202020204" pitchFamily="34" charset="0"/>
                </a:rPr>
                <a:t> </a:t>
              </a:r>
              <a:r>
                <a:rPr lang="en-US" sz="3200" dirty="0" err="1">
                  <a:latin typeface="Arial" panose="020B0604020202020204" pitchFamily="34" charset="0"/>
                </a:rPr>
                <a:t>hơn</a:t>
              </a:r>
              <a:r>
                <a:rPr lang="en-US" sz="3200" dirty="0">
                  <a:latin typeface="Arial" panose="020B0604020202020204" pitchFamily="34" charset="0"/>
                </a:rPr>
                <a:t>?</a:t>
              </a:r>
            </a:p>
          </p:txBody>
        </p:sp>
        <p:sp>
          <p:nvSpPr>
            <p:cNvPr id="11" name="TextBox 10">
              <a:extLst>
                <a:ext uri="{FF2B5EF4-FFF2-40B4-BE49-F238E27FC236}">
                  <a16:creationId xmlns:a16="http://schemas.microsoft.com/office/drawing/2014/main" id="{DE1BA18D-1245-47F0-8AF2-C59C218C05AF}"/>
                </a:ext>
              </a:extLst>
            </p:cNvPr>
            <p:cNvSpPr txBox="1"/>
            <p:nvPr/>
          </p:nvSpPr>
          <p:spPr>
            <a:xfrm>
              <a:off x="3277168" y="182058"/>
              <a:ext cx="6438989" cy="584775"/>
            </a:xfrm>
            <a:prstGeom prst="rect">
              <a:avLst/>
            </a:prstGeom>
            <a:noFill/>
          </p:spPr>
          <p:txBody>
            <a:bodyPr wrap="square" rtlCol="0">
              <a:spAutoFit/>
            </a:bodyPr>
            <a:lstStyle/>
            <a:p>
              <a:pPr>
                <a:spcBef>
                  <a:spcPts val="600"/>
                </a:spcBef>
                <a:spcAft>
                  <a:spcPts val="1200"/>
                </a:spcAft>
              </a:pPr>
              <a:r>
                <a:rPr lang="en-US" sz="3200" dirty="0" err="1">
                  <a:solidFill>
                    <a:srgbClr val="FEABA4"/>
                  </a:solidFill>
                  <a:latin typeface="Arial" panose="020B0604020202020204" pitchFamily="34" charset="0"/>
                </a:rPr>
                <a:t>Hình</a:t>
              </a:r>
              <a:r>
                <a:rPr lang="en-US" sz="3200" dirty="0">
                  <a:solidFill>
                    <a:srgbClr val="FEABA4"/>
                  </a:solidFill>
                  <a:latin typeface="Arial" panose="020B0604020202020204" pitchFamily="34" charset="0"/>
                </a:rPr>
                <a:t> </a:t>
              </a:r>
              <a:r>
                <a:rPr lang="en-US" sz="3200" dirty="0" err="1">
                  <a:solidFill>
                    <a:srgbClr val="FEABA4"/>
                  </a:solidFill>
                  <a:latin typeface="Arial" panose="020B0604020202020204" pitchFamily="34" charset="0"/>
                </a:rPr>
                <a:t>nào</a:t>
              </a:r>
              <a:r>
                <a:rPr lang="en-US" sz="3200" dirty="0">
                  <a:solidFill>
                    <a:srgbClr val="FEABA4"/>
                  </a:solidFill>
                  <a:latin typeface="Arial" panose="020B0604020202020204" pitchFamily="34" charset="0"/>
                </a:rPr>
                <a:t> </a:t>
              </a:r>
              <a:r>
                <a:rPr lang="en-US" sz="3200" dirty="0" err="1">
                  <a:solidFill>
                    <a:srgbClr val="FEABA4"/>
                  </a:solidFill>
                  <a:latin typeface="Arial" panose="020B0604020202020204" pitchFamily="34" charset="0"/>
                </a:rPr>
                <a:t>có</a:t>
              </a:r>
              <a:r>
                <a:rPr lang="en-US" sz="3200" dirty="0">
                  <a:solidFill>
                    <a:srgbClr val="FEABA4"/>
                  </a:solidFill>
                  <a:latin typeface="Arial" panose="020B0604020202020204" pitchFamily="34" charset="0"/>
                </a:rPr>
                <a:t> </a:t>
              </a:r>
              <a:r>
                <a:rPr lang="en-US" sz="3200" dirty="0" err="1">
                  <a:solidFill>
                    <a:srgbClr val="FEABA4"/>
                  </a:solidFill>
                  <a:latin typeface="Arial" panose="020B0604020202020204" pitchFamily="34" charset="0"/>
                </a:rPr>
                <a:t>thể</a:t>
              </a:r>
              <a:r>
                <a:rPr lang="en-US" sz="3200" dirty="0">
                  <a:solidFill>
                    <a:srgbClr val="FEABA4"/>
                  </a:solidFill>
                  <a:latin typeface="Arial" panose="020B0604020202020204" pitchFamily="34" charset="0"/>
                </a:rPr>
                <a:t> </a:t>
              </a:r>
              <a:r>
                <a:rPr lang="en-US" sz="3200" dirty="0" err="1">
                  <a:solidFill>
                    <a:srgbClr val="FEABA4"/>
                  </a:solidFill>
                  <a:latin typeface="Arial" panose="020B0604020202020204" pitchFamily="34" charset="0"/>
                </a:rPr>
                <a:t>tích</a:t>
              </a:r>
              <a:r>
                <a:rPr lang="en-US" sz="3200" dirty="0">
                  <a:solidFill>
                    <a:srgbClr val="FEABA4"/>
                  </a:solidFill>
                  <a:latin typeface="Arial" panose="020B0604020202020204" pitchFamily="34" charset="0"/>
                </a:rPr>
                <a:t> </a:t>
              </a:r>
              <a:r>
                <a:rPr lang="en-US" sz="3200" dirty="0" err="1">
                  <a:solidFill>
                    <a:srgbClr val="FEABA4"/>
                  </a:solidFill>
                  <a:latin typeface="Arial" panose="020B0604020202020204" pitchFamily="34" charset="0"/>
                </a:rPr>
                <a:t>lớn</a:t>
              </a:r>
              <a:r>
                <a:rPr lang="en-US" sz="3200" dirty="0">
                  <a:solidFill>
                    <a:srgbClr val="FEABA4"/>
                  </a:solidFill>
                  <a:latin typeface="Arial" panose="020B0604020202020204" pitchFamily="34" charset="0"/>
                </a:rPr>
                <a:t> </a:t>
              </a:r>
              <a:r>
                <a:rPr lang="en-US" sz="3200" dirty="0" err="1">
                  <a:solidFill>
                    <a:srgbClr val="FEABA4"/>
                  </a:solidFill>
                  <a:latin typeface="Arial" panose="020B0604020202020204" pitchFamily="34" charset="0"/>
                </a:rPr>
                <a:t>hơn</a:t>
              </a:r>
              <a:r>
                <a:rPr lang="en-US" sz="3200" dirty="0">
                  <a:solidFill>
                    <a:srgbClr val="FEABA4"/>
                  </a:solidFill>
                  <a:latin typeface="Arial" panose="020B0604020202020204" pitchFamily="34" charset="0"/>
                </a:rPr>
                <a:t>?</a:t>
              </a:r>
            </a:p>
          </p:txBody>
        </p:sp>
      </p:grpSp>
      <p:grpSp>
        <p:nvGrpSpPr>
          <p:cNvPr id="219" name="Group 218">
            <a:extLst>
              <a:ext uri="{FF2B5EF4-FFF2-40B4-BE49-F238E27FC236}">
                <a16:creationId xmlns:a16="http://schemas.microsoft.com/office/drawing/2014/main" id="{7FCB4919-C2C2-4425-B3C9-CFCF604F2119}"/>
              </a:ext>
            </a:extLst>
          </p:cNvPr>
          <p:cNvGrpSpPr/>
          <p:nvPr/>
        </p:nvGrpSpPr>
        <p:grpSpPr>
          <a:xfrm>
            <a:off x="634673" y="2661572"/>
            <a:ext cx="4286809" cy="2251955"/>
            <a:chOff x="434147" y="2677195"/>
            <a:chExt cx="4286809" cy="2251955"/>
          </a:xfrm>
        </p:grpSpPr>
        <p:grpSp>
          <p:nvGrpSpPr>
            <p:cNvPr id="196" name="Group 195">
              <a:extLst>
                <a:ext uri="{FF2B5EF4-FFF2-40B4-BE49-F238E27FC236}">
                  <a16:creationId xmlns:a16="http://schemas.microsoft.com/office/drawing/2014/main" id="{01252EC2-192F-4A2F-8DAE-400CEAF4D269}"/>
                </a:ext>
              </a:extLst>
            </p:cNvPr>
            <p:cNvGrpSpPr/>
            <p:nvPr/>
          </p:nvGrpSpPr>
          <p:grpSpPr>
            <a:xfrm>
              <a:off x="601667" y="3630842"/>
              <a:ext cx="4119289" cy="1138026"/>
              <a:chOff x="1154538" y="2672380"/>
              <a:chExt cx="4119289" cy="1138026"/>
            </a:xfrm>
          </p:grpSpPr>
          <p:sp>
            <p:nvSpPr>
              <p:cNvPr id="180" name="Cube 179">
                <a:extLst>
                  <a:ext uri="{FF2B5EF4-FFF2-40B4-BE49-F238E27FC236}">
                    <a16:creationId xmlns:a16="http://schemas.microsoft.com/office/drawing/2014/main" id="{7B914B71-30BA-446F-BA0C-246FD23AE4D0}"/>
                  </a:ext>
                </a:extLst>
              </p:cNvPr>
              <p:cNvSpPr/>
              <p:nvPr/>
            </p:nvSpPr>
            <p:spPr>
              <a:xfrm>
                <a:off x="1154538"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ube 180">
                <a:extLst>
                  <a:ext uri="{FF2B5EF4-FFF2-40B4-BE49-F238E27FC236}">
                    <a16:creationId xmlns:a16="http://schemas.microsoft.com/office/drawing/2014/main" id="{96A4076B-A7F0-4B18-BE0F-380754E0149F}"/>
                  </a:ext>
                </a:extLst>
              </p:cNvPr>
              <p:cNvSpPr/>
              <p:nvPr/>
            </p:nvSpPr>
            <p:spPr>
              <a:xfrm>
                <a:off x="1648837"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Cube 181">
                <a:extLst>
                  <a:ext uri="{FF2B5EF4-FFF2-40B4-BE49-F238E27FC236}">
                    <a16:creationId xmlns:a16="http://schemas.microsoft.com/office/drawing/2014/main" id="{23B158D6-2D2D-4D89-BD7A-09B5033B36FB}"/>
                  </a:ext>
                </a:extLst>
              </p:cNvPr>
              <p:cNvSpPr/>
              <p:nvPr/>
            </p:nvSpPr>
            <p:spPr>
              <a:xfrm>
                <a:off x="2144266"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Cube 182">
                <a:extLst>
                  <a:ext uri="{FF2B5EF4-FFF2-40B4-BE49-F238E27FC236}">
                    <a16:creationId xmlns:a16="http://schemas.microsoft.com/office/drawing/2014/main" id="{C31E3370-C7D6-4AD6-A140-975F66BB038D}"/>
                  </a:ext>
                </a:extLst>
              </p:cNvPr>
              <p:cNvSpPr/>
              <p:nvPr/>
            </p:nvSpPr>
            <p:spPr>
              <a:xfrm>
                <a:off x="2638565"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Cube 183">
                <a:extLst>
                  <a:ext uri="{FF2B5EF4-FFF2-40B4-BE49-F238E27FC236}">
                    <a16:creationId xmlns:a16="http://schemas.microsoft.com/office/drawing/2014/main" id="{FBF19124-B9D9-4597-ABEF-DCC432C93F93}"/>
                  </a:ext>
                </a:extLst>
              </p:cNvPr>
              <p:cNvSpPr/>
              <p:nvPr/>
            </p:nvSpPr>
            <p:spPr>
              <a:xfrm>
                <a:off x="3135819"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ube 184">
                <a:extLst>
                  <a:ext uri="{FF2B5EF4-FFF2-40B4-BE49-F238E27FC236}">
                    <a16:creationId xmlns:a16="http://schemas.microsoft.com/office/drawing/2014/main" id="{3EBB72EE-6EE0-42BE-8B9D-DA94BA8CCE33}"/>
                  </a:ext>
                </a:extLst>
              </p:cNvPr>
              <p:cNvSpPr/>
              <p:nvPr/>
            </p:nvSpPr>
            <p:spPr>
              <a:xfrm>
                <a:off x="3630118"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Cube 185">
                <a:extLst>
                  <a:ext uri="{FF2B5EF4-FFF2-40B4-BE49-F238E27FC236}">
                    <a16:creationId xmlns:a16="http://schemas.microsoft.com/office/drawing/2014/main" id="{ACE23316-EAC4-4EC7-838D-BDD9D376772F}"/>
                  </a:ext>
                </a:extLst>
              </p:cNvPr>
              <p:cNvSpPr/>
              <p:nvPr/>
            </p:nvSpPr>
            <p:spPr>
              <a:xfrm>
                <a:off x="4118314"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Cube 186">
                <a:extLst>
                  <a:ext uri="{FF2B5EF4-FFF2-40B4-BE49-F238E27FC236}">
                    <a16:creationId xmlns:a16="http://schemas.microsoft.com/office/drawing/2014/main" id="{C6B52EF4-317C-4255-903B-999BB7FBFF7F}"/>
                  </a:ext>
                </a:extLst>
              </p:cNvPr>
              <p:cNvSpPr/>
              <p:nvPr/>
            </p:nvSpPr>
            <p:spPr>
              <a:xfrm>
                <a:off x="4612613"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Cube 187">
                <a:extLst>
                  <a:ext uri="{FF2B5EF4-FFF2-40B4-BE49-F238E27FC236}">
                    <a16:creationId xmlns:a16="http://schemas.microsoft.com/office/drawing/2014/main" id="{F7FD6B28-7A45-461A-845C-47A428EAC626}"/>
                  </a:ext>
                </a:extLst>
              </p:cNvPr>
              <p:cNvSpPr/>
              <p:nvPr/>
            </p:nvSpPr>
            <p:spPr>
              <a:xfrm>
                <a:off x="1154538"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Cube 188">
                <a:extLst>
                  <a:ext uri="{FF2B5EF4-FFF2-40B4-BE49-F238E27FC236}">
                    <a16:creationId xmlns:a16="http://schemas.microsoft.com/office/drawing/2014/main" id="{80C76216-E447-41A6-8FA0-B40F591FD279}"/>
                  </a:ext>
                </a:extLst>
              </p:cNvPr>
              <p:cNvSpPr/>
              <p:nvPr/>
            </p:nvSpPr>
            <p:spPr>
              <a:xfrm>
                <a:off x="1648837"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Cube 189">
                <a:extLst>
                  <a:ext uri="{FF2B5EF4-FFF2-40B4-BE49-F238E27FC236}">
                    <a16:creationId xmlns:a16="http://schemas.microsoft.com/office/drawing/2014/main" id="{F2776A18-120D-4E08-B38E-582E0605430E}"/>
                  </a:ext>
                </a:extLst>
              </p:cNvPr>
              <p:cNvSpPr/>
              <p:nvPr/>
            </p:nvSpPr>
            <p:spPr>
              <a:xfrm>
                <a:off x="2144266"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ube 190">
                <a:extLst>
                  <a:ext uri="{FF2B5EF4-FFF2-40B4-BE49-F238E27FC236}">
                    <a16:creationId xmlns:a16="http://schemas.microsoft.com/office/drawing/2014/main" id="{8DBFB75A-D4FE-47B1-BFB6-7E1341275601}"/>
                  </a:ext>
                </a:extLst>
              </p:cNvPr>
              <p:cNvSpPr/>
              <p:nvPr/>
            </p:nvSpPr>
            <p:spPr>
              <a:xfrm>
                <a:off x="2638565"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Cube 191">
                <a:extLst>
                  <a:ext uri="{FF2B5EF4-FFF2-40B4-BE49-F238E27FC236}">
                    <a16:creationId xmlns:a16="http://schemas.microsoft.com/office/drawing/2014/main" id="{DB2B183D-E0C0-43CD-B2EF-17C0208A6946}"/>
                  </a:ext>
                </a:extLst>
              </p:cNvPr>
              <p:cNvSpPr/>
              <p:nvPr/>
            </p:nvSpPr>
            <p:spPr>
              <a:xfrm>
                <a:off x="3135819"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Cube 192">
                <a:extLst>
                  <a:ext uri="{FF2B5EF4-FFF2-40B4-BE49-F238E27FC236}">
                    <a16:creationId xmlns:a16="http://schemas.microsoft.com/office/drawing/2014/main" id="{67DDEC83-E9E8-42A5-89C7-34928787C936}"/>
                  </a:ext>
                </a:extLst>
              </p:cNvPr>
              <p:cNvSpPr/>
              <p:nvPr/>
            </p:nvSpPr>
            <p:spPr>
              <a:xfrm>
                <a:off x="3630118"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Cube 193">
                <a:extLst>
                  <a:ext uri="{FF2B5EF4-FFF2-40B4-BE49-F238E27FC236}">
                    <a16:creationId xmlns:a16="http://schemas.microsoft.com/office/drawing/2014/main" id="{7C9DB63E-695E-4E25-B0DC-679AE02A4D12}"/>
                  </a:ext>
                </a:extLst>
              </p:cNvPr>
              <p:cNvSpPr/>
              <p:nvPr/>
            </p:nvSpPr>
            <p:spPr>
              <a:xfrm>
                <a:off x="4118314"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Cube 194">
                <a:extLst>
                  <a:ext uri="{FF2B5EF4-FFF2-40B4-BE49-F238E27FC236}">
                    <a16:creationId xmlns:a16="http://schemas.microsoft.com/office/drawing/2014/main" id="{59662EF6-DC53-45D3-8766-3605FF72C709}"/>
                  </a:ext>
                </a:extLst>
              </p:cNvPr>
              <p:cNvSpPr/>
              <p:nvPr/>
            </p:nvSpPr>
            <p:spPr>
              <a:xfrm>
                <a:off x="4612613"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4" name="Cube 163">
              <a:extLst>
                <a:ext uri="{FF2B5EF4-FFF2-40B4-BE49-F238E27FC236}">
                  <a16:creationId xmlns:a16="http://schemas.microsoft.com/office/drawing/2014/main" id="{51915FF7-0951-4675-BCB0-BEF5A9BFCC4D}"/>
                </a:ext>
              </a:extLst>
            </p:cNvPr>
            <p:cNvSpPr/>
            <p:nvPr/>
          </p:nvSpPr>
          <p:spPr>
            <a:xfrm>
              <a:off x="434147"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ube 164">
              <a:extLst>
                <a:ext uri="{FF2B5EF4-FFF2-40B4-BE49-F238E27FC236}">
                  <a16:creationId xmlns:a16="http://schemas.microsoft.com/office/drawing/2014/main" id="{8E80A235-DCFC-4DDD-8262-DA62308AD621}"/>
                </a:ext>
              </a:extLst>
            </p:cNvPr>
            <p:cNvSpPr/>
            <p:nvPr/>
          </p:nvSpPr>
          <p:spPr>
            <a:xfrm>
              <a:off x="928446"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Cube 165">
              <a:extLst>
                <a:ext uri="{FF2B5EF4-FFF2-40B4-BE49-F238E27FC236}">
                  <a16:creationId xmlns:a16="http://schemas.microsoft.com/office/drawing/2014/main" id="{5374B56D-B976-4E3F-8675-7410F2B46DF6}"/>
                </a:ext>
              </a:extLst>
            </p:cNvPr>
            <p:cNvSpPr/>
            <p:nvPr/>
          </p:nvSpPr>
          <p:spPr>
            <a:xfrm>
              <a:off x="1423875"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Cube 166">
              <a:extLst>
                <a:ext uri="{FF2B5EF4-FFF2-40B4-BE49-F238E27FC236}">
                  <a16:creationId xmlns:a16="http://schemas.microsoft.com/office/drawing/2014/main" id="{3403D8F5-C34A-402B-A560-7D898A0F23E1}"/>
                </a:ext>
              </a:extLst>
            </p:cNvPr>
            <p:cNvSpPr/>
            <p:nvPr/>
          </p:nvSpPr>
          <p:spPr>
            <a:xfrm>
              <a:off x="1918174"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ube 167">
              <a:extLst>
                <a:ext uri="{FF2B5EF4-FFF2-40B4-BE49-F238E27FC236}">
                  <a16:creationId xmlns:a16="http://schemas.microsoft.com/office/drawing/2014/main" id="{5AB9CA6F-9144-441D-96D0-D6B3C420533E}"/>
                </a:ext>
              </a:extLst>
            </p:cNvPr>
            <p:cNvSpPr/>
            <p:nvPr/>
          </p:nvSpPr>
          <p:spPr>
            <a:xfrm>
              <a:off x="2415428"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ube 168">
              <a:extLst>
                <a:ext uri="{FF2B5EF4-FFF2-40B4-BE49-F238E27FC236}">
                  <a16:creationId xmlns:a16="http://schemas.microsoft.com/office/drawing/2014/main" id="{DE197DB6-0F09-4F5D-A972-8C88BDD9DF25}"/>
                </a:ext>
              </a:extLst>
            </p:cNvPr>
            <p:cNvSpPr/>
            <p:nvPr/>
          </p:nvSpPr>
          <p:spPr>
            <a:xfrm>
              <a:off x="2909727"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Cube 169">
              <a:extLst>
                <a:ext uri="{FF2B5EF4-FFF2-40B4-BE49-F238E27FC236}">
                  <a16:creationId xmlns:a16="http://schemas.microsoft.com/office/drawing/2014/main" id="{978F3437-5953-4C82-B800-DEF96CCDA082}"/>
                </a:ext>
              </a:extLst>
            </p:cNvPr>
            <p:cNvSpPr/>
            <p:nvPr/>
          </p:nvSpPr>
          <p:spPr>
            <a:xfrm>
              <a:off x="339792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Cube 170">
              <a:extLst>
                <a:ext uri="{FF2B5EF4-FFF2-40B4-BE49-F238E27FC236}">
                  <a16:creationId xmlns:a16="http://schemas.microsoft.com/office/drawing/2014/main" id="{B1B11B49-A5D4-485B-8474-D2C2B482411F}"/>
                </a:ext>
              </a:extLst>
            </p:cNvPr>
            <p:cNvSpPr/>
            <p:nvPr/>
          </p:nvSpPr>
          <p:spPr>
            <a:xfrm>
              <a:off x="3892222"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Cube 171">
              <a:extLst>
                <a:ext uri="{FF2B5EF4-FFF2-40B4-BE49-F238E27FC236}">
                  <a16:creationId xmlns:a16="http://schemas.microsoft.com/office/drawing/2014/main" id="{092B3FD7-0500-4604-B030-3E1FA263B036}"/>
                </a:ext>
              </a:extLst>
            </p:cNvPr>
            <p:cNvSpPr/>
            <p:nvPr/>
          </p:nvSpPr>
          <p:spPr>
            <a:xfrm>
              <a:off x="434147"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Cube 172">
              <a:extLst>
                <a:ext uri="{FF2B5EF4-FFF2-40B4-BE49-F238E27FC236}">
                  <a16:creationId xmlns:a16="http://schemas.microsoft.com/office/drawing/2014/main" id="{CBBBCD68-FEBE-4522-BC09-72AB12A31A98}"/>
                </a:ext>
              </a:extLst>
            </p:cNvPr>
            <p:cNvSpPr/>
            <p:nvPr/>
          </p:nvSpPr>
          <p:spPr>
            <a:xfrm>
              <a:off x="928446"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Cube 173">
              <a:extLst>
                <a:ext uri="{FF2B5EF4-FFF2-40B4-BE49-F238E27FC236}">
                  <a16:creationId xmlns:a16="http://schemas.microsoft.com/office/drawing/2014/main" id="{D735D621-FC86-41B5-A6E7-25314170B6D0}"/>
                </a:ext>
              </a:extLst>
            </p:cNvPr>
            <p:cNvSpPr/>
            <p:nvPr/>
          </p:nvSpPr>
          <p:spPr>
            <a:xfrm>
              <a:off x="1423875"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Cube 174">
              <a:extLst>
                <a:ext uri="{FF2B5EF4-FFF2-40B4-BE49-F238E27FC236}">
                  <a16:creationId xmlns:a16="http://schemas.microsoft.com/office/drawing/2014/main" id="{292BB969-832B-4837-85B4-4FEA30686857}"/>
                </a:ext>
              </a:extLst>
            </p:cNvPr>
            <p:cNvSpPr/>
            <p:nvPr/>
          </p:nvSpPr>
          <p:spPr>
            <a:xfrm>
              <a:off x="1918174"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ube 175">
              <a:extLst>
                <a:ext uri="{FF2B5EF4-FFF2-40B4-BE49-F238E27FC236}">
                  <a16:creationId xmlns:a16="http://schemas.microsoft.com/office/drawing/2014/main" id="{55A51BD6-2507-4368-936E-F19F7FAB6E5E}"/>
                </a:ext>
              </a:extLst>
            </p:cNvPr>
            <p:cNvSpPr/>
            <p:nvPr/>
          </p:nvSpPr>
          <p:spPr>
            <a:xfrm>
              <a:off x="2415428"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ube 176">
              <a:extLst>
                <a:ext uri="{FF2B5EF4-FFF2-40B4-BE49-F238E27FC236}">
                  <a16:creationId xmlns:a16="http://schemas.microsoft.com/office/drawing/2014/main" id="{6B7571A9-8459-42A7-B844-C8918696CA39}"/>
                </a:ext>
              </a:extLst>
            </p:cNvPr>
            <p:cNvSpPr/>
            <p:nvPr/>
          </p:nvSpPr>
          <p:spPr>
            <a:xfrm>
              <a:off x="2909727"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ube 177">
              <a:extLst>
                <a:ext uri="{FF2B5EF4-FFF2-40B4-BE49-F238E27FC236}">
                  <a16:creationId xmlns:a16="http://schemas.microsoft.com/office/drawing/2014/main" id="{63977562-091C-46C8-9B62-92BA766573AF}"/>
                </a:ext>
              </a:extLst>
            </p:cNvPr>
            <p:cNvSpPr/>
            <p:nvPr/>
          </p:nvSpPr>
          <p:spPr>
            <a:xfrm>
              <a:off x="3397923"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ube 178">
              <a:extLst>
                <a:ext uri="{FF2B5EF4-FFF2-40B4-BE49-F238E27FC236}">
                  <a16:creationId xmlns:a16="http://schemas.microsoft.com/office/drawing/2014/main" id="{BD260AB0-FD71-4A53-AEAB-6248557D5F92}"/>
                </a:ext>
              </a:extLst>
            </p:cNvPr>
            <p:cNvSpPr/>
            <p:nvPr/>
          </p:nvSpPr>
          <p:spPr>
            <a:xfrm>
              <a:off x="3892222"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ube 196">
              <a:extLst>
                <a:ext uri="{FF2B5EF4-FFF2-40B4-BE49-F238E27FC236}">
                  <a16:creationId xmlns:a16="http://schemas.microsoft.com/office/drawing/2014/main" id="{A811C74C-0303-4B3D-AF4C-0302AFC636B5}"/>
                </a:ext>
              </a:extLst>
            </p:cNvPr>
            <p:cNvSpPr/>
            <p:nvPr/>
          </p:nvSpPr>
          <p:spPr>
            <a:xfrm>
              <a:off x="588945"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Cube 197">
              <a:extLst>
                <a:ext uri="{FF2B5EF4-FFF2-40B4-BE49-F238E27FC236}">
                  <a16:creationId xmlns:a16="http://schemas.microsoft.com/office/drawing/2014/main" id="{C69368A2-7729-4792-A937-281B244D8075}"/>
                </a:ext>
              </a:extLst>
            </p:cNvPr>
            <p:cNvSpPr/>
            <p:nvPr/>
          </p:nvSpPr>
          <p:spPr>
            <a:xfrm>
              <a:off x="1083244"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Cube 198">
              <a:extLst>
                <a:ext uri="{FF2B5EF4-FFF2-40B4-BE49-F238E27FC236}">
                  <a16:creationId xmlns:a16="http://schemas.microsoft.com/office/drawing/2014/main" id="{462FCCD2-39E2-461F-9D48-1ED2D3F25E10}"/>
                </a:ext>
              </a:extLst>
            </p:cNvPr>
            <p:cNvSpPr/>
            <p:nvPr/>
          </p:nvSpPr>
          <p:spPr>
            <a:xfrm>
              <a:off x="1578673"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ube 199">
              <a:extLst>
                <a:ext uri="{FF2B5EF4-FFF2-40B4-BE49-F238E27FC236}">
                  <a16:creationId xmlns:a16="http://schemas.microsoft.com/office/drawing/2014/main" id="{E07ABF49-EA18-4E60-A988-276976674A82}"/>
                </a:ext>
              </a:extLst>
            </p:cNvPr>
            <p:cNvSpPr/>
            <p:nvPr/>
          </p:nvSpPr>
          <p:spPr>
            <a:xfrm>
              <a:off x="2072972"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Cube 201">
              <a:extLst>
                <a:ext uri="{FF2B5EF4-FFF2-40B4-BE49-F238E27FC236}">
                  <a16:creationId xmlns:a16="http://schemas.microsoft.com/office/drawing/2014/main" id="{5694BE06-E839-4426-864D-EE68540074C5}"/>
                </a:ext>
              </a:extLst>
            </p:cNvPr>
            <p:cNvSpPr/>
            <p:nvPr/>
          </p:nvSpPr>
          <p:spPr>
            <a:xfrm>
              <a:off x="434147"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Cube 202">
              <a:extLst>
                <a:ext uri="{FF2B5EF4-FFF2-40B4-BE49-F238E27FC236}">
                  <a16:creationId xmlns:a16="http://schemas.microsoft.com/office/drawing/2014/main" id="{23870BDF-BDB8-41F3-9294-D5A7B762EC81}"/>
                </a:ext>
              </a:extLst>
            </p:cNvPr>
            <p:cNvSpPr/>
            <p:nvPr/>
          </p:nvSpPr>
          <p:spPr>
            <a:xfrm>
              <a:off x="928446"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Cube 203">
              <a:extLst>
                <a:ext uri="{FF2B5EF4-FFF2-40B4-BE49-F238E27FC236}">
                  <a16:creationId xmlns:a16="http://schemas.microsoft.com/office/drawing/2014/main" id="{FB5BE177-AC11-448A-903C-4EAADD65F09E}"/>
                </a:ext>
              </a:extLst>
            </p:cNvPr>
            <p:cNvSpPr/>
            <p:nvPr/>
          </p:nvSpPr>
          <p:spPr>
            <a:xfrm>
              <a:off x="1423875"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Cube 204">
              <a:extLst>
                <a:ext uri="{FF2B5EF4-FFF2-40B4-BE49-F238E27FC236}">
                  <a16:creationId xmlns:a16="http://schemas.microsoft.com/office/drawing/2014/main" id="{7ED103AE-07A1-4A61-AA63-E8612D699F6F}"/>
                </a:ext>
              </a:extLst>
            </p:cNvPr>
            <p:cNvSpPr/>
            <p:nvPr/>
          </p:nvSpPr>
          <p:spPr>
            <a:xfrm>
              <a:off x="1918174"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Cube 205">
              <a:extLst>
                <a:ext uri="{FF2B5EF4-FFF2-40B4-BE49-F238E27FC236}">
                  <a16:creationId xmlns:a16="http://schemas.microsoft.com/office/drawing/2014/main" id="{E143F2DC-B14D-4CBA-8DE6-4917C73A1FD5}"/>
                </a:ext>
              </a:extLst>
            </p:cNvPr>
            <p:cNvSpPr/>
            <p:nvPr/>
          </p:nvSpPr>
          <p:spPr>
            <a:xfrm>
              <a:off x="579342"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Cube 206">
              <a:extLst>
                <a:ext uri="{FF2B5EF4-FFF2-40B4-BE49-F238E27FC236}">
                  <a16:creationId xmlns:a16="http://schemas.microsoft.com/office/drawing/2014/main" id="{7AD67CB8-B468-4FC6-AC44-4ACE3E2F529B}"/>
                </a:ext>
              </a:extLst>
            </p:cNvPr>
            <p:cNvSpPr/>
            <p:nvPr/>
          </p:nvSpPr>
          <p:spPr>
            <a:xfrm>
              <a:off x="1073641"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ube 207">
              <a:extLst>
                <a:ext uri="{FF2B5EF4-FFF2-40B4-BE49-F238E27FC236}">
                  <a16:creationId xmlns:a16="http://schemas.microsoft.com/office/drawing/2014/main" id="{650D4AB1-B782-445A-9E4C-821D82E4FED2}"/>
                </a:ext>
              </a:extLst>
            </p:cNvPr>
            <p:cNvSpPr/>
            <p:nvPr/>
          </p:nvSpPr>
          <p:spPr>
            <a:xfrm>
              <a:off x="1569070"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Cube 208">
              <a:extLst>
                <a:ext uri="{FF2B5EF4-FFF2-40B4-BE49-F238E27FC236}">
                  <a16:creationId xmlns:a16="http://schemas.microsoft.com/office/drawing/2014/main" id="{FAD6F54A-38E7-441D-B16E-F1F509E5C986}"/>
                </a:ext>
              </a:extLst>
            </p:cNvPr>
            <p:cNvSpPr/>
            <p:nvPr/>
          </p:nvSpPr>
          <p:spPr>
            <a:xfrm>
              <a:off x="2063369"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Cube 214">
              <a:extLst>
                <a:ext uri="{FF2B5EF4-FFF2-40B4-BE49-F238E27FC236}">
                  <a16:creationId xmlns:a16="http://schemas.microsoft.com/office/drawing/2014/main" id="{9F1C1A12-FF2C-4F2A-A999-122B7C272E5E}"/>
                </a:ext>
              </a:extLst>
            </p:cNvPr>
            <p:cNvSpPr/>
            <p:nvPr/>
          </p:nvSpPr>
          <p:spPr>
            <a:xfrm>
              <a:off x="434147"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Cube 215">
              <a:extLst>
                <a:ext uri="{FF2B5EF4-FFF2-40B4-BE49-F238E27FC236}">
                  <a16:creationId xmlns:a16="http://schemas.microsoft.com/office/drawing/2014/main" id="{9629BB64-D215-479A-919F-42734F3D5F83}"/>
                </a:ext>
              </a:extLst>
            </p:cNvPr>
            <p:cNvSpPr/>
            <p:nvPr/>
          </p:nvSpPr>
          <p:spPr>
            <a:xfrm>
              <a:off x="928446"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Cube 216">
              <a:extLst>
                <a:ext uri="{FF2B5EF4-FFF2-40B4-BE49-F238E27FC236}">
                  <a16:creationId xmlns:a16="http://schemas.microsoft.com/office/drawing/2014/main" id="{BB597BBE-7A14-43FF-B817-D1262726B963}"/>
                </a:ext>
              </a:extLst>
            </p:cNvPr>
            <p:cNvSpPr/>
            <p:nvPr/>
          </p:nvSpPr>
          <p:spPr>
            <a:xfrm>
              <a:off x="1423875"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Cube 217">
              <a:extLst>
                <a:ext uri="{FF2B5EF4-FFF2-40B4-BE49-F238E27FC236}">
                  <a16:creationId xmlns:a16="http://schemas.microsoft.com/office/drawing/2014/main" id="{7EEE42B7-51B0-4566-AADF-8C029C73637C}"/>
                </a:ext>
              </a:extLst>
            </p:cNvPr>
            <p:cNvSpPr/>
            <p:nvPr/>
          </p:nvSpPr>
          <p:spPr>
            <a:xfrm>
              <a:off x="1918174"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0" name="Group 269">
            <a:extLst>
              <a:ext uri="{FF2B5EF4-FFF2-40B4-BE49-F238E27FC236}">
                <a16:creationId xmlns:a16="http://schemas.microsoft.com/office/drawing/2014/main" id="{5FA4AD75-8114-4E2A-8AE4-A5709842CDA1}"/>
              </a:ext>
            </a:extLst>
          </p:cNvPr>
          <p:cNvGrpSpPr/>
          <p:nvPr/>
        </p:nvGrpSpPr>
        <p:grpSpPr>
          <a:xfrm>
            <a:off x="8118836" y="2134542"/>
            <a:ext cx="3305444" cy="2748335"/>
            <a:chOff x="6668883" y="2180815"/>
            <a:chExt cx="3305444" cy="2748335"/>
          </a:xfrm>
        </p:grpSpPr>
        <p:sp>
          <p:nvSpPr>
            <p:cNvPr id="254" name="Cube 253">
              <a:extLst>
                <a:ext uri="{FF2B5EF4-FFF2-40B4-BE49-F238E27FC236}">
                  <a16:creationId xmlns:a16="http://schemas.microsoft.com/office/drawing/2014/main" id="{814C6109-7645-4BD9-A109-B60CC7ADCB0E}"/>
                </a:ext>
              </a:extLst>
            </p:cNvPr>
            <p:cNvSpPr/>
            <p:nvPr/>
          </p:nvSpPr>
          <p:spPr>
            <a:xfrm>
              <a:off x="6837533"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Cube 254">
              <a:extLst>
                <a:ext uri="{FF2B5EF4-FFF2-40B4-BE49-F238E27FC236}">
                  <a16:creationId xmlns:a16="http://schemas.microsoft.com/office/drawing/2014/main" id="{3E14C945-12E2-40B8-87F5-75E4B00C1413}"/>
                </a:ext>
              </a:extLst>
            </p:cNvPr>
            <p:cNvSpPr/>
            <p:nvPr/>
          </p:nvSpPr>
          <p:spPr>
            <a:xfrm>
              <a:off x="7331832"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Cube 255">
              <a:extLst>
                <a:ext uri="{FF2B5EF4-FFF2-40B4-BE49-F238E27FC236}">
                  <a16:creationId xmlns:a16="http://schemas.microsoft.com/office/drawing/2014/main" id="{59632ADC-8CF2-4558-B22D-6FD9D56B0A78}"/>
                </a:ext>
              </a:extLst>
            </p:cNvPr>
            <p:cNvSpPr/>
            <p:nvPr/>
          </p:nvSpPr>
          <p:spPr>
            <a:xfrm>
              <a:off x="7827261"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Cube 256">
              <a:extLst>
                <a:ext uri="{FF2B5EF4-FFF2-40B4-BE49-F238E27FC236}">
                  <a16:creationId xmlns:a16="http://schemas.microsoft.com/office/drawing/2014/main" id="{C4740F08-D069-4ECB-9E28-D93194B6B1EB}"/>
                </a:ext>
              </a:extLst>
            </p:cNvPr>
            <p:cNvSpPr/>
            <p:nvPr/>
          </p:nvSpPr>
          <p:spPr>
            <a:xfrm>
              <a:off x="8321560"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Cube 257">
              <a:extLst>
                <a:ext uri="{FF2B5EF4-FFF2-40B4-BE49-F238E27FC236}">
                  <a16:creationId xmlns:a16="http://schemas.microsoft.com/office/drawing/2014/main" id="{FC196FAE-F022-4A14-BE39-66994A70771E}"/>
                </a:ext>
              </a:extLst>
            </p:cNvPr>
            <p:cNvSpPr/>
            <p:nvPr/>
          </p:nvSpPr>
          <p:spPr>
            <a:xfrm>
              <a:off x="8818814"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Cube 258">
              <a:extLst>
                <a:ext uri="{FF2B5EF4-FFF2-40B4-BE49-F238E27FC236}">
                  <a16:creationId xmlns:a16="http://schemas.microsoft.com/office/drawing/2014/main" id="{DD99E60A-12C5-4A14-BFE4-A169278E9BD0}"/>
                </a:ext>
              </a:extLst>
            </p:cNvPr>
            <p:cNvSpPr/>
            <p:nvPr/>
          </p:nvSpPr>
          <p:spPr>
            <a:xfrm>
              <a:off x="9313113"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Cube 261">
              <a:extLst>
                <a:ext uri="{FF2B5EF4-FFF2-40B4-BE49-F238E27FC236}">
                  <a16:creationId xmlns:a16="http://schemas.microsoft.com/office/drawing/2014/main" id="{10796730-454E-4E35-BD23-36E11434C8B0}"/>
                </a:ext>
              </a:extLst>
            </p:cNvPr>
            <p:cNvSpPr/>
            <p:nvPr/>
          </p:nvSpPr>
          <p:spPr>
            <a:xfrm>
              <a:off x="6837533"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Cube 262">
              <a:extLst>
                <a:ext uri="{FF2B5EF4-FFF2-40B4-BE49-F238E27FC236}">
                  <a16:creationId xmlns:a16="http://schemas.microsoft.com/office/drawing/2014/main" id="{1F9E1D48-2A18-4741-9ABA-D33BBFA104A7}"/>
                </a:ext>
              </a:extLst>
            </p:cNvPr>
            <p:cNvSpPr/>
            <p:nvPr/>
          </p:nvSpPr>
          <p:spPr>
            <a:xfrm>
              <a:off x="7331832"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Cube 263">
              <a:extLst>
                <a:ext uri="{FF2B5EF4-FFF2-40B4-BE49-F238E27FC236}">
                  <a16:creationId xmlns:a16="http://schemas.microsoft.com/office/drawing/2014/main" id="{A39F0610-EBB2-4243-ADF9-4173CF5C68FD}"/>
                </a:ext>
              </a:extLst>
            </p:cNvPr>
            <p:cNvSpPr/>
            <p:nvPr/>
          </p:nvSpPr>
          <p:spPr>
            <a:xfrm>
              <a:off x="7827261"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Cube 264">
              <a:extLst>
                <a:ext uri="{FF2B5EF4-FFF2-40B4-BE49-F238E27FC236}">
                  <a16:creationId xmlns:a16="http://schemas.microsoft.com/office/drawing/2014/main" id="{E7B78730-1294-434A-BF8F-5C60C8D11054}"/>
                </a:ext>
              </a:extLst>
            </p:cNvPr>
            <p:cNvSpPr/>
            <p:nvPr/>
          </p:nvSpPr>
          <p:spPr>
            <a:xfrm>
              <a:off x="8321560"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Cube 221">
              <a:extLst>
                <a:ext uri="{FF2B5EF4-FFF2-40B4-BE49-F238E27FC236}">
                  <a16:creationId xmlns:a16="http://schemas.microsoft.com/office/drawing/2014/main" id="{CFF3E15D-50DE-453A-BF1D-29BAFDF189AF}"/>
                </a:ext>
              </a:extLst>
            </p:cNvPr>
            <p:cNvSpPr/>
            <p:nvPr/>
          </p:nvSpPr>
          <p:spPr>
            <a:xfrm>
              <a:off x="667001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Cube 222">
              <a:extLst>
                <a:ext uri="{FF2B5EF4-FFF2-40B4-BE49-F238E27FC236}">
                  <a16:creationId xmlns:a16="http://schemas.microsoft.com/office/drawing/2014/main" id="{08FB90B2-3EAA-4EC4-B740-480BD5F21948}"/>
                </a:ext>
              </a:extLst>
            </p:cNvPr>
            <p:cNvSpPr/>
            <p:nvPr/>
          </p:nvSpPr>
          <p:spPr>
            <a:xfrm>
              <a:off x="7164312"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Cube 223">
              <a:extLst>
                <a:ext uri="{FF2B5EF4-FFF2-40B4-BE49-F238E27FC236}">
                  <a16:creationId xmlns:a16="http://schemas.microsoft.com/office/drawing/2014/main" id="{81E77D06-4D9A-4697-BD38-3EF078F503A3}"/>
                </a:ext>
              </a:extLst>
            </p:cNvPr>
            <p:cNvSpPr/>
            <p:nvPr/>
          </p:nvSpPr>
          <p:spPr>
            <a:xfrm>
              <a:off x="7659741"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Cube 224">
              <a:extLst>
                <a:ext uri="{FF2B5EF4-FFF2-40B4-BE49-F238E27FC236}">
                  <a16:creationId xmlns:a16="http://schemas.microsoft.com/office/drawing/2014/main" id="{DCF41ABE-7E34-4494-A4DE-5639F4C4D38C}"/>
                </a:ext>
              </a:extLst>
            </p:cNvPr>
            <p:cNvSpPr/>
            <p:nvPr/>
          </p:nvSpPr>
          <p:spPr>
            <a:xfrm>
              <a:off x="8154040"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Cube 225">
              <a:extLst>
                <a:ext uri="{FF2B5EF4-FFF2-40B4-BE49-F238E27FC236}">
                  <a16:creationId xmlns:a16="http://schemas.microsoft.com/office/drawing/2014/main" id="{0F244072-6E2D-4D8A-B472-0170199DB864}"/>
                </a:ext>
              </a:extLst>
            </p:cNvPr>
            <p:cNvSpPr/>
            <p:nvPr/>
          </p:nvSpPr>
          <p:spPr>
            <a:xfrm>
              <a:off x="8651294"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Cube 226">
              <a:extLst>
                <a:ext uri="{FF2B5EF4-FFF2-40B4-BE49-F238E27FC236}">
                  <a16:creationId xmlns:a16="http://schemas.microsoft.com/office/drawing/2014/main" id="{EC7B4988-F8D4-49C2-A1F7-48B421AFBFB9}"/>
                </a:ext>
              </a:extLst>
            </p:cNvPr>
            <p:cNvSpPr/>
            <p:nvPr/>
          </p:nvSpPr>
          <p:spPr>
            <a:xfrm>
              <a:off x="914559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Cube 229">
              <a:extLst>
                <a:ext uri="{FF2B5EF4-FFF2-40B4-BE49-F238E27FC236}">
                  <a16:creationId xmlns:a16="http://schemas.microsoft.com/office/drawing/2014/main" id="{EFB376DE-D5A9-4632-BDA1-5B890239E7C6}"/>
                </a:ext>
              </a:extLst>
            </p:cNvPr>
            <p:cNvSpPr/>
            <p:nvPr/>
          </p:nvSpPr>
          <p:spPr>
            <a:xfrm>
              <a:off x="6670013"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Cube 230">
              <a:extLst>
                <a:ext uri="{FF2B5EF4-FFF2-40B4-BE49-F238E27FC236}">
                  <a16:creationId xmlns:a16="http://schemas.microsoft.com/office/drawing/2014/main" id="{30ED11E1-9917-48C0-9762-51643F8C419D}"/>
                </a:ext>
              </a:extLst>
            </p:cNvPr>
            <p:cNvSpPr/>
            <p:nvPr/>
          </p:nvSpPr>
          <p:spPr>
            <a:xfrm>
              <a:off x="7164312"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Cube 231">
              <a:extLst>
                <a:ext uri="{FF2B5EF4-FFF2-40B4-BE49-F238E27FC236}">
                  <a16:creationId xmlns:a16="http://schemas.microsoft.com/office/drawing/2014/main" id="{87253BDD-7C92-4ACF-9666-58F5A2411AE5}"/>
                </a:ext>
              </a:extLst>
            </p:cNvPr>
            <p:cNvSpPr/>
            <p:nvPr/>
          </p:nvSpPr>
          <p:spPr>
            <a:xfrm>
              <a:off x="7659741"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Cube 232">
              <a:extLst>
                <a:ext uri="{FF2B5EF4-FFF2-40B4-BE49-F238E27FC236}">
                  <a16:creationId xmlns:a16="http://schemas.microsoft.com/office/drawing/2014/main" id="{AC1AA921-716B-4732-B067-796222B72646}"/>
                </a:ext>
              </a:extLst>
            </p:cNvPr>
            <p:cNvSpPr/>
            <p:nvPr/>
          </p:nvSpPr>
          <p:spPr>
            <a:xfrm>
              <a:off x="8154040"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Cube 237">
              <a:extLst>
                <a:ext uri="{FF2B5EF4-FFF2-40B4-BE49-F238E27FC236}">
                  <a16:creationId xmlns:a16="http://schemas.microsoft.com/office/drawing/2014/main" id="{4A0A7AAE-6F14-4845-B1E2-F85BA4D61A36}"/>
                </a:ext>
              </a:extLst>
            </p:cNvPr>
            <p:cNvSpPr/>
            <p:nvPr/>
          </p:nvSpPr>
          <p:spPr>
            <a:xfrm>
              <a:off x="6824811"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Cube 238">
              <a:extLst>
                <a:ext uri="{FF2B5EF4-FFF2-40B4-BE49-F238E27FC236}">
                  <a16:creationId xmlns:a16="http://schemas.microsoft.com/office/drawing/2014/main" id="{DDAE2EEF-BCC5-4BC6-88CB-664DF0961666}"/>
                </a:ext>
              </a:extLst>
            </p:cNvPr>
            <p:cNvSpPr/>
            <p:nvPr/>
          </p:nvSpPr>
          <p:spPr>
            <a:xfrm>
              <a:off x="7319110"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Cube 239">
              <a:extLst>
                <a:ext uri="{FF2B5EF4-FFF2-40B4-BE49-F238E27FC236}">
                  <a16:creationId xmlns:a16="http://schemas.microsoft.com/office/drawing/2014/main" id="{5A4F8ADF-BFD6-4849-B6B8-C2150BF79BB1}"/>
                </a:ext>
              </a:extLst>
            </p:cNvPr>
            <p:cNvSpPr/>
            <p:nvPr/>
          </p:nvSpPr>
          <p:spPr>
            <a:xfrm>
              <a:off x="7814539"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Cube 240">
              <a:extLst>
                <a:ext uri="{FF2B5EF4-FFF2-40B4-BE49-F238E27FC236}">
                  <a16:creationId xmlns:a16="http://schemas.microsoft.com/office/drawing/2014/main" id="{B16901B3-C10D-4CED-A249-079FB3D81ED1}"/>
                </a:ext>
              </a:extLst>
            </p:cNvPr>
            <p:cNvSpPr/>
            <p:nvPr/>
          </p:nvSpPr>
          <p:spPr>
            <a:xfrm>
              <a:off x="8308838"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Cube 241">
              <a:extLst>
                <a:ext uri="{FF2B5EF4-FFF2-40B4-BE49-F238E27FC236}">
                  <a16:creationId xmlns:a16="http://schemas.microsoft.com/office/drawing/2014/main" id="{FE237FC8-F3DD-4ED1-BE09-F9DE5F556309}"/>
                </a:ext>
              </a:extLst>
            </p:cNvPr>
            <p:cNvSpPr/>
            <p:nvPr/>
          </p:nvSpPr>
          <p:spPr>
            <a:xfrm>
              <a:off x="6670013"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Cube 242">
              <a:extLst>
                <a:ext uri="{FF2B5EF4-FFF2-40B4-BE49-F238E27FC236}">
                  <a16:creationId xmlns:a16="http://schemas.microsoft.com/office/drawing/2014/main" id="{19FC4B6C-70A7-480D-B547-E500704E78F5}"/>
                </a:ext>
              </a:extLst>
            </p:cNvPr>
            <p:cNvSpPr/>
            <p:nvPr/>
          </p:nvSpPr>
          <p:spPr>
            <a:xfrm>
              <a:off x="7164312"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Cube 243">
              <a:extLst>
                <a:ext uri="{FF2B5EF4-FFF2-40B4-BE49-F238E27FC236}">
                  <a16:creationId xmlns:a16="http://schemas.microsoft.com/office/drawing/2014/main" id="{FCD907A9-B8A7-4407-9DC0-3FB5F7BB2250}"/>
                </a:ext>
              </a:extLst>
            </p:cNvPr>
            <p:cNvSpPr/>
            <p:nvPr/>
          </p:nvSpPr>
          <p:spPr>
            <a:xfrm>
              <a:off x="7659741"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Cube 244">
              <a:extLst>
                <a:ext uri="{FF2B5EF4-FFF2-40B4-BE49-F238E27FC236}">
                  <a16:creationId xmlns:a16="http://schemas.microsoft.com/office/drawing/2014/main" id="{AAA8EC40-EFF8-44FB-9816-252FA8A5421D}"/>
                </a:ext>
              </a:extLst>
            </p:cNvPr>
            <p:cNvSpPr/>
            <p:nvPr/>
          </p:nvSpPr>
          <p:spPr>
            <a:xfrm>
              <a:off x="8154040"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Cube 245">
              <a:extLst>
                <a:ext uri="{FF2B5EF4-FFF2-40B4-BE49-F238E27FC236}">
                  <a16:creationId xmlns:a16="http://schemas.microsoft.com/office/drawing/2014/main" id="{1529C0E6-B256-46E6-9DD9-5D5671582839}"/>
                </a:ext>
              </a:extLst>
            </p:cNvPr>
            <p:cNvSpPr/>
            <p:nvPr/>
          </p:nvSpPr>
          <p:spPr>
            <a:xfrm>
              <a:off x="6815208"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Cube 246">
              <a:extLst>
                <a:ext uri="{FF2B5EF4-FFF2-40B4-BE49-F238E27FC236}">
                  <a16:creationId xmlns:a16="http://schemas.microsoft.com/office/drawing/2014/main" id="{9D798587-7EC0-45AA-9780-5088C0D1DD4D}"/>
                </a:ext>
              </a:extLst>
            </p:cNvPr>
            <p:cNvSpPr/>
            <p:nvPr/>
          </p:nvSpPr>
          <p:spPr>
            <a:xfrm>
              <a:off x="7309507"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Cube 248">
              <a:extLst>
                <a:ext uri="{FF2B5EF4-FFF2-40B4-BE49-F238E27FC236}">
                  <a16:creationId xmlns:a16="http://schemas.microsoft.com/office/drawing/2014/main" id="{A15D6EC8-59B0-4936-8CAB-7237827D1E37}"/>
                </a:ext>
              </a:extLst>
            </p:cNvPr>
            <p:cNvSpPr/>
            <p:nvPr/>
          </p:nvSpPr>
          <p:spPr>
            <a:xfrm>
              <a:off x="6814078" y="218081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Cube 247">
              <a:extLst>
                <a:ext uri="{FF2B5EF4-FFF2-40B4-BE49-F238E27FC236}">
                  <a16:creationId xmlns:a16="http://schemas.microsoft.com/office/drawing/2014/main" id="{FE4217BD-6B9D-4118-B470-52D811A14F7C}"/>
                </a:ext>
              </a:extLst>
            </p:cNvPr>
            <p:cNvSpPr/>
            <p:nvPr/>
          </p:nvSpPr>
          <p:spPr>
            <a:xfrm>
              <a:off x="7309507" y="218764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Cube 249">
              <a:extLst>
                <a:ext uri="{FF2B5EF4-FFF2-40B4-BE49-F238E27FC236}">
                  <a16:creationId xmlns:a16="http://schemas.microsoft.com/office/drawing/2014/main" id="{98AF643B-1A90-4328-B2C8-0CE9923AFD24}"/>
                </a:ext>
              </a:extLst>
            </p:cNvPr>
            <p:cNvSpPr/>
            <p:nvPr/>
          </p:nvSpPr>
          <p:spPr>
            <a:xfrm>
              <a:off x="6670013"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Cube 250">
              <a:extLst>
                <a:ext uri="{FF2B5EF4-FFF2-40B4-BE49-F238E27FC236}">
                  <a16:creationId xmlns:a16="http://schemas.microsoft.com/office/drawing/2014/main" id="{AEFA87AE-FE78-4306-892D-55C7424ECEED}"/>
                </a:ext>
              </a:extLst>
            </p:cNvPr>
            <p:cNvSpPr/>
            <p:nvPr/>
          </p:nvSpPr>
          <p:spPr>
            <a:xfrm>
              <a:off x="7164312"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Cube 252">
              <a:extLst>
                <a:ext uri="{FF2B5EF4-FFF2-40B4-BE49-F238E27FC236}">
                  <a16:creationId xmlns:a16="http://schemas.microsoft.com/office/drawing/2014/main" id="{F8641904-35CA-4FB0-A1AE-D0BC21C075F5}"/>
                </a:ext>
              </a:extLst>
            </p:cNvPr>
            <p:cNvSpPr/>
            <p:nvPr/>
          </p:nvSpPr>
          <p:spPr>
            <a:xfrm>
              <a:off x="6668883" y="232462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Cube 251">
              <a:extLst>
                <a:ext uri="{FF2B5EF4-FFF2-40B4-BE49-F238E27FC236}">
                  <a16:creationId xmlns:a16="http://schemas.microsoft.com/office/drawing/2014/main" id="{D405265E-1695-4C60-BFCE-24334A2FB582}"/>
                </a:ext>
              </a:extLst>
            </p:cNvPr>
            <p:cNvSpPr/>
            <p:nvPr/>
          </p:nvSpPr>
          <p:spPr>
            <a:xfrm>
              <a:off x="7164312" y="233145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1" name="TextBox 270">
            <a:extLst>
              <a:ext uri="{FF2B5EF4-FFF2-40B4-BE49-F238E27FC236}">
                <a16:creationId xmlns:a16="http://schemas.microsoft.com/office/drawing/2014/main" id="{E9455AB8-30C1-40C1-85F9-5FFCF032DCE9}"/>
              </a:ext>
            </a:extLst>
          </p:cNvPr>
          <p:cNvSpPr txBox="1"/>
          <p:nvPr/>
        </p:nvSpPr>
        <p:spPr>
          <a:xfrm>
            <a:off x="2540277" y="5291855"/>
            <a:ext cx="8989943" cy="769441"/>
          </a:xfrm>
          <a:prstGeom prst="rect">
            <a:avLst/>
          </a:prstGeom>
          <a:noFill/>
        </p:spPr>
        <p:txBody>
          <a:bodyPr wrap="square" rtlCol="0">
            <a:spAutoFit/>
          </a:bodyPr>
          <a:lstStyle/>
          <a:p>
            <a:r>
              <a:rPr lang="en-US" sz="4400" b="1">
                <a:solidFill>
                  <a:schemeClr val="bg1"/>
                </a:solidFill>
                <a:latin typeface="HP001 4 hàng" panose="020B0603050302020204" pitchFamily="34" charset="0"/>
              </a:rPr>
              <a:t>A						     B</a:t>
            </a:r>
          </a:p>
        </p:txBody>
      </p:sp>
      <p:pic>
        <p:nvPicPr>
          <p:cNvPr id="272" name="Picture 271">
            <a:extLst>
              <a:ext uri="{FF2B5EF4-FFF2-40B4-BE49-F238E27FC236}">
                <a16:creationId xmlns:a16="http://schemas.microsoft.com/office/drawing/2014/main" id="{3D37302B-69DD-4021-B6B4-A0A36438DA8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4818753" y="4636010"/>
            <a:ext cx="2554493" cy="2554493"/>
          </a:xfrm>
          <a:prstGeom prst="rect">
            <a:avLst/>
          </a:prstGeom>
        </p:spPr>
      </p:pic>
      <p:pic>
        <p:nvPicPr>
          <p:cNvPr id="6" name="Picture 5">
            <a:extLst>
              <a:ext uri="{FF2B5EF4-FFF2-40B4-BE49-F238E27FC236}">
                <a16:creationId xmlns:a16="http://schemas.microsoft.com/office/drawing/2014/main" id="{5E53D99B-7E70-44A7-8EF1-5013F5BDA269}"/>
              </a:ext>
            </a:extLst>
          </p:cNvPr>
          <p:cNvPicPr>
            <a:picLocks noChangeAspect="1"/>
          </p:cNvPicPr>
          <p:nvPr/>
        </p:nvPicPr>
        <p:blipFill rotWithShape="1">
          <a:blip r:embed="rId5">
            <a:extLst>
              <a:ext uri="{28A0092B-C50C-407E-A947-70E740481C1C}">
                <a14:useLocalDpi xmlns:a14="http://schemas.microsoft.com/office/drawing/2010/main" val="0"/>
              </a:ext>
            </a:extLst>
          </a:blip>
          <a:srcRect t="66015"/>
          <a:stretch/>
        </p:blipFill>
        <p:spPr>
          <a:xfrm>
            <a:off x="2836268" y="779227"/>
            <a:ext cx="5626990" cy="2556646"/>
          </a:xfrm>
          <a:prstGeom prst="rect">
            <a:avLst/>
          </a:prstGeom>
        </p:spPr>
      </p:pic>
      <p:sp>
        <p:nvSpPr>
          <p:cNvPr id="7" name="TextBox 6">
            <a:extLst>
              <a:ext uri="{FF2B5EF4-FFF2-40B4-BE49-F238E27FC236}">
                <a16:creationId xmlns:a16="http://schemas.microsoft.com/office/drawing/2014/main" id="{15BE2B07-0692-4930-815E-D5AA05BCC1EA}"/>
              </a:ext>
            </a:extLst>
          </p:cNvPr>
          <p:cNvSpPr txBox="1"/>
          <p:nvPr/>
        </p:nvSpPr>
        <p:spPr>
          <a:xfrm>
            <a:off x="2938381" y="1145161"/>
            <a:ext cx="2369716" cy="830997"/>
          </a:xfrm>
          <a:prstGeom prst="rect">
            <a:avLst/>
          </a:prstGeom>
          <a:noFill/>
        </p:spPr>
        <p:txBody>
          <a:bodyPr wrap="square" rtlCol="0">
            <a:spAutoFit/>
          </a:bodyPr>
          <a:lstStyle/>
          <a:p>
            <a:pPr algn="ctr"/>
            <a:r>
              <a:rPr lang="en-US" sz="2400" dirty="0">
                <a:latin typeface="Arial" panose="020B0604020202020204" pitchFamily="34" charset="0"/>
              </a:rPr>
              <a:t>48 </a:t>
            </a:r>
            <a:r>
              <a:rPr lang="en-US" sz="2400" dirty="0" err="1">
                <a:latin typeface="Arial" panose="020B0604020202020204" pitchFamily="34" charset="0"/>
              </a:rPr>
              <a:t>hình</a:t>
            </a:r>
            <a:r>
              <a:rPr lang="en-US" sz="2400" dirty="0">
                <a:latin typeface="Arial" panose="020B0604020202020204" pitchFamily="34" charset="0"/>
              </a:rPr>
              <a:t> </a:t>
            </a:r>
            <a:r>
              <a:rPr lang="en-US" sz="2400" dirty="0" err="1">
                <a:latin typeface="Arial" panose="020B0604020202020204" pitchFamily="34" charset="0"/>
              </a:rPr>
              <a:t>lập</a:t>
            </a:r>
            <a:r>
              <a:rPr lang="en-US" sz="2400" dirty="0">
                <a:latin typeface="Arial" panose="020B0604020202020204" pitchFamily="34" charset="0"/>
              </a:rPr>
              <a:t> </a:t>
            </a:r>
            <a:r>
              <a:rPr lang="en-US" sz="2400" dirty="0" err="1">
                <a:latin typeface="Arial" panose="020B0604020202020204" pitchFamily="34" charset="0"/>
              </a:rPr>
              <a:t>phương</a:t>
            </a:r>
            <a:r>
              <a:rPr lang="en-US" sz="2400" dirty="0">
                <a:latin typeface="Arial" panose="020B0604020202020204" pitchFamily="34" charset="0"/>
              </a:rPr>
              <a:t> </a:t>
            </a:r>
            <a:r>
              <a:rPr lang="en-US" sz="2400" dirty="0" err="1">
                <a:latin typeface="Arial" panose="020B0604020202020204" pitchFamily="34" charset="0"/>
              </a:rPr>
              <a:t>nhỏ</a:t>
            </a:r>
            <a:endParaRPr lang="en-US" sz="2400" dirty="0">
              <a:latin typeface="Arial" panose="020B0604020202020204" pitchFamily="34" charset="0"/>
            </a:endParaRPr>
          </a:p>
        </p:txBody>
      </p:sp>
      <p:sp>
        <p:nvSpPr>
          <p:cNvPr id="101" name="TextBox 100">
            <a:extLst>
              <a:ext uri="{FF2B5EF4-FFF2-40B4-BE49-F238E27FC236}">
                <a16:creationId xmlns:a16="http://schemas.microsoft.com/office/drawing/2014/main" id="{87458014-D0B9-49EE-A82C-A2F701F4BECF}"/>
              </a:ext>
            </a:extLst>
          </p:cNvPr>
          <p:cNvSpPr txBox="1"/>
          <p:nvPr/>
        </p:nvSpPr>
        <p:spPr>
          <a:xfrm rot="20611078">
            <a:off x="5928303" y="1317058"/>
            <a:ext cx="2369716" cy="830997"/>
          </a:xfrm>
          <a:prstGeom prst="rect">
            <a:avLst/>
          </a:prstGeom>
          <a:noFill/>
        </p:spPr>
        <p:txBody>
          <a:bodyPr wrap="square" rtlCol="0">
            <a:spAutoFit/>
          </a:bodyPr>
          <a:lstStyle/>
          <a:p>
            <a:pPr algn="ctr"/>
            <a:r>
              <a:rPr lang="en-US" sz="2400" dirty="0">
                <a:latin typeface="Arial" panose="020B0604020202020204" pitchFamily="34" charset="0"/>
              </a:rPr>
              <a:t>36 </a:t>
            </a:r>
            <a:r>
              <a:rPr lang="en-US" sz="2400" dirty="0" err="1">
                <a:latin typeface="Arial" panose="020B0604020202020204" pitchFamily="34" charset="0"/>
              </a:rPr>
              <a:t>hình</a:t>
            </a:r>
            <a:r>
              <a:rPr lang="en-US" sz="2400" dirty="0">
                <a:latin typeface="Arial" panose="020B0604020202020204" pitchFamily="34" charset="0"/>
              </a:rPr>
              <a:t> </a:t>
            </a:r>
            <a:r>
              <a:rPr lang="en-US" sz="2400" dirty="0" err="1">
                <a:latin typeface="Arial" panose="020B0604020202020204" pitchFamily="34" charset="0"/>
              </a:rPr>
              <a:t>lập</a:t>
            </a:r>
            <a:r>
              <a:rPr lang="en-US" sz="2400" dirty="0">
                <a:latin typeface="Arial" panose="020B0604020202020204" pitchFamily="34" charset="0"/>
              </a:rPr>
              <a:t> </a:t>
            </a:r>
            <a:r>
              <a:rPr lang="en-US" sz="2400" dirty="0" err="1">
                <a:latin typeface="Arial" panose="020B0604020202020204" pitchFamily="34" charset="0"/>
              </a:rPr>
              <a:t>phương</a:t>
            </a:r>
            <a:r>
              <a:rPr lang="en-US" sz="2400" dirty="0">
                <a:latin typeface="Arial" panose="020B0604020202020204" pitchFamily="34" charset="0"/>
              </a:rPr>
              <a:t> </a:t>
            </a:r>
            <a:r>
              <a:rPr lang="en-US" sz="2400" dirty="0" err="1">
                <a:latin typeface="Arial" panose="020B0604020202020204" pitchFamily="34" charset="0"/>
              </a:rPr>
              <a:t>nhỏ</a:t>
            </a:r>
            <a:endParaRPr lang="en-US" sz="2400" dirty="0">
              <a:latin typeface="Arial" panose="020B0604020202020204" pitchFamily="34" charset="0"/>
            </a:endParaRPr>
          </a:p>
        </p:txBody>
      </p:sp>
    </p:spTree>
    <p:extLst>
      <p:ext uri="{BB962C8B-B14F-4D97-AF65-F5344CB8AC3E}">
        <p14:creationId xmlns:p14="http://schemas.microsoft.com/office/powerpoint/2010/main" val="3558273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barn(inVertical)">
                                      <p:cBhvr>
                                        <p:cTn id="13" dur="500"/>
                                        <p:tgtEl>
                                          <p:spTgt spid="10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mph" presetSubtype="0" accel="7000" decel="8000" autoRev="1" fill="remove" nodeType="clickEffect">
                                  <p:stCondLst>
                                    <p:cond delay="0"/>
                                  </p:stCondLst>
                                  <p:childTnLst>
                                    <p:animScale>
                                      <p:cBhvr>
                                        <p:cTn id="17" dur="2000" fill="hold"/>
                                        <p:tgtEl>
                                          <p:spTgt spid="219"/>
                                        </p:tgtEl>
                                      </p:cBhvr>
                                      <p:by x="150000" y="150000"/>
                                    </p:animScale>
                                  </p:childTnLst>
                                </p:cTn>
                              </p:par>
                              <p:par>
                                <p:cTn id="18" presetID="32" presetClass="emph" presetSubtype="0" repeatCount="5000" fill="hold" nodeType="withEffect">
                                  <p:stCondLst>
                                    <p:cond delay="0"/>
                                  </p:stCondLst>
                                  <p:childTnLst>
                                    <p:animRot by="120000">
                                      <p:cBhvr>
                                        <p:cTn id="19" dur="100" fill="hold">
                                          <p:stCondLst>
                                            <p:cond delay="0"/>
                                          </p:stCondLst>
                                        </p:cTn>
                                        <p:tgtEl>
                                          <p:spTgt spid="219"/>
                                        </p:tgtEl>
                                        <p:attrNameLst>
                                          <p:attrName>r</p:attrName>
                                        </p:attrNameLst>
                                      </p:cBhvr>
                                    </p:animRot>
                                    <p:animRot by="-240000">
                                      <p:cBhvr>
                                        <p:cTn id="20" dur="200" fill="hold">
                                          <p:stCondLst>
                                            <p:cond delay="200"/>
                                          </p:stCondLst>
                                        </p:cTn>
                                        <p:tgtEl>
                                          <p:spTgt spid="219"/>
                                        </p:tgtEl>
                                        <p:attrNameLst>
                                          <p:attrName>r</p:attrName>
                                        </p:attrNameLst>
                                      </p:cBhvr>
                                    </p:animRot>
                                    <p:animRot by="240000">
                                      <p:cBhvr>
                                        <p:cTn id="21" dur="200" fill="hold">
                                          <p:stCondLst>
                                            <p:cond delay="400"/>
                                          </p:stCondLst>
                                        </p:cTn>
                                        <p:tgtEl>
                                          <p:spTgt spid="219"/>
                                        </p:tgtEl>
                                        <p:attrNameLst>
                                          <p:attrName>r</p:attrName>
                                        </p:attrNameLst>
                                      </p:cBhvr>
                                    </p:animRot>
                                    <p:animRot by="-240000">
                                      <p:cBhvr>
                                        <p:cTn id="22" dur="200" fill="hold">
                                          <p:stCondLst>
                                            <p:cond delay="600"/>
                                          </p:stCondLst>
                                        </p:cTn>
                                        <p:tgtEl>
                                          <p:spTgt spid="219"/>
                                        </p:tgtEl>
                                        <p:attrNameLst>
                                          <p:attrName>r</p:attrName>
                                        </p:attrNameLst>
                                      </p:cBhvr>
                                    </p:animRot>
                                    <p:animRot by="120000">
                                      <p:cBhvr>
                                        <p:cTn id="23" dur="200" fill="hold">
                                          <p:stCondLst>
                                            <p:cond delay="800"/>
                                          </p:stCondLst>
                                        </p:cTn>
                                        <p:tgtEl>
                                          <p:spTgt spid="2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7B513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V="1">
            <a:off x="465956" y="368820"/>
            <a:ext cx="11183887" cy="6120359"/>
          </a:xfrm>
          <a:prstGeom prst="rect">
            <a:avLst/>
          </a:prstGeom>
        </p:spPr>
      </p:pic>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ackgroundRemoval t="71791" b="84786" l="49748" r="94836"/>
                    </a14:imgEffect>
                  </a14:imgLayer>
                </a14:imgProps>
              </a:ext>
              <a:ext uri="{28A0092B-C50C-407E-A947-70E740481C1C}">
                <a14:useLocalDpi xmlns:a14="http://schemas.microsoft.com/office/drawing/2010/main" val="0"/>
              </a:ext>
            </a:extLst>
          </a:blip>
          <a:srcRect l="49430" t="70322" b="13549"/>
          <a:stretch/>
        </p:blipFill>
        <p:spPr>
          <a:xfrm rot="1529739">
            <a:off x="9256761" y="358886"/>
            <a:ext cx="3715715" cy="94182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275" y="382135"/>
            <a:ext cx="5620058" cy="5620058"/>
          </a:xfrm>
          <a:prstGeom prst="rect">
            <a:avLst/>
          </a:prstGeom>
        </p:spPr>
      </p:pic>
      <p:pic>
        <p:nvPicPr>
          <p:cNvPr id="6" name="Picture 5"/>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670424" y="3740285"/>
            <a:ext cx="3168190" cy="3886313"/>
          </a:xfrm>
          <a:prstGeom prst="rect">
            <a:avLst/>
          </a:prstGeom>
        </p:spPr>
      </p:pic>
      <p:sp>
        <p:nvSpPr>
          <p:cNvPr id="8" name="TextBox 7"/>
          <p:cNvSpPr txBox="1"/>
          <p:nvPr/>
        </p:nvSpPr>
        <p:spPr>
          <a:xfrm>
            <a:off x="3253353" y="689759"/>
            <a:ext cx="6506909" cy="1015663"/>
          </a:xfrm>
          <a:prstGeom prst="rect">
            <a:avLst/>
          </a:prstGeom>
          <a:noFill/>
        </p:spPr>
        <p:txBody>
          <a:bodyPr wrap="none" rtlCol="0">
            <a:spAutoFit/>
            <a:scene3d>
              <a:camera prst="orthographicFront"/>
              <a:lightRig rig="threePt" dir="t"/>
            </a:scene3d>
            <a:sp3d extrusionH="57150">
              <a:bevelT w="38100" h="38100"/>
            </a:sp3d>
          </a:bodyPr>
          <a:lstStyle/>
          <a:p>
            <a:r>
              <a:rPr lang="en-US" sz="6000" dirty="0" err="1">
                <a:solidFill>
                  <a:srgbClr val="DA5C45"/>
                </a:solidFill>
                <a:effectLst>
                  <a:innerShdw blurRad="63500" dist="50800" dir="16200000">
                    <a:prstClr val="black">
                      <a:alpha val="50000"/>
                    </a:prstClr>
                  </a:innerShdw>
                </a:effectLst>
                <a:latin typeface="Arial" panose="020B0604020202020204" pitchFamily="34" charset="0"/>
              </a:rPr>
              <a:t>Kiến</a:t>
            </a:r>
            <a:r>
              <a:rPr lang="en-US" sz="6000" dirty="0">
                <a:solidFill>
                  <a:srgbClr val="DA5C45"/>
                </a:solidFill>
                <a:effectLst>
                  <a:innerShdw blurRad="63500" dist="50800" dir="16200000">
                    <a:prstClr val="black">
                      <a:alpha val="50000"/>
                    </a:prstClr>
                  </a:innerShdw>
                </a:effectLst>
                <a:latin typeface="Arial" panose="020B0604020202020204" pitchFamily="34" charset="0"/>
              </a:rPr>
              <a:t> </a:t>
            </a:r>
            <a:r>
              <a:rPr lang="en-US" sz="6000" dirty="0" err="1">
                <a:solidFill>
                  <a:srgbClr val="DA5C45"/>
                </a:solidFill>
                <a:effectLst>
                  <a:innerShdw blurRad="63500" dist="50800" dir="16200000">
                    <a:prstClr val="black">
                      <a:alpha val="50000"/>
                    </a:prstClr>
                  </a:innerShdw>
                </a:effectLst>
                <a:latin typeface="Arial" panose="020B0604020202020204" pitchFamily="34" charset="0"/>
              </a:rPr>
              <a:t>thức</a:t>
            </a:r>
            <a:r>
              <a:rPr lang="en-US" sz="6000" dirty="0">
                <a:solidFill>
                  <a:srgbClr val="DA5C45"/>
                </a:solidFill>
                <a:effectLst>
                  <a:innerShdw blurRad="63500" dist="50800" dir="16200000">
                    <a:prstClr val="black">
                      <a:alpha val="50000"/>
                    </a:prstClr>
                  </a:innerShdw>
                </a:effectLst>
                <a:latin typeface="Arial" panose="020B0604020202020204" pitchFamily="34" charset="0"/>
              </a:rPr>
              <a:t> </a:t>
            </a:r>
            <a:r>
              <a:rPr lang="en-US" sz="6000" dirty="0" err="1">
                <a:solidFill>
                  <a:srgbClr val="DA5C45"/>
                </a:solidFill>
                <a:effectLst>
                  <a:innerShdw blurRad="63500" dist="50800" dir="16200000">
                    <a:prstClr val="black">
                      <a:alpha val="50000"/>
                    </a:prstClr>
                  </a:innerShdw>
                </a:effectLst>
                <a:latin typeface="Arial" panose="020B0604020202020204" pitchFamily="34" charset="0"/>
              </a:rPr>
              <a:t>cần</a:t>
            </a:r>
            <a:r>
              <a:rPr lang="en-US" sz="6000" dirty="0">
                <a:solidFill>
                  <a:srgbClr val="DA5C45"/>
                </a:solidFill>
                <a:effectLst>
                  <a:innerShdw blurRad="63500" dist="50800" dir="16200000">
                    <a:prstClr val="black">
                      <a:alpha val="50000"/>
                    </a:prstClr>
                  </a:innerShdw>
                </a:effectLst>
                <a:latin typeface="Arial" panose="020B0604020202020204" pitchFamily="34" charset="0"/>
              </a:rPr>
              <a:t> </a:t>
            </a:r>
            <a:r>
              <a:rPr lang="en-US" sz="6000" dirty="0" err="1">
                <a:solidFill>
                  <a:srgbClr val="DA5C45"/>
                </a:solidFill>
                <a:effectLst>
                  <a:innerShdw blurRad="63500" dist="50800" dir="16200000">
                    <a:prstClr val="black">
                      <a:alpha val="50000"/>
                    </a:prstClr>
                  </a:innerShdw>
                </a:effectLst>
                <a:latin typeface="Arial" panose="020B0604020202020204" pitchFamily="34" charset="0"/>
              </a:rPr>
              <a:t>nhớ</a:t>
            </a:r>
            <a:endParaRPr lang="en-US" sz="6000" dirty="0">
              <a:solidFill>
                <a:srgbClr val="DA5C45"/>
              </a:solidFill>
              <a:effectLst>
                <a:innerShdw blurRad="63500" dist="50800" dir="16200000">
                  <a:prstClr val="black">
                    <a:alpha val="50000"/>
                  </a:prstClr>
                </a:innerShdw>
              </a:effectLst>
              <a:latin typeface="Arial" panose="020B0604020202020204" pitchFamily="34" charset="0"/>
            </a:endParaRPr>
          </a:p>
        </p:txBody>
      </p:sp>
      <p:sp>
        <p:nvSpPr>
          <p:cNvPr id="4" name="TextBox 3">
            <a:extLst>
              <a:ext uri="{FF2B5EF4-FFF2-40B4-BE49-F238E27FC236}">
                <a16:creationId xmlns:a16="http://schemas.microsoft.com/office/drawing/2014/main" id="{69E77D1F-BBF3-4CEE-95D2-A435DD77A610}"/>
              </a:ext>
            </a:extLst>
          </p:cNvPr>
          <p:cNvSpPr txBox="1"/>
          <p:nvPr/>
        </p:nvSpPr>
        <p:spPr>
          <a:xfrm>
            <a:off x="1906138" y="3010965"/>
            <a:ext cx="9743705" cy="830997"/>
          </a:xfrm>
          <a:prstGeom prst="rect">
            <a:avLst/>
          </a:prstGeom>
          <a:noFill/>
        </p:spPr>
        <p:txBody>
          <a:bodyPr wrap="square" rtlCol="0">
            <a:spAutoFit/>
          </a:bodyPr>
          <a:lstStyle/>
          <a:p>
            <a:pPr algn="just"/>
            <a:r>
              <a:rPr lang="en-US" sz="2400" dirty="0">
                <a:latin typeface="Arial" panose="020B0604020202020204" pitchFamily="34" charset="0"/>
              </a:rPr>
              <a:t>2. Hai </a:t>
            </a:r>
            <a:r>
              <a:rPr lang="en-US" sz="2400" dirty="0" err="1">
                <a:latin typeface="Arial" panose="020B0604020202020204" pitchFamily="34" charset="0"/>
              </a:rPr>
              <a:t>khối</a:t>
            </a:r>
            <a:r>
              <a:rPr lang="en-US" sz="2400" dirty="0">
                <a:latin typeface="Arial" panose="020B0604020202020204" pitchFamily="34" charset="0"/>
              </a:rPr>
              <a:t> </a:t>
            </a:r>
            <a:r>
              <a:rPr lang="en-US" sz="2400" dirty="0" err="1">
                <a:latin typeface="Arial" panose="020B0604020202020204" pitchFamily="34" charset="0"/>
              </a:rPr>
              <a:t>hình</a:t>
            </a:r>
            <a:r>
              <a:rPr lang="en-US" sz="2400" dirty="0">
                <a:latin typeface="Arial" panose="020B0604020202020204" pitchFamily="34" charset="0"/>
              </a:rPr>
              <a:t> </a:t>
            </a:r>
            <a:r>
              <a:rPr lang="en-US" sz="2400" dirty="0" err="1">
                <a:latin typeface="Arial" panose="020B0604020202020204" pitchFamily="34" charset="0"/>
              </a:rPr>
              <a:t>được</a:t>
            </a:r>
            <a:r>
              <a:rPr lang="en-US" sz="2400" dirty="0">
                <a:latin typeface="Arial" panose="020B0604020202020204" pitchFamily="34" charset="0"/>
              </a:rPr>
              <a:t> </a:t>
            </a:r>
            <a:r>
              <a:rPr lang="en-US" sz="2400" dirty="0" err="1">
                <a:latin typeface="Arial" panose="020B0604020202020204" pitchFamily="34" charset="0"/>
              </a:rPr>
              <a:t>tạo</a:t>
            </a:r>
            <a:r>
              <a:rPr lang="en-US" sz="2400" dirty="0">
                <a:latin typeface="Arial" panose="020B0604020202020204" pitchFamily="34" charset="0"/>
              </a:rPr>
              <a:t> </a:t>
            </a:r>
            <a:r>
              <a:rPr lang="en-US" sz="2400" dirty="0" err="1">
                <a:latin typeface="Arial" panose="020B0604020202020204" pitchFamily="34" charset="0"/>
              </a:rPr>
              <a:t>thành</a:t>
            </a:r>
            <a:r>
              <a:rPr lang="en-US" sz="2400" dirty="0">
                <a:latin typeface="Arial" panose="020B0604020202020204" pitchFamily="34" charset="0"/>
              </a:rPr>
              <a:t> </a:t>
            </a:r>
            <a:r>
              <a:rPr lang="en-US" sz="2400" dirty="0" err="1">
                <a:latin typeface="Arial" panose="020B0604020202020204" pitchFamily="34" charset="0"/>
              </a:rPr>
              <a:t>bởi</a:t>
            </a:r>
            <a:r>
              <a:rPr lang="en-US" sz="2400" dirty="0">
                <a:latin typeface="Arial" panose="020B0604020202020204" pitchFamily="34" charset="0"/>
              </a:rPr>
              <a:t> </a:t>
            </a:r>
            <a:r>
              <a:rPr lang="en-US" sz="2400" dirty="0" err="1">
                <a:latin typeface="Arial" panose="020B0604020202020204" pitchFamily="34" charset="0"/>
              </a:rPr>
              <a:t>cùng</a:t>
            </a:r>
            <a:r>
              <a:rPr lang="en-US" sz="2400" dirty="0">
                <a:latin typeface="Arial" panose="020B0604020202020204" pitchFamily="34" charset="0"/>
              </a:rPr>
              <a:t> </a:t>
            </a:r>
            <a:r>
              <a:rPr lang="en-US" sz="2400" dirty="0" err="1">
                <a:latin typeface="Arial" panose="020B0604020202020204" pitchFamily="34" charset="0"/>
              </a:rPr>
              <a:t>một</a:t>
            </a:r>
            <a:r>
              <a:rPr lang="en-US" sz="2400" dirty="0">
                <a:latin typeface="Arial" panose="020B0604020202020204" pitchFamily="34" charset="0"/>
              </a:rPr>
              <a:t> </a:t>
            </a:r>
            <a:r>
              <a:rPr lang="en-US" sz="2400" dirty="0" err="1">
                <a:latin typeface="Arial" panose="020B0604020202020204" pitchFamily="34" charset="0"/>
              </a:rPr>
              <a:t>số</a:t>
            </a:r>
            <a:r>
              <a:rPr lang="en-US" sz="2400" dirty="0">
                <a:latin typeface="Arial" panose="020B0604020202020204" pitchFamily="34" charset="0"/>
              </a:rPr>
              <a:t> </a:t>
            </a:r>
            <a:r>
              <a:rPr lang="en-US" sz="2400" dirty="0" err="1">
                <a:latin typeface="Arial" panose="020B0604020202020204" pitchFamily="34" charset="0"/>
              </a:rPr>
              <a:t>lượng</a:t>
            </a:r>
            <a:r>
              <a:rPr lang="en-US" sz="2400" dirty="0">
                <a:latin typeface="Arial" panose="020B0604020202020204" pitchFamily="34" charset="0"/>
              </a:rPr>
              <a:t> </a:t>
            </a:r>
            <a:r>
              <a:rPr lang="en-US" sz="2400" dirty="0" err="1">
                <a:latin typeface="Arial" panose="020B0604020202020204" pitchFamily="34" charset="0"/>
              </a:rPr>
              <a:t>hình</a:t>
            </a:r>
            <a:r>
              <a:rPr lang="en-US" sz="2400" dirty="0">
                <a:latin typeface="Arial" panose="020B0604020202020204" pitchFamily="34" charset="0"/>
              </a:rPr>
              <a:t> </a:t>
            </a:r>
            <a:r>
              <a:rPr lang="en-US" sz="2400" dirty="0" err="1">
                <a:latin typeface="Arial" panose="020B0604020202020204" pitchFamily="34" charset="0"/>
              </a:rPr>
              <a:t>lập</a:t>
            </a:r>
            <a:r>
              <a:rPr lang="en-US" sz="2400" dirty="0">
                <a:latin typeface="Arial" panose="020B0604020202020204" pitchFamily="34" charset="0"/>
              </a:rPr>
              <a:t> </a:t>
            </a:r>
            <a:r>
              <a:rPr lang="en-US" sz="2400" dirty="0" err="1">
                <a:latin typeface="Arial" panose="020B0604020202020204" pitchFamily="34" charset="0"/>
              </a:rPr>
              <a:t>phương</a:t>
            </a:r>
            <a:r>
              <a:rPr lang="en-US" sz="2400" dirty="0">
                <a:latin typeface="Arial" panose="020B0604020202020204" pitchFamily="34" charset="0"/>
              </a:rPr>
              <a:t> </a:t>
            </a:r>
            <a:r>
              <a:rPr lang="en-US" sz="2400" dirty="0" err="1">
                <a:latin typeface="Arial" panose="020B0604020202020204" pitchFamily="34" charset="0"/>
              </a:rPr>
              <a:t>như</a:t>
            </a:r>
            <a:r>
              <a:rPr lang="en-US" sz="2400" dirty="0">
                <a:latin typeface="Arial" panose="020B0604020202020204" pitchFamily="34" charset="0"/>
              </a:rPr>
              <a:t> </a:t>
            </a:r>
            <a:r>
              <a:rPr lang="en-US" sz="2400" dirty="0" err="1">
                <a:latin typeface="Arial" panose="020B0604020202020204" pitchFamily="34" charset="0"/>
              </a:rPr>
              <a:t>nhau</a:t>
            </a:r>
            <a:r>
              <a:rPr lang="en-US" sz="2400" dirty="0">
                <a:latin typeface="Arial" panose="020B0604020202020204" pitchFamily="34" charset="0"/>
              </a:rPr>
              <a:t> </a:t>
            </a:r>
            <a:r>
              <a:rPr lang="en-US" sz="2400" dirty="0" err="1">
                <a:latin typeface="Arial" panose="020B0604020202020204" pitchFamily="34" charset="0"/>
              </a:rPr>
              <a:t>sẽ</a:t>
            </a:r>
            <a:r>
              <a:rPr lang="en-US" sz="2400" dirty="0">
                <a:latin typeface="Arial" panose="020B0604020202020204" pitchFamily="34" charset="0"/>
              </a:rPr>
              <a:t> </a:t>
            </a:r>
            <a:r>
              <a:rPr lang="en-US" sz="2400" dirty="0" err="1">
                <a:latin typeface="Arial" panose="020B0604020202020204" pitchFamily="34" charset="0"/>
              </a:rPr>
              <a:t>có</a:t>
            </a:r>
            <a:r>
              <a:rPr lang="en-US" sz="2400" dirty="0">
                <a:latin typeface="Arial" panose="020B0604020202020204" pitchFamily="34" charset="0"/>
              </a:rPr>
              <a:t> </a:t>
            </a:r>
            <a:r>
              <a:rPr lang="en-US" sz="2400" dirty="0" err="1">
                <a:latin typeface="Arial" panose="020B0604020202020204" pitchFamily="34" charset="0"/>
              </a:rPr>
              <a:t>thể</a:t>
            </a:r>
            <a:r>
              <a:rPr lang="en-US" sz="2400" dirty="0">
                <a:latin typeface="Arial" panose="020B0604020202020204" pitchFamily="34" charset="0"/>
              </a:rPr>
              <a:t> </a:t>
            </a:r>
            <a:r>
              <a:rPr lang="en-US" sz="2400" dirty="0" err="1">
                <a:latin typeface="Arial" panose="020B0604020202020204" pitchFamily="34" charset="0"/>
              </a:rPr>
              <a:t>tích</a:t>
            </a:r>
            <a:r>
              <a:rPr lang="en-US" sz="2400" dirty="0">
                <a:latin typeface="Arial" panose="020B0604020202020204" pitchFamily="34" charset="0"/>
              </a:rPr>
              <a:t> </a:t>
            </a:r>
            <a:r>
              <a:rPr lang="en-US" sz="2400" dirty="0" err="1">
                <a:latin typeface="Arial" panose="020B0604020202020204" pitchFamily="34" charset="0"/>
              </a:rPr>
              <a:t>bằng</a:t>
            </a:r>
            <a:r>
              <a:rPr lang="en-US" sz="2400" dirty="0">
                <a:latin typeface="Arial" panose="020B0604020202020204" pitchFamily="34" charset="0"/>
              </a:rPr>
              <a:t> </a:t>
            </a:r>
            <a:r>
              <a:rPr lang="en-US" sz="2400" dirty="0" err="1">
                <a:latin typeface="Arial" panose="020B0604020202020204" pitchFamily="34" charset="0"/>
              </a:rPr>
              <a:t>nhau</a:t>
            </a:r>
            <a:r>
              <a:rPr lang="en-US" sz="2400" dirty="0">
                <a:latin typeface="Arial" panose="020B0604020202020204" pitchFamily="34" charset="0"/>
              </a:rPr>
              <a:t>.</a:t>
            </a:r>
          </a:p>
        </p:txBody>
      </p:sp>
      <p:sp>
        <p:nvSpPr>
          <p:cNvPr id="9" name="TextBox 8">
            <a:extLst>
              <a:ext uri="{FF2B5EF4-FFF2-40B4-BE49-F238E27FC236}">
                <a16:creationId xmlns:a16="http://schemas.microsoft.com/office/drawing/2014/main" id="{42C2F3D8-33AA-4E81-BCA2-2F890BF34118}"/>
              </a:ext>
            </a:extLst>
          </p:cNvPr>
          <p:cNvSpPr txBox="1"/>
          <p:nvPr/>
        </p:nvSpPr>
        <p:spPr>
          <a:xfrm>
            <a:off x="1124683" y="4179683"/>
            <a:ext cx="10018838" cy="830997"/>
          </a:xfrm>
          <a:prstGeom prst="rect">
            <a:avLst/>
          </a:prstGeom>
          <a:noFill/>
        </p:spPr>
        <p:txBody>
          <a:bodyPr wrap="square" rtlCol="0">
            <a:spAutoFit/>
          </a:bodyPr>
          <a:lstStyle/>
          <a:p>
            <a:pPr algn="just"/>
            <a:r>
              <a:rPr lang="en-US" sz="2400" dirty="0">
                <a:latin typeface="Arial" panose="020B0604020202020204" pitchFamily="34" charset="0"/>
              </a:rPr>
              <a:t>3. Hai </a:t>
            </a:r>
            <a:r>
              <a:rPr lang="en-US" sz="2400" dirty="0" err="1">
                <a:latin typeface="Arial" panose="020B0604020202020204" pitchFamily="34" charset="0"/>
              </a:rPr>
              <a:t>khối</a:t>
            </a:r>
            <a:r>
              <a:rPr lang="en-US" sz="2400" dirty="0">
                <a:latin typeface="Arial" panose="020B0604020202020204" pitchFamily="34" charset="0"/>
              </a:rPr>
              <a:t> </a:t>
            </a:r>
            <a:r>
              <a:rPr lang="en-US" sz="2400" dirty="0" err="1">
                <a:latin typeface="Arial" panose="020B0604020202020204" pitchFamily="34" charset="0"/>
              </a:rPr>
              <a:t>hình</a:t>
            </a:r>
            <a:r>
              <a:rPr lang="en-US" sz="2400" dirty="0">
                <a:latin typeface="Arial" panose="020B0604020202020204" pitchFamily="34" charset="0"/>
              </a:rPr>
              <a:t> </a:t>
            </a:r>
            <a:r>
              <a:rPr lang="en-US" sz="2400" dirty="0" err="1">
                <a:latin typeface="Arial" panose="020B0604020202020204" pitchFamily="34" charset="0"/>
              </a:rPr>
              <a:t>có</a:t>
            </a:r>
            <a:r>
              <a:rPr lang="en-US" sz="2400" dirty="0">
                <a:latin typeface="Arial" panose="020B0604020202020204" pitchFamily="34" charset="0"/>
              </a:rPr>
              <a:t> </a:t>
            </a:r>
            <a:r>
              <a:rPr lang="en-US" sz="2400" dirty="0" err="1">
                <a:latin typeface="Arial" panose="020B0604020202020204" pitchFamily="34" charset="0"/>
              </a:rPr>
              <a:t>thể</a:t>
            </a:r>
            <a:r>
              <a:rPr lang="en-US" sz="2400" dirty="0">
                <a:latin typeface="Arial" panose="020B0604020202020204" pitchFamily="34" charset="0"/>
              </a:rPr>
              <a:t> </a:t>
            </a:r>
            <a:r>
              <a:rPr lang="en-US" sz="2400" dirty="0" err="1">
                <a:latin typeface="Arial" panose="020B0604020202020204" pitchFamily="34" charset="0"/>
              </a:rPr>
              <a:t>tích</a:t>
            </a:r>
            <a:r>
              <a:rPr lang="en-US" sz="2400" dirty="0">
                <a:latin typeface="Arial" panose="020B0604020202020204" pitchFamily="34" charset="0"/>
              </a:rPr>
              <a:t> </a:t>
            </a:r>
            <a:r>
              <a:rPr lang="en-US" sz="2400" dirty="0" err="1">
                <a:latin typeface="Arial" panose="020B0604020202020204" pitchFamily="34" charset="0"/>
              </a:rPr>
              <a:t>bằng</a:t>
            </a:r>
            <a:r>
              <a:rPr lang="en-US" sz="2400" dirty="0">
                <a:latin typeface="Arial" panose="020B0604020202020204" pitchFamily="34" charset="0"/>
              </a:rPr>
              <a:t> </a:t>
            </a:r>
            <a:r>
              <a:rPr lang="en-US" sz="2400" dirty="0" err="1">
                <a:latin typeface="Arial" panose="020B0604020202020204" pitchFamily="34" charset="0"/>
              </a:rPr>
              <a:t>nhau</a:t>
            </a:r>
            <a:r>
              <a:rPr lang="en-US" sz="2400" dirty="0">
                <a:latin typeface="Arial" panose="020B0604020202020204" pitchFamily="34" charset="0"/>
              </a:rPr>
              <a:t> </a:t>
            </a:r>
            <a:r>
              <a:rPr lang="en-US" sz="2400" dirty="0" err="1">
                <a:latin typeface="Arial" panose="020B0604020202020204" pitchFamily="34" charset="0"/>
              </a:rPr>
              <a:t>vẫn</a:t>
            </a:r>
            <a:r>
              <a:rPr lang="en-US" sz="2400" dirty="0">
                <a:latin typeface="Arial" panose="020B0604020202020204" pitchFamily="34" charset="0"/>
              </a:rPr>
              <a:t> </a:t>
            </a:r>
            <a:r>
              <a:rPr lang="en-US" sz="2400" dirty="0" err="1">
                <a:latin typeface="Arial" panose="020B0604020202020204" pitchFamily="34" charset="0"/>
              </a:rPr>
              <a:t>có</a:t>
            </a:r>
            <a:r>
              <a:rPr lang="en-US" sz="2400" dirty="0">
                <a:latin typeface="Arial" panose="020B0604020202020204" pitchFamily="34" charset="0"/>
              </a:rPr>
              <a:t> </a:t>
            </a:r>
            <a:r>
              <a:rPr lang="en-US" sz="2400" dirty="0" err="1">
                <a:latin typeface="Arial" panose="020B0604020202020204" pitchFamily="34" charset="0"/>
              </a:rPr>
              <a:t>thể</a:t>
            </a:r>
            <a:r>
              <a:rPr lang="en-US" sz="2400" dirty="0">
                <a:latin typeface="Arial" panose="020B0604020202020204" pitchFamily="34" charset="0"/>
              </a:rPr>
              <a:t> </a:t>
            </a:r>
            <a:r>
              <a:rPr lang="en-US" sz="2400" dirty="0" err="1">
                <a:latin typeface="Arial" panose="020B0604020202020204" pitchFamily="34" charset="0"/>
              </a:rPr>
              <a:t>có</a:t>
            </a:r>
            <a:r>
              <a:rPr lang="en-US" sz="2400" dirty="0">
                <a:latin typeface="Arial" panose="020B0604020202020204" pitchFamily="34" charset="0"/>
              </a:rPr>
              <a:t> </a:t>
            </a:r>
            <a:r>
              <a:rPr lang="en-US" sz="2400" dirty="0" err="1">
                <a:latin typeface="Arial" panose="020B0604020202020204" pitchFamily="34" charset="0"/>
              </a:rPr>
              <a:t>hình</a:t>
            </a:r>
            <a:r>
              <a:rPr lang="en-US" sz="2400" dirty="0">
                <a:latin typeface="Arial" panose="020B0604020202020204" pitchFamily="34" charset="0"/>
              </a:rPr>
              <a:t> </a:t>
            </a:r>
            <a:r>
              <a:rPr lang="en-US" sz="2400" dirty="0" err="1">
                <a:latin typeface="Arial" panose="020B0604020202020204" pitchFamily="34" charset="0"/>
              </a:rPr>
              <a:t>dạng</a:t>
            </a:r>
            <a:r>
              <a:rPr lang="en-US" sz="2400" dirty="0">
                <a:latin typeface="Arial" panose="020B0604020202020204" pitchFamily="34" charset="0"/>
              </a:rPr>
              <a:t> </a:t>
            </a:r>
            <a:r>
              <a:rPr lang="en-US" sz="2400" dirty="0" err="1">
                <a:latin typeface="Arial" panose="020B0604020202020204" pitchFamily="34" charset="0"/>
              </a:rPr>
              <a:t>khác</a:t>
            </a:r>
            <a:r>
              <a:rPr lang="en-US" sz="2400" dirty="0">
                <a:latin typeface="Arial" panose="020B0604020202020204" pitchFamily="34" charset="0"/>
              </a:rPr>
              <a:t> </a:t>
            </a:r>
            <a:r>
              <a:rPr lang="en-US" sz="2400" dirty="0" err="1">
                <a:latin typeface="Arial" panose="020B0604020202020204" pitchFamily="34" charset="0"/>
              </a:rPr>
              <a:t>nhau</a:t>
            </a:r>
            <a:r>
              <a:rPr lang="en-US" sz="2400" dirty="0">
                <a:latin typeface="Arial" panose="020B0604020202020204" pitchFamily="34" charset="0"/>
              </a:rPr>
              <a:t>.</a:t>
            </a:r>
          </a:p>
        </p:txBody>
      </p:sp>
      <p:sp>
        <p:nvSpPr>
          <p:cNvPr id="10" name="TextBox 9">
            <a:extLst>
              <a:ext uri="{FF2B5EF4-FFF2-40B4-BE49-F238E27FC236}">
                <a16:creationId xmlns:a16="http://schemas.microsoft.com/office/drawing/2014/main" id="{42D34237-4492-408C-8964-9ABB7B62264F}"/>
              </a:ext>
            </a:extLst>
          </p:cNvPr>
          <p:cNvSpPr txBox="1"/>
          <p:nvPr/>
        </p:nvSpPr>
        <p:spPr>
          <a:xfrm>
            <a:off x="542158" y="5332061"/>
            <a:ext cx="10018838" cy="830997"/>
          </a:xfrm>
          <a:prstGeom prst="rect">
            <a:avLst/>
          </a:prstGeom>
          <a:noFill/>
        </p:spPr>
        <p:txBody>
          <a:bodyPr wrap="square" rtlCol="0">
            <a:spAutoFit/>
          </a:bodyPr>
          <a:lstStyle/>
          <a:p>
            <a:pPr algn="just"/>
            <a:r>
              <a:rPr lang="en-US" sz="2400" dirty="0">
                <a:latin typeface="Arial" panose="020B0604020202020204" pitchFamily="34" charset="0"/>
              </a:rPr>
              <a:t>4. </a:t>
            </a:r>
            <a:r>
              <a:rPr lang="en-US" sz="2400" dirty="0" err="1">
                <a:latin typeface="Arial" panose="020B0604020202020204" pitchFamily="34" charset="0"/>
              </a:rPr>
              <a:t>Có</a:t>
            </a:r>
            <a:r>
              <a:rPr lang="en-US" sz="2400" dirty="0">
                <a:latin typeface="Arial" panose="020B0604020202020204" pitchFamily="34" charset="0"/>
              </a:rPr>
              <a:t> </a:t>
            </a:r>
            <a:r>
              <a:rPr lang="en-US" sz="2400" dirty="0" err="1">
                <a:latin typeface="Arial" panose="020B0604020202020204" pitchFamily="34" charset="0"/>
              </a:rPr>
              <a:t>thể</a:t>
            </a:r>
            <a:r>
              <a:rPr lang="en-US" sz="2400" dirty="0">
                <a:latin typeface="Arial" panose="020B0604020202020204" pitchFamily="34" charset="0"/>
              </a:rPr>
              <a:t> so </a:t>
            </a:r>
            <a:r>
              <a:rPr lang="en-US" sz="2400" dirty="0" err="1">
                <a:latin typeface="Arial" panose="020B0604020202020204" pitchFamily="34" charset="0"/>
              </a:rPr>
              <a:t>sánh</a:t>
            </a:r>
            <a:r>
              <a:rPr lang="en-US" sz="2400" dirty="0">
                <a:latin typeface="Arial" panose="020B0604020202020204" pitchFamily="34" charset="0"/>
              </a:rPr>
              <a:t> </a:t>
            </a:r>
            <a:r>
              <a:rPr lang="en-US" sz="2400" dirty="0" err="1">
                <a:latin typeface="Arial" panose="020B0604020202020204" pitchFamily="34" charset="0"/>
              </a:rPr>
              <a:t>thể</a:t>
            </a:r>
            <a:r>
              <a:rPr lang="en-US" sz="2400" dirty="0">
                <a:latin typeface="Arial" panose="020B0604020202020204" pitchFamily="34" charset="0"/>
              </a:rPr>
              <a:t> </a:t>
            </a:r>
            <a:r>
              <a:rPr lang="en-US" sz="2400" dirty="0" err="1">
                <a:latin typeface="Arial" panose="020B0604020202020204" pitchFamily="34" charset="0"/>
              </a:rPr>
              <a:t>tích</a:t>
            </a:r>
            <a:r>
              <a:rPr lang="en-US" sz="2400" dirty="0">
                <a:latin typeface="Arial" panose="020B0604020202020204" pitchFamily="34" charset="0"/>
              </a:rPr>
              <a:t> </a:t>
            </a:r>
            <a:r>
              <a:rPr lang="en-US" sz="2400" dirty="0" err="1">
                <a:latin typeface="Arial" panose="020B0604020202020204" pitchFamily="34" charset="0"/>
              </a:rPr>
              <a:t>của</a:t>
            </a:r>
            <a:r>
              <a:rPr lang="en-US" sz="2400" dirty="0">
                <a:latin typeface="Arial" panose="020B0604020202020204" pitchFamily="34" charset="0"/>
              </a:rPr>
              <a:t> </a:t>
            </a:r>
            <a:r>
              <a:rPr lang="en-US" sz="2400" dirty="0" err="1">
                <a:latin typeface="Arial" panose="020B0604020202020204" pitchFamily="34" charset="0"/>
              </a:rPr>
              <a:t>các</a:t>
            </a:r>
            <a:r>
              <a:rPr lang="en-US" sz="2400" dirty="0">
                <a:latin typeface="Arial" panose="020B0604020202020204" pitchFamily="34" charset="0"/>
              </a:rPr>
              <a:t> </a:t>
            </a:r>
            <a:r>
              <a:rPr lang="en-US" sz="2400" dirty="0" err="1">
                <a:latin typeface="Arial" panose="020B0604020202020204" pitchFamily="34" charset="0"/>
              </a:rPr>
              <a:t>hình</a:t>
            </a:r>
            <a:r>
              <a:rPr lang="en-US" sz="2400" dirty="0">
                <a:latin typeface="Arial" panose="020B0604020202020204" pitchFamily="34" charset="0"/>
              </a:rPr>
              <a:t> </a:t>
            </a:r>
            <a:r>
              <a:rPr lang="en-US" sz="2400" dirty="0" err="1">
                <a:latin typeface="Arial" panose="020B0604020202020204" pitchFamily="34" charset="0"/>
              </a:rPr>
              <a:t>với</a:t>
            </a:r>
            <a:r>
              <a:rPr lang="en-US" sz="2400" dirty="0">
                <a:latin typeface="Arial" panose="020B0604020202020204" pitchFamily="34" charset="0"/>
              </a:rPr>
              <a:t> </a:t>
            </a:r>
            <a:r>
              <a:rPr lang="en-US" sz="2400" dirty="0" err="1">
                <a:latin typeface="Arial" panose="020B0604020202020204" pitchFamily="34" charset="0"/>
              </a:rPr>
              <a:t>nhau</a:t>
            </a:r>
            <a:r>
              <a:rPr lang="en-US" sz="2400" dirty="0">
                <a:latin typeface="Arial" panose="020B0604020202020204" pitchFamily="34" charset="0"/>
              </a:rPr>
              <a:t> </a:t>
            </a:r>
            <a:r>
              <a:rPr lang="en-US" sz="2400" dirty="0" err="1">
                <a:latin typeface="Arial" panose="020B0604020202020204" pitchFamily="34" charset="0"/>
              </a:rPr>
              <a:t>bằng</a:t>
            </a:r>
            <a:r>
              <a:rPr lang="en-US" sz="2400" dirty="0">
                <a:latin typeface="Arial" panose="020B0604020202020204" pitchFamily="34" charset="0"/>
              </a:rPr>
              <a:t> </a:t>
            </a:r>
            <a:r>
              <a:rPr lang="en-US" sz="2400" dirty="0" err="1">
                <a:latin typeface="Arial" panose="020B0604020202020204" pitchFamily="34" charset="0"/>
              </a:rPr>
              <a:t>cách</a:t>
            </a:r>
            <a:r>
              <a:rPr lang="en-US" sz="2400" dirty="0">
                <a:latin typeface="Arial" panose="020B0604020202020204" pitchFamily="34" charset="0"/>
              </a:rPr>
              <a:t> so </a:t>
            </a:r>
            <a:r>
              <a:rPr lang="en-US" sz="2400" dirty="0" err="1">
                <a:latin typeface="Arial" panose="020B0604020202020204" pitchFamily="34" charset="0"/>
              </a:rPr>
              <a:t>sánh</a:t>
            </a:r>
            <a:r>
              <a:rPr lang="en-US" sz="2400" dirty="0">
                <a:latin typeface="Arial" panose="020B0604020202020204" pitchFamily="34" charset="0"/>
              </a:rPr>
              <a:t> </a:t>
            </a:r>
            <a:r>
              <a:rPr lang="en-US" sz="2400" dirty="0" err="1">
                <a:latin typeface="Arial" panose="020B0604020202020204" pitchFamily="34" charset="0"/>
              </a:rPr>
              <a:t>số</a:t>
            </a:r>
            <a:r>
              <a:rPr lang="en-US" sz="2400" dirty="0">
                <a:latin typeface="Arial" panose="020B0604020202020204" pitchFamily="34" charset="0"/>
              </a:rPr>
              <a:t> </a:t>
            </a:r>
            <a:r>
              <a:rPr lang="en-US" sz="2400" dirty="0" err="1">
                <a:latin typeface="Arial" panose="020B0604020202020204" pitchFamily="34" charset="0"/>
              </a:rPr>
              <a:t>lượng</a:t>
            </a:r>
            <a:r>
              <a:rPr lang="en-US" sz="2400" dirty="0">
                <a:latin typeface="Arial" panose="020B0604020202020204" pitchFamily="34" charset="0"/>
              </a:rPr>
              <a:t> </a:t>
            </a:r>
            <a:r>
              <a:rPr lang="en-US" sz="2400" dirty="0" err="1">
                <a:latin typeface="Arial" panose="020B0604020202020204" pitchFamily="34" charset="0"/>
              </a:rPr>
              <a:t>hình</a:t>
            </a:r>
            <a:r>
              <a:rPr lang="en-US" sz="2400" dirty="0">
                <a:latin typeface="Arial" panose="020B0604020202020204" pitchFamily="34" charset="0"/>
              </a:rPr>
              <a:t> </a:t>
            </a:r>
            <a:r>
              <a:rPr lang="en-US" sz="2400" dirty="0" err="1">
                <a:latin typeface="Arial" panose="020B0604020202020204" pitchFamily="34" charset="0"/>
              </a:rPr>
              <a:t>lập</a:t>
            </a:r>
            <a:r>
              <a:rPr lang="en-US" sz="2400" dirty="0">
                <a:latin typeface="Arial" panose="020B0604020202020204" pitchFamily="34" charset="0"/>
              </a:rPr>
              <a:t> </a:t>
            </a:r>
            <a:r>
              <a:rPr lang="en-US" sz="2400" dirty="0" err="1">
                <a:latin typeface="Arial" panose="020B0604020202020204" pitchFamily="34" charset="0"/>
              </a:rPr>
              <a:t>phương</a:t>
            </a:r>
            <a:r>
              <a:rPr lang="en-US" sz="2400" dirty="0">
                <a:latin typeface="Arial" panose="020B0604020202020204" pitchFamily="34" charset="0"/>
              </a:rPr>
              <a:t> </a:t>
            </a:r>
            <a:r>
              <a:rPr lang="en-US" sz="2400" dirty="0" err="1">
                <a:latin typeface="Arial" panose="020B0604020202020204" pitchFamily="34" charset="0"/>
              </a:rPr>
              <a:t>bằng</a:t>
            </a:r>
            <a:r>
              <a:rPr lang="en-US" sz="2400" dirty="0">
                <a:latin typeface="Arial" panose="020B0604020202020204" pitchFamily="34" charset="0"/>
              </a:rPr>
              <a:t> </a:t>
            </a:r>
            <a:r>
              <a:rPr lang="en-US" sz="2400" dirty="0" err="1">
                <a:latin typeface="Arial" panose="020B0604020202020204" pitchFamily="34" charset="0"/>
              </a:rPr>
              <a:t>nhau</a:t>
            </a:r>
            <a:r>
              <a:rPr lang="en-US" sz="2400" dirty="0">
                <a:latin typeface="Arial" panose="020B0604020202020204" pitchFamily="34" charset="0"/>
              </a:rPr>
              <a:t> </a:t>
            </a:r>
            <a:r>
              <a:rPr lang="en-US" sz="2400" dirty="0" err="1">
                <a:latin typeface="Arial" panose="020B0604020202020204" pitchFamily="34" charset="0"/>
              </a:rPr>
              <a:t>tạo</a:t>
            </a:r>
            <a:r>
              <a:rPr lang="en-US" sz="2400" dirty="0">
                <a:latin typeface="Arial" panose="020B0604020202020204" pitchFamily="34" charset="0"/>
              </a:rPr>
              <a:t> </a:t>
            </a:r>
            <a:r>
              <a:rPr lang="en-US" sz="2400" dirty="0" err="1">
                <a:latin typeface="Arial" panose="020B0604020202020204" pitchFamily="34" charset="0"/>
              </a:rPr>
              <a:t>nên</a:t>
            </a:r>
            <a:r>
              <a:rPr lang="en-US" sz="2400" dirty="0">
                <a:latin typeface="Arial" panose="020B0604020202020204" pitchFamily="34" charset="0"/>
              </a:rPr>
              <a:t> </a:t>
            </a:r>
            <a:r>
              <a:rPr lang="en-US" sz="2400" dirty="0" err="1">
                <a:latin typeface="Arial" panose="020B0604020202020204" pitchFamily="34" charset="0"/>
              </a:rPr>
              <a:t>mỗi</a:t>
            </a:r>
            <a:r>
              <a:rPr lang="en-US" sz="2400" dirty="0">
                <a:latin typeface="Arial" panose="020B0604020202020204" pitchFamily="34" charset="0"/>
              </a:rPr>
              <a:t> </a:t>
            </a:r>
            <a:r>
              <a:rPr lang="en-US" sz="2400" dirty="0" err="1">
                <a:latin typeface="Arial" panose="020B0604020202020204" pitchFamily="34" charset="0"/>
              </a:rPr>
              <a:t>hình</a:t>
            </a:r>
            <a:r>
              <a:rPr lang="en-US" sz="2400" dirty="0">
                <a:latin typeface="Arial" panose="020B0604020202020204" pitchFamily="34" charset="0"/>
              </a:rPr>
              <a:t>. </a:t>
            </a:r>
          </a:p>
        </p:txBody>
      </p:sp>
      <p:sp>
        <p:nvSpPr>
          <p:cNvPr id="11" name="TextBox 10">
            <a:extLst>
              <a:ext uri="{FF2B5EF4-FFF2-40B4-BE49-F238E27FC236}">
                <a16:creationId xmlns:a16="http://schemas.microsoft.com/office/drawing/2014/main" id="{57122FD0-E433-4CF0-81F9-C83E400AE43A}"/>
              </a:ext>
            </a:extLst>
          </p:cNvPr>
          <p:cNvSpPr txBox="1"/>
          <p:nvPr/>
        </p:nvSpPr>
        <p:spPr>
          <a:xfrm>
            <a:off x="2455266" y="1878088"/>
            <a:ext cx="9194577" cy="830997"/>
          </a:xfrm>
          <a:prstGeom prst="rect">
            <a:avLst/>
          </a:prstGeom>
          <a:noFill/>
        </p:spPr>
        <p:txBody>
          <a:bodyPr wrap="square" rtlCol="0">
            <a:spAutoFit/>
          </a:bodyPr>
          <a:lstStyle/>
          <a:p>
            <a:pPr algn="just"/>
            <a:r>
              <a:rPr lang="en-US" sz="2400" dirty="0">
                <a:latin typeface="Arial" panose="020B0604020202020204" pitchFamily="34" charset="0"/>
              </a:rPr>
              <a:t>1. </a:t>
            </a:r>
            <a:r>
              <a:rPr lang="en-US" sz="2400" dirty="0" err="1">
                <a:latin typeface="Arial" panose="020B0604020202020204" pitchFamily="34" charset="0"/>
              </a:rPr>
              <a:t>Thể</a:t>
            </a:r>
            <a:r>
              <a:rPr lang="en-US" sz="2400" dirty="0">
                <a:latin typeface="Arial" panose="020B0604020202020204" pitchFamily="34" charset="0"/>
              </a:rPr>
              <a:t> </a:t>
            </a:r>
            <a:r>
              <a:rPr lang="en-US" sz="2400" dirty="0" err="1">
                <a:latin typeface="Arial" panose="020B0604020202020204" pitchFamily="34" charset="0"/>
              </a:rPr>
              <a:t>tích</a:t>
            </a:r>
            <a:r>
              <a:rPr lang="en-US" sz="2400" dirty="0">
                <a:latin typeface="Arial" panose="020B0604020202020204" pitchFamily="34" charset="0"/>
              </a:rPr>
              <a:t> </a:t>
            </a:r>
            <a:r>
              <a:rPr lang="en-US" sz="2400" dirty="0" err="1">
                <a:latin typeface="Arial" panose="020B0604020202020204" pitchFamily="34" charset="0"/>
              </a:rPr>
              <a:t>của</a:t>
            </a:r>
            <a:r>
              <a:rPr lang="en-US" sz="2400" dirty="0">
                <a:latin typeface="Arial" panose="020B0604020202020204" pitchFamily="34" charset="0"/>
              </a:rPr>
              <a:t> </a:t>
            </a:r>
            <a:r>
              <a:rPr lang="en-US" sz="2400" dirty="0" err="1">
                <a:latin typeface="Arial" panose="020B0604020202020204" pitchFamily="34" charset="0"/>
              </a:rPr>
              <a:t>một</a:t>
            </a:r>
            <a:r>
              <a:rPr lang="en-US" sz="2400" dirty="0">
                <a:latin typeface="Arial" panose="020B0604020202020204" pitchFamily="34" charset="0"/>
              </a:rPr>
              <a:t> </a:t>
            </a:r>
            <a:r>
              <a:rPr lang="en-US" sz="2400" dirty="0" err="1">
                <a:latin typeface="Arial" panose="020B0604020202020204" pitchFamily="34" charset="0"/>
              </a:rPr>
              <a:t>hình</a:t>
            </a:r>
            <a:r>
              <a:rPr lang="en-US" sz="2400" dirty="0">
                <a:latin typeface="Arial" panose="020B0604020202020204" pitchFamily="34" charset="0"/>
              </a:rPr>
              <a:t> </a:t>
            </a:r>
            <a:r>
              <a:rPr lang="en-US" sz="2400" dirty="0" err="1">
                <a:latin typeface="Arial" panose="020B0604020202020204" pitchFamily="34" charset="0"/>
              </a:rPr>
              <a:t>là</a:t>
            </a:r>
            <a:r>
              <a:rPr lang="en-US" sz="2400" dirty="0">
                <a:latin typeface="Arial" panose="020B0604020202020204" pitchFamily="34" charset="0"/>
              </a:rPr>
              <a:t> </a:t>
            </a:r>
            <a:r>
              <a:rPr lang="en-US" sz="2400" dirty="0" err="1">
                <a:latin typeface="Arial" panose="020B0604020202020204" pitchFamily="34" charset="0"/>
              </a:rPr>
              <a:t>khoảng</a:t>
            </a:r>
            <a:r>
              <a:rPr lang="en-US" sz="2400" dirty="0">
                <a:latin typeface="Arial" panose="020B0604020202020204" pitchFamily="34" charset="0"/>
              </a:rPr>
              <a:t> </a:t>
            </a:r>
            <a:r>
              <a:rPr lang="en-US" sz="2400" dirty="0" err="1">
                <a:latin typeface="Arial" panose="020B0604020202020204" pitchFamily="34" charset="0"/>
              </a:rPr>
              <a:t>không</a:t>
            </a:r>
            <a:r>
              <a:rPr lang="en-US" sz="2400" dirty="0">
                <a:latin typeface="Arial" panose="020B0604020202020204" pitchFamily="34" charset="0"/>
              </a:rPr>
              <a:t> </a:t>
            </a:r>
            <a:r>
              <a:rPr lang="en-US" sz="2400" dirty="0" err="1">
                <a:latin typeface="Arial" panose="020B0604020202020204" pitchFamily="34" charset="0"/>
              </a:rPr>
              <a:t>gian</a:t>
            </a:r>
            <a:r>
              <a:rPr lang="en-US" sz="2400" dirty="0">
                <a:latin typeface="Arial" panose="020B0604020202020204" pitchFamily="34" charset="0"/>
              </a:rPr>
              <a:t> </a:t>
            </a:r>
            <a:r>
              <a:rPr lang="en-US" sz="2400" dirty="0" err="1">
                <a:latin typeface="Arial" panose="020B0604020202020204" pitchFamily="34" charset="0"/>
              </a:rPr>
              <a:t>mà</a:t>
            </a:r>
            <a:r>
              <a:rPr lang="en-US" sz="2400" dirty="0">
                <a:latin typeface="Arial" panose="020B0604020202020204" pitchFamily="34" charset="0"/>
              </a:rPr>
              <a:t> </a:t>
            </a:r>
            <a:r>
              <a:rPr lang="en-US" sz="2400" dirty="0" err="1">
                <a:latin typeface="Arial" panose="020B0604020202020204" pitchFamily="34" charset="0"/>
              </a:rPr>
              <a:t>hình</a:t>
            </a:r>
            <a:r>
              <a:rPr lang="en-US" sz="2400" dirty="0">
                <a:latin typeface="Arial" panose="020B0604020202020204" pitchFamily="34" charset="0"/>
              </a:rPr>
              <a:t> </a:t>
            </a:r>
            <a:r>
              <a:rPr lang="en-US" sz="2400" dirty="0" err="1">
                <a:latin typeface="Arial" panose="020B0604020202020204" pitchFamily="34" charset="0"/>
              </a:rPr>
              <a:t>đó</a:t>
            </a:r>
            <a:r>
              <a:rPr lang="en-US" sz="2400" dirty="0">
                <a:latin typeface="Arial" panose="020B0604020202020204" pitchFamily="34" charset="0"/>
              </a:rPr>
              <a:t> </a:t>
            </a:r>
            <a:r>
              <a:rPr lang="en-US" sz="2400" dirty="0" err="1">
                <a:latin typeface="Arial" panose="020B0604020202020204" pitchFamily="34" charset="0"/>
              </a:rPr>
              <a:t>chiếm</a:t>
            </a:r>
            <a:r>
              <a:rPr lang="en-US" sz="2400" dirty="0">
                <a:latin typeface="Arial" panose="020B0604020202020204" pitchFamily="34" charset="0"/>
              </a:rPr>
              <a:t> </a:t>
            </a:r>
            <a:r>
              <a:rPr lang="en-US" sz="2400" dirty="0" err="1">
                <a:latin typeface="Arial" panose="020B0604020202020204" pitchFamily="34" charset="0"/>
              </a:rPr>
              <a:t>chỗ</a:t>
            </a:r>
            <a:r>
              <a:rPr lang="en-US" sz="2400" dirty="0">
                <a:latin typeface="Arial" panose="020B0604020202020204" pitchFamily="34" charset="0"/>
              </a:rPr>
              <a:t>. </a:t>
            </a:r>
          </a:p>
        </p:txBody>
      </p:sp>
    </p:spTree>
    <p:extLst>
      <p:ext uri="{BB962C8B-B14F-4D97-AF65-F5344CB8AC3E}">
        <p14:creationId xmlns:p14="http://schemas.microsoft.com/office/powerpoint/2010/main" val="530158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00" fill="hold">
                                          <p:stCondLst>
                                            <p:cond delay="0"/>
                                          </p:stCondLst>
                                        </p:cTn>
                                        <p:tgtEl>
                                          <p:spTgt spid="6"/>
                                        </p:tgtEl>
                                        <p:attrNameLst>
                                          <p:attrName>r</p:attrName>
                                        </p:attrNameLst>
                                      </p:cBhvr>
                                    </p:animRot>
                                    <p:animRot by="-240000">
                                      <p:cBhvr>
                                        <p:cTn id="7" dur="1000" fill="hold">
                                          <p:stCondLst>
                                            <p:cond delay="1000"/>
                                          </p:stCondLst>
                                        </p:cTn>
                                        <p:tgtEl>
                                          <p:spTgt spid="6"/>
                                        </p:tgtEl>
                                        <p:attrNameLst>
                                          <p:attrName>r</p:attrName>
                                        </p:attrNameLst>
                                      </p:cBhvr>
                                    </p:animRot>
                                    <p:animRot by="240000">
                                      <p:cBhvr>
                                        <p:cTn id="8" dur="1000" fill="hold">
                                          <p:stCondLst>
                                            <p:cond delay="2000"/>
                                          </p:stCondLst>
                                        </p:cTn>
                                        <p:tgtEl>
                                          <p:spTgt spid="6"/>
                                        </p:tgtEl>
                                        <p:attrNameLst>
                                          <p:attrName>r</p:attrName>
                                        </p:attrNameLst>
                                      </p:cBhvr>
                                    </p:animRot>
                                    <p:animRot by="-240000">
                                      <p:cBhvr>
                                        <p:cTn id="9" dur="1000" fill="hold">
                                          <p:stCondLst>
                                            <p:cond delay="3000"/>
                                          </p:stCondLst>
                                        </p:cTn>
                                        <p:tgtEl>
                                          <p:spTgt spid="6"/>
                                        </p:tgtEl>
                                        <p:attrNameLst>
                                          <p:attrName>r</p:attrName>
                                        </p:attrNameLst>
                                      </p:cBhvr>
                                    </p:animRot>
                                    <p:animRot by="120000">
                                      <p:cBhvr>
                                        <p:cTn id="10" dur="1000" fill="hold">
                                          <p:stCondLst>
                                            <p:cond delay="4000"/>
                                          </p:stCondLst>
                                        </p:cTn>
                                        <p:tgtEl>
                                          <p:spTgt spid="6"/>
                                        </p:tgtEl>
                                        <p:attrNameLst>
                                          <p:attrName>r</p:attrName>
                                        </p:attrNameLst>
                                      </p:cBhvr>
                                    </p:animRot>
                                  </p:childTnLst>
                                </p:cTn>
                              </p:par>
                              <p:par>
                                <p:cTn id="11" presetID="18" presetClass="entr" presetSubtype="12"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par>
                                <p:cTn id="14" presetID="22" presetClass="entr" presetSubtype="1" fill="hold" nodeType="withEffect">
                                  <p:stCondLst>
                                    <p:cond delay="60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1000"/>
                                        <p:tgtEl>
                                          <p:spTgt spid="5"/>
                                        </p:tgtEl>
                                      </p:cBhvr>
                                    </p:animEffect>
                                  </p:childTnLst>
                                </p:cTn>
                              </p:par>
                              <p:par>
                                <p:cTn id="17" presetID="22" presetClass="entr" presetSubtype="4" fill="hold" nodeType="withEffect">
                                  <p:stCondLst>
                                    <p:cond delay="170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1000"/>
                                        <p:tgtEl>
                                          <p:spTgt spid="3"/>
                                        </p:tgtEl>
                                      </p:cBhvr>
                                    </p:animEffect>
                                  </p:childTnLst>
                                </p:cTn>
                              </p:par>
                              <p:par>
                                <p:cTn id="20" presetID="22" presetClass="entr" presetSubtype="8" fill="hold" grpId="0" nodeType="withEffect">
                                  <p:stCondLst>
                                    <p:cond delay="17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9" grpId="0"/>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598773-F228-40C3-BADA-B3A796B627AD}"/>
              </a:ext>
            </a:extLst>
          </p:cNvPr>
          <p:cNvPicPr>
            <a:picLocks noChangeAspect="1"/>
          </p:cNvPicPr>
          <p:nvPr/>
        </p:nvPicPr>
        <p:blipFill rotWithShape="1">
          <a:blip r:embed="rId3">
            <a:alphaModFix amt="66000"/>
            <a:extLst>
              <a:ext uri="{28A0092B-C50C-407E-A947-70E740481C1C}">
                <a14:useLocalDpi xmlns:a14="http://schemas.microsoft.com/office/drawing/2010/main" val="0"/>
              </a:ext>
            </a:extLst>
          </a:blip>
          <a:srcRect l="1" r="48463" b="65552"/>
          <a:stretch/>
        </p:blipFill>
        <p:spPr>
          <a:xfrm>
            <a:off x="1146971" y="-1631924"/>
            <a:ext cx="10408595" cy="8736794"/>
          </a:xfrm>
          <a:prstGeom prst="rect">
            <a:avLst/>
          </a:prstGeom>
        </p:spPr>
      </p:pic>
      <p:sp>
        <p:nvSpPr>
          <p:cNvPr id="2" name="TextBox 1">
            <a:extLst>
              <a:ext uri="{FF2B5EF4-FFF2-40B4-BE49-F238E27FC236}">
                <a16:creationId xmlns:a16="http://schemas.microsoft.com/office/drawing/2014/main" id="{01320466-DD6A-46FA-8C3C-F452C42652E9}"/>
              </a:ext>
            </a:extLst>
          </p:cNvPr>
          <p:cNvSpPr txBox="1"/>
          <p:nvPr/>
        </p:nvSpPr>
        <p:spPr>
          <a:xfrm>
            <a:off x="2107287" y="1538577"/>
            <a:ext cx="7977425" cy="3416320"/>
          </a:xfrm>
          <a:prstGeom prst="rect">
            <a:avLst/>
          </a:prstGeom>
          <a:noFill/>
        </p:spPr>
        <p:txBody>
          <a:bodyPr wrap="square" rtlCol="0">
            <a:spAutoFit/>
            <a:scene3d>
              <a:camera prst="orthographicFront"/>
              <a:lightRig rig="threePt" dir="t"/>
            </a:scene3d>
            <a:sp3d extrusionH="57150">
              <a:bevelT w="38100" h="38100" prst="slope"/>
            </a:sp3d>
          </a:bodyPr>
          <a:lstStyle/>
          <a:p>
            <a:pPr algn="ctr"/>
            <a:r>
              <a:rPr lang="en-US" sz="7200" dirty="0" err="1">
                <a:ln>
                  <a:solidFill>
                    <a:schemeClr val="tx1">
                      <a:lumMod val="75000"/>
                      <a:lumOff val="25000"/>
                    </a:schemeClr>
                  </a:solidFill>
                </a:ln>
                <a:solidFill>
                  <a:srgbClr val="E05F47"/>
                </a:solidFill>
                <a:effectLst>
                  <a:innerShdw blurRad="114300">
                    <a:prstClr val="black"/>
                  </a:innerShdw>
                </a:effectLst>
                <a:latin typeface="Arial" panose="020B0604020202020204" pitchFamily="34" charset="0"/>
              </a:rPr>
              <a:t>Hẹn</a:t>
            </a:r>
            <a:r>
              <a:rPr lang="en-US" sz="7200" dirty="0">
                <a:ln>
                  <a:solidFill>
                    <a:schemeClr val="tx1">
                      <a:lumMod val="75000"/>
                      <a:lumOff val="25000"/>
                    </a:schemeClr>
                  </a:solidFill>
                </a:ln>
                <a:solidFill>
                  <a:srgbClr val="E05F47"/>
                </a:solidFill>
                <a:effectLst>
                  <a:innerShdw blurRad="114300">
                    <a:prstClr val="black"/>
                  </a:innerShdw>
                </a:effectLst>
                <a:latin typeface="Arial" panose="020B0604020202020204" pitchFamily="34" charset="0"/>
              </a:rPr>
              <a:t> </a:t>
            </a:r>
            <a:r>
              <a:rPr lang="en-US" sz="7200" dirty="0" err="1">
                <a:ln>
                  <a:solidFill>
                    <a:schemeClr val="tx1">
                      <a:lumMod val="75000"/>
                      <a:lumOff val="25000"/>
                    </a:schemeClr>
                  </a:solidFill>
                </a:ln>
                <a:solidFill>
                  <a:srgbClr val="E05F47"/>
                </a:solidFill>
                <a:effectLst>
                  <a:innerShdw blurRad="114300">
                    <a:prstClr val="black"/>
                  </a:innerShdw>
                </a:effectLst>
                <a:latin typeface="Arial" panose="020B0604020202020204" pitchFamily="34" charset="0"/>
              </a:rPr>
              <a:t>gặp</a:t>
            </a:r>
            <a:r>
              <a:rPr lang="en-US" sz="7200" dirty="0">
                <a:ln>
                  <a:solidFill>
                    <a:schemeClr val="tx1">
                      <a:lumMod val="75000"/>
                      <a:lumOff val="25000"/>
                    </a:schemeClr>
                  </a:solidFill>
                </a:ln>
                <a:solidFill>
                  <a:srgbClr val="E05F47"/>
                </a:solidFill>
                <a:effectLst>
                  <a:innerShdw blurRad="114300">
                    <a:prstClr val="black"/>
                  </a:innerShdw>
                </a:effectLst>
                <a:latin typeface="Arial" panose="020B0604020202020204" pitchFamily="34" charset="0"/>
              </a:rPr>
              <a:t> </a:t>
            </a:r>
            <a:r>
              <a:rPr lang="en-US" sz="7200" dirty="0" err="1">
                <a:ln>
                  <a:solidFill>
                    <a:schemeClr val="tx1">
                      <a:lumMod val="75000"/>
                      <a:lumOff val="25000"/>
                    </a:schemeClr>
                  </a:solidFill>
                </a:ln>
                <a:solidFill>
                  <a:srgbClr val="E05F47"/>
                </a:solidFill>
                <a:effectLst>
                  <a:innerShdw blurRad="114300">
                    <a:prstClr val="black"/>
                  </a:innerShdw>
                </a:effectLst>
                <a:latin typeface="Arial" panose="020B0604020202020204" pitchFamily="34" charset="0"/>
              </a:rPr>
              <a:t>lại</a:t>
            </a:r>
            <a:r>
              <a:rPr lang="en-US" sz="7200" dirty="0">
                <a:ln>
                  <a:solidFill>
                    <a:schemeClr val="tx1">
                      <a:lumMod val="75000"/>
                      <a:lumOff val="25000"/>
                    </a:schemeClr>
                  </a:solidFill>
                </a:ln>
                <a:solidFill>
                  <a:srgbClr val="E05F47"/>
                </a:solidFill>
                <a:effectLst>
                  <a:innerShdw blurRad="114300">
                    <a:prstClr val="black"/>
                  </a:innerShdw>
                </a:effectLst>
                <a:latin typeface="Arial" panose="020B0604020202020204" pitchFamily="34" charset="0"/>
              </a:rPr>
              <a:t> </a:t>
            </a:r>
            <a:r>
              <a:rPr lang="en-US" sz="7200" dirty="0" err="1">
                <a:ln>
                  <a:solidFill>
                    <a:schemeClr val="tx1">
                      <a:lumMod val="75000"/>
                      <a:lumOff val="25000"/>
                    </a:schemeClr>
                  </a:solidFill>
                </a:ln>
                <a:solidFill>
                  <a:srgbClr val="E05F47"/>
                </a:solidFill>
                <a:effectLst>
                  <a:innerShdw blurRad="114300">
                    <a:prstClr val="black"/>
                  </a:innerShdw>
                </a:effectLst>
                <a:latin typeface="Arial" panose="020B0604020202020204" pitchFamily="34" charset="0"/>
              </a:rPr>
              <a:t>các</a:t>
            </a:r>
            <a:r>
              <a:rPr lang="en-US" sz="7200" dirty="0">
                <a:ln>
                  <a:solidFill>
                    <a:schemeClr val="tx1">
                      <a:lumMod val="75000"/>
                      <a:lumOff val="25000"/>
                    </a:schemeClr>
                  </a:solidFill>
                </a:ln>
                <a:solidFill>
                  <a:srgbClr val="E05F47"/>
                </a:solidFill>
                <a:effectLst>
                  <a:innerShdw blurRad="114300">
                    <a:prstClr val="black"/>
                  </a:innerShdw>
                </a:effectLst>
                <a:latin typeface="Arial" panose="020B0604020202020204" pitchFamily="34" charset="0"/>
              </a:rPr>
              <a:t> </a:t>
            </a:r>
            <a:r>
              <a:rPr lang="en-US" sz="7200" dirty="0" err="1">
                <a:ln>
                  <a:solidFill>
                    <a:schemeClr val="tx1">
                      <a:lumMod val="75000"/>
                      <a:lumOff val="25000"/>
                    </a:schemeClr>
                  </a:solidFill>
                </a:ln>
                <a:solidFill>
                  <a:srgbClr val="E05F47"/>
                </a:solidFill>
                <a:effectLst>
                  <a:innerShdw blurRad="114300">
                    <a:prstClr val="black"/>
                  </a:innerShdw>
                </a:effectLst>
                <a:latin typeface="Arial" panose="020B0604020202020204" pitchFamily="34" charset="0"/>
              </a:rPr>
              <a:t>bạn</a:t>
            </a:r>
            <a:r>
              <a:rPr lang="en-US" sz="7200" dirty="0">
                <a:ln>
                  <a:solidFill>
                    <a:schemeClr val="tx1">
                      <a:lumMod val="75000"/>
                      <a:lumOff val="25000"/>
                    </a:schemeClr>
                  </a:solidFill>
                </a:ln>
                <a:solidFill>
                  <a:srgbClr val="E05F47"/>
                </a:solidFill>
                <a:effectLst>
                  <a:innerShdw blurRad="114300">
                    <a:prstClr val="black"/>
                  </a:innerShdw>
                </a:effectLst>
                <a:latin typeface="Arial" panose="020B0604020202020204" pitchFamily="34" charset="0"/>
              </a:rPr>
              <a:t> ở </a:t>
            </a:r>
            <a:r>
              <a:rPr lang="en-US" sz="7200" dirty="0" err="1">
                <a:ln>
                  <a:solidFill>
                    <a:schemeClr val="tx1">
                      <a:lumMod val="75000"/>
                      <a:lumOff val="25000"/>
                    </a:schemeClr>
                  </a:solidFill>
                </a:ln>
                <a:solidFill>
                  <a:srgbClr val="E05F47"/>
                </a:solidFill>
                <a:effectLst>
                  <a:innerShdw blurRad="114300">
                    <a:prstClr val="black"/>
                  </a:innerShdw>
                </a:effectLst>
                <a:latin typeface="Arial" panose="020B0604020202020204" pitchFamily="34" charset="0"/>
              </a:rPr>
              <a:t>những</a:t>
            </a:r>
            <a:r>
              <a:rPr lang="en-US" sz="7200" dirty="0">
                <a:ln>
                  <a:solidFill>
                    <a:schemeClr val="tx1">
                      <a:lumMod val="75000"/>
                      <a:lumOff val="25000"/>
                    </a:schemeClr>
                  </a:solidFill>
                </a:ln>
                <a:solidFill>
                  <a:srgbClr val="E05F47"/>
                </a:solidFill>
                <a:effectLst>
                  <a:innerShdw blurRad="114300">
                    <a:prstClr val="black"/>
                  </a:innerShdw>
                </a:effectLst>
                <a:latin typeface="Arial" panose="020B0604020202020204" pitchFamily="34" charset="0"/>
              </a:rPr>
              <a:t> </a:t>
            </a:r>
            <a:r>
              <a:rPr lang="en-US" sz="7200" dirty="0" err="1">
                <a:ln>
                  <a:solidFill>
                    <a:schemeClr val="tx1">
                      <a:lumMod val="75000"/>
                      <a:lumOff val="25000"/>
                    </a:schemeClr>
                  </a:solidFill>
                </a:ln>
                <a:solidFill>
                  <a:srgbClr val="E05F47"/>
                </a:solidFill>
                <a:effectLst>
                  <a:innerShdw blurRad="114300">
                    <a:prstClr val="black"/>
                  </a:innerShdw>
                </a:effectLst>
                <a:latin typeface="Arial" panose="020B0604020202020204" pitchFamily="34" charset="0"/>
              </a:rPr>
              <a:t>bài</a:t>
            </a:r>
            <a:r>
              <a:rPr lang="en-US" sz="7200" dirty="0">
                <a:ln>
                  <a:solidFill>
                    <a:schemeClr val="tx1">
                      <a:lumMod val="75000"/>
                      <a:lumOff val="25000"/>
                    </a:schemeClr>
                  </a:solidFill>
                </a:ln>
                <a:solidFill>
                  <a:srgbClr val="E05F47"/>
                </a:solidFill>
                <a:effectLst>
                  <a:innerShdw blurRad="114300">
                    <a:prstClr val="black"/>
                  </a:innerShdw>
                </a:effectLst>
                <a:latin typeface="Arial" panose="020B0604020202020204" pitchFamily="34" charset="0"/>
              </a:rPr>
              <a:t> </a:t>
            </a:r>
            <a:r>
              <a:rPr lang="en-US" sz="7200" dirty="0" err="1">
                <a:ln>
                  <a:solidFill>
                    <a:schemeClr val="tx1">
                      <a:lumMod val="75000"/>
                      <a:lumOff val="25000"/>
                    </a:schemeClr>
                  </a:solidFill>
                </a:ln>
                <a:solidFill>
                  <a:srgbClr val="E05F47"/>
                </a:solidFill>
                <a:effectLst>
                  <a:innerShdw blurRad="114300">
                    <a:prstClr val="black"/>
                  </a:innerShdw>
                </a:effectLst>
                <a:latin typeface="Arial" panose="020B0604020202020204" pitchFamily="34" charset="0"/>
              </a:rPr>
              <a:t>học</a:t>
            </a:r>
            <a:r>
              <a:rPr lang="en-US" sz="7200" dirty="0">
                <a:ln>
                  <a:solidFill>
                    <a:schemeClr val="tx1">
                      <a:lumMod val="75000"/>
                      <a:lumOff val="25000"/>
                    </a:schemeClr>
                  </a:solidFill>
                </a:ln>
                <a:solidFill>
                  <a:srgbClr val="E05F47"/>
                </a:solidFill>
                <a:effectLst>
                  <a:innerShdw blurRad="114300">
                    <a:prstClr val="black"/>
                  </a:innerShdw>
                </a:effectLst>
                <a:latin typeface="Arial" panose="020B0604020202020204" pitchFamily="34" charset="0"/>
              </a:rPr>
              <a:t> </a:t>
            </a:r>
            <a:r>
              <a:rPr lang="en-US" sz="7200" dirty="0" err="1">
                <a:ln>
                  <a:solidFill>
                    <a:schemeClr val="tx1">
                      <a:lumMod val="75000"/>
                      <a:lumOff val="25000"/>
                    </a:schemeClr>
                  </a:solidFill>
                </a:ln>
                <a:solidFill>
                  <a:srgbClr val="E05F47"/>
                </a:solidFill>
                <a:effectLst>
                  <a:innerShdw blurRad="114300">
                    <a:prstClr val="black"/>
                  </a:innerShdw>
                </a:effectLst>
                <a:latin typeface="Arial" panose="020B0604020202020204" pitchFamily="34" charset="0"/>
              </a:rPr>
              <a:t>thú</a:t>
            </a:r>
            <a:r>
              <a:rPr lang="en-US" sz="7200" dirty="0">
                <a:ln>
                  <a:solidFill>
                    <a:schemeClr val="tx1">
                      <a:lumMod val="75000"/>
                      <a:lumOff val="25000"/>
                    </a:schemeClr>
                  </a:solidFill>
                </a:ln>
                <a:solidFill>
                  <a:srgbClr val="E05F47"/>
                </a:solidFill>
                <a:effectLst>
                  <a:innerShdw blurRad="114300">
                    <a:prstClr val="black"/>
                  </a:innerShdw>
                </a:effectLst>
                <a:latin typeface="Arial" panose="020B0604020202020204" pitchFamily="34" charset="0"/>
              </a:rPr>
              <a:t> </a:t>
            </a:r>
            <a:r>
              <a:rPr lang="en-US" sz="7200" dirty="0" err="1">
                <a:ln>
                  <a:solidFill>
                    <a:schemeClr val="tx1">
                      <a:lumMod val="75000"/>
                      <a:lumOff val="25000"/>
                    </a:schemeClr>
                  </a:solidFill>
                </a:ln>
                <a:solidFill>
                  <a:srgbClr val="E05F47"/>
                </a:solidFill>
                <a:effectLst>
                  <a:innerShdw blurRad="114300">
                    <a:prstClr val="black"/>
                  </a:innerShdw>
                </a:effectLst>
                <a:latin typeface="Arial" panose="020B0604020202020204" pitchFamily="34" charset="0"/>
              </a:rPr>
              <a:t>vị</a:t>
            </a:r>
            <a:r>
              <a:rPr lang="en-US" sz="7200" dirty="0">
                <a:ln>
                  <a:solidFill>
                    <a:schemeClr val="tx1">
                      <a:lumMod val="75000"/>
                      <a:lumOff val="25000"/>
                    </a:schemeClr>
                  </a:solidFill>
                </a:ln>
                <a:solidFill>
                  <a:srgbClr val="E05F47"/>
                </a:solidFill>
                <a:effectLst>
                  <a:innerShdw blurRad="114300">
                    <a:prstClr val="black"/>
                  </a:innerShdw>
                </a:effectLst>
                <a:latin typeface="Arial" panose="020B0604020202020204" pitchFamily="34" charset="0"/>
              </a:rPr>
              <a:t> </a:t>
            </a:r>
            <a:r>
              <a:rPr lang="en-US" sz="7200" dirty="0" err="1">
                <a:ln>
                  <a:solidFill>
                    <a:schemeClr val="tx1">
                      <a:lumMod val="75000"/>
                      <a:lumOff val="25000"/>
                    </a:schemeClr>
                  </a:solidFill>
                </a:ln>
                <a:solidFill>
                  <a:srgbClr val="E05F47"/>
                </a:solidFill>
                <a:effectLst>
                  <a:innerShdw blurRad="114300">
                    <a:prstClr val="black"/>
                  </a:innerShdw>
                </a:effectLst>
                <a:latin typeface="Arial" panose="020B0604020202020204" pitchFamily="34" charset="0"/>
              </a:rPr>
              <a:t>sau</a:t>
            </a:r>
            <a:r>
              <a:rPr lang="en-US" sz="7200" dirty="0">
                <a:ln>
                  <a:solidFill>
                    <a:schemeClr val="tx1">
                      <a:lumMod val="75000"/>
                      <a:lumOff val="25000"/>
                    </a:schemeClr>
                  </a:solidFill>
                </a:ln>
                <a:solidFill>
                  <a:srgbClr val="E05F47"/>
                </a:solidFill>
                <a:effectLst>
                  <a:innerShdw blurRad="114300">
                    <a:prstClr val="black"/>
                  </a:innerShdw>
                </a:effectLst>
                <a:latin typeface="Arial" panose="020B0604020202020204" pitchFamily="34" charset="0"/>
              </a:rPr>
              <a:t>!</a:t>
            </a:r>
            <a:endParaRPr lang="en-US" sz="7200" dirty="0">
              <a:ln>
                <a:solidFill>
                  <a:schemeClr val="tx1">
                    <a:lumMod val="75000"/>
                    <a:lumOff val="25000"/>
                  </a:schemeClr>
                </a:solidFill>
              </a:ln>
              <a:solidFill>
                <a:srgbClr val="EFEEDE"/>
              </a:solidFill>
              <a:effectLst>
                <a:innerShdw blurRad="114300">
                  <a:prstClr val="black"/>
                </a:innerShdw>
              </a:effectLst>
              <a:latin typeface="Arial" panose="020B0604020202020204" pitchFamily="34" charset="0"/>
            </a:endParaRPr>
          </a:p>
        </p:txBody>
      </p:sp>
      <p:pic>
        <p:nvPicPr>
          <p:cNvPr id="4" name="Picture 2" descr="We Bare Bears - Wikipedia">
            <a:extLst>
              <a:ext uri="{FF2B5EF4-FFF2-40B4-BE49-F238E27FC236}">
                <a16:creationId xmlns:a16="http://schemas.microsoft.com/office/drawing/2014/main" id="{AE2AB41A-08B9-4CC1-A190-0DCFEAB6D3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9068" y="6171332"/>
            <a:ext cx="1072997" cy="50520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FC8E057E-2160-47A8-8814-2CF60E0865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5539" y="704538"/>
            <a:ext cx="6858000" cy="6858000"/>
          </a:xfrm>
          <a:prstGeom prst="rect">
            <a:avLst/>
          </a:prstGeom>
        </p:spPr>
      </p:pic>
    </p:spTree>
    <p:extLst>
      <p:ext uri="{BB962C8B-B14F-4D97-AF65-F5344CB8AC3E}">
        <p14:creationId xmlns:p14="http://schemas.microsoft.com/office/powerpoint/2010/main" val="215939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par>
                                <p:cTn id="11" presetID="63" presetClass="path" presetSubtype="0" accel="50000" decel="50000" fill="hold" nodeType="withEffect">
                                  <p:stCondLst>
                                    <p:cond delay="750"/>
                                  </p:stCondLst>
                                  <p:childTnLst>
                                    <p:animMotion origin="layout" path="M 2.5E-6 2.22222E-6 L 1.26679 0.04421 " pathEditMode="relative" rAng="0" ptsTypes="AA">
                                      <p:cBhvr>
                                        <p:cTn id="12" dur="3250" fill="hold"/>
                                        <p:tgtEl>
                                          <p:spTgt spid="22"/>
                                        </p:tgtEl>
                                        <p:attrNameLst>
                                          <p:attrName>ppt_x</p:attrName>
                                          <p:attrName>ppt_y</p:attrName>
                                        </p:attrNameLst>
                                      </p:cBhvr>
                                      <p:rCtr x="63333" y="2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7B01EA8-0A18-483E-8125-BC5E12D96C07}"/>
              </a:ext>
            </a:extLst>
          </p:cNvPr>
          <p:cNvSpPr txBox="1">
            <a:spLocks noChangeAspect="1"/>
          </p:cNvSpPr>
          <p:nvPr>
            <p:custDataLst>
              <p:tags r:id="rId1"/>
            </p:custDataLst>
          </p:nvPr>
        </p:nvSpPr>
        <p:spPr>
          <a:xfrm>
            <a:off x="2651547" y="276402"/>
            <a:ext cx="6888907" cy="1148141"/>
          </a:xfrm>
          <a:custGeom>
            <a:avLst/>
            <a:gdLst>
              <a:gd name="connsiteX0" fmla="*/ 4965069 w 6888907"/>
              <a:gd name="connsiteY0" fmla="*/ 64 h 1148141"/>
              <a:gd name="connsiteX1" fmla="*/ 5055193 w 6888907"/>
              <a:gd name="connsiteY1" fmla="*/ 5499 h 1148141"/>
              <a:gd name="connsiteX2" fmla="*/ 5121333 w 6888907"/>
              <a:gd name="connsiteY2" fmla="*/ 13864 h 1148141"/>
              <a:gd name="connsiteX3" fmla="*/ 5198380 w 6888907"/>
              <a:gd name="connsiteY3" fmla="*/ 11432 h 1148141"/>
              <a:gd name="connsiteX4" fmla="*/ 5366014 w 6888907"/>
              <a:gd name="connsiteY4" fmla="*/ 19727 h 1148141"/>
              <a:gd name="connsiteX5" fmla="*/ 5465176 w 6888907"/>
              <a:gd name="connsiteY5" fmla="*/ 25955 h 1148141"/>
              <a:gd name="connsiteX6" fmla="*/ 5477982 w 6888907"/>
              <a:gd name="connsiteY6" fmla="*/ 24044 h 1148141"/>
              <a:gd name="connsiteX7" fmla="*/ 5761248 w 6888907"/>
              <a:gd name="connsiteY7" fmla="*/ 8347 h 1148141"/>
              <a:gd name="connsiteX8" fmla="*/ 5829124 w 6888907"/>
              <a:gd name="connsiteY8" fmla="*/ 16496 h 1148141"/>
              <a:gd name="connsiteX9" fmla="*/ 5875276 w 6888907"/>
              <a:gd name="connsiteY9" fmla="*/ 19289 h 1148141"/>
              <a:gd name="connsiteX10" fmla="*/ 5937454 w 6888907"/>
              <a:gd name="connsiteY10" fmla="*/ 25249 h 1148141"/>
              <a:gd name="connsiteX11" fmla="*/ 5980902 w 6888907"/>
              <a:gd name="connsiteY11" fmla="*/ 24044 h 1148141"/>
              <a:gd name="connsiteX12" fmla="*/ 6082246 w 6888907"/>
              <a:gd name="connsiteY12" fmla="*/ 23557 h 1148141"/>
              <a:gd name="connsiteX13" fmla="*/ 6118015 w 6888907"/>
              <a:gd name="connsiteY13" fmla="*/ 23025 h 1148141"/>
              <a:gd name="connsiteX14" fmla="*/ 6200608 w 6888907"/>
              <a:gd name="connsiteY14" fmla="*/ 28929 h 1148141"/>
              <a:gd name="connsiteX15" fmla="*/ 6279140 w 6888907"/>
              <a:gd name="connsiteY15" fmla="*/ 36557 h 1148141"/>
              <a:gd name="connsiteX16" fmla="*/ 6311150 w 6888907"/>
              <a:gd name="connsiteY16" fmla="*/ 33702 h 1148141"/>
              <a:gd name="connsiteX17" fmla="*/ 6346662 w 6888907"/>
              <a:gd name="connsiteY17" fmla="*/ 24044 h 1148141"/>
              <a:gd name="connsiteX18" fmla="*/ 6872442 w 6888907"/>
              <a:gd name="connsiteY18" fmla="*/ 24044 h 1148141"/>
              <a:gd name="connsiteX19" fmla="*/ 6872442 w 6888907"/>
              <a:gd name="connsiteY19" fmla="*/ 539766 h 1148141"/>
              <a:gd name="connsiteX20" fmla="*/ 6878437 w 6888907"/>
              <a:gd name="connsiteY20" fmla="*/ 595095 h 1148141"/>
              <a:gd name="connsiteX21" fmla="*/ 6885474 w 6888907"/>
              <a:gd name="connsiteY21" fmla="*/ 634283 h 1148141"/>
              <a:gd name="connsiteX22" fmla="*/ 6878684 w 6888907"/>
              <a:gd name="connsiteY22" fmla="*/ 825581 h 1148141"/>
              <a:gd name="connsiteX23" fmla="*/ 6874982 w 6888907"/>
              <a:gd name="connsiteY23" fmla="*/ 862484 h 1148141"/>
              <a:gd name="connsiteX24" fmla="*/ 6873386 w 6888907"/>
              <a:gd name="connsiteY24" fmla="*/ 882992 h 1148141"/>
              <a:gd name="connsiteX25" fmla="*/ 6872442 w 6888907"/>
              <a:gd name="connsiteY25" fmla="*/ 1121324 h 1148141"/>
              <a:gd name="connsiteX26" fmla="*/ 6637988 w 6888907"/>
              <a:gd name="connsiteY26" fmla="*/ 1126649 h 1148141"/>
              <a:gd name="connsiteX27" fmla="*/ 6529461 w 6888907"/>
              <a:gd name="connsiteY27" fmla="*/ 1120580 h 1148141"/>
              <a:gd name="connsiteX28" fmla="*/ 6506682 w 6888907"/>
              <a:gd name="connsiteY28" fmla="*/ 1121324 h 1148141"/>
              <a:gd name="connsiteX29" fmla="*/ 6465847 w 6888907"/>
              <a:gd name="connsiteY29" fmla="*/ 1121524 h 1148141"/>
              <a:gd name="connsiteX30" fmla="*/ 6460986 w 6888907"/>
              <a:gd name="connsiteY30" fmla="*/ 1121093 h 1148141"/>
              <a:gd name="connsiteX31" fmla="*/ 6438102 w 6888907"/>
              <a:gd name="connsiteY31" fmla="*/ 1121324 h 1148141"/>
              <a:gd name="connsiteX32" fmla="*/ 6003762 w 6888907"/>
              <a:gd name="connsiteY32" fmla="*/ 1121324 h 1148141"/>
              <a:gd name="connsiteX33" fmla="*/ 5929252 w 6888907"/>
              <a:gd name="connsiteY33" fmla="*/ 1122890 h 1148141"/>
              <a:gd name="connsiteX34" fmla="*/ 5866718 w 6888907"/>
              <a:gd name="connsiteY34" fmla="*/ 1139404 h 1148141"/>
              <a:gd name="connsiteX35" fmla="*/ 5432262 w 6888907"/>
              <a:gd name="connsiteY35" fmla="*/ 1121324 h 1148141"/>
              <a:gd name="connsiteX36" fmla="*/ 4997922 w 6888907"/>
              <a:gd name="connsiteY36" fmla="*/ 1121324 h 1148141"/>
              <a:gd name="connsiteX37" fmla="*/ 4538569 w 6888907"/>
              <a:gd name="connsiteY37" fmla="*/ 1126411 h 1148141"/>
              <a:gd name="connsiteX38" fmla="*/ 4508571 w 6888907"/>
              <a:gd name="connsiteY38" fmla="*/ 1123681 h 1148141"/>
              <a:gd name="connsiteX39" fmla="*/ 4485195 w 6888907"/>
              <a:gd name="connsiteY39" fmla="*/ 1123108 h 1148141"/>
              <a:gd name="connsiteX40" fmla="*/ 4455044 w 6888907"/>
              <a:gd name="connsiteY40" fmla="*/ 1121280 h 1148141"/>
              <a:gd name="connsiteX41" fmla="*/ 4426422 w 6888907"/>
              <a:gd name="connsiteY41" fmla="*/ 1121324 h 1148141"/>
              <a:gd name="connsiteX42" fmla="*/ 4332053 w 6888907"/>
              <a:gd name="connsiteY42" fmla="*/ 1119520 h 1148141"/>
              <a:gd name="connsiteX43" fmla="*/ 4260590 w 6888907"/>
              <a:gd name="connsiteY43" fmla="*/ 1110149 h 1148141"/>
              <a:gd name="connsiteX44" fmla="*/ 4155878 w 6888907"/>
              <a:gd name="connsiteY44" fmla="*/ 1106575 h 1148141"/>
              <a:gd name="connsiteX45" fmla="*/ 4120846 w 6888907"/>
              <a:gd name="connsiteY45" fmla="*/ 1109796 h 1148141"/>
              <a:gd name="connsiteX46" fmla="*/ 4060662 w 6888907"/>
              <a:gd name="connsiteY46" fmla="*/ 1121324 h 1148141"/>
              <a:gd name="connsiteX47" fmla="*/ 3844211 w 6888907"/>
              <a:gd name="connsiteY47" fmla="*/ 1132954 h 1148141"/>
              <a:gd name="connsiteX48" fmla="*/ 3837307 w 6888907"/>
              <a:gd name="connsiteY48" fmla="*/ 1132077 h 1148141"/>
              <a:gd name="connsiteX49" fmla="*/ 3767201 w 6888907"/>
              <a:gd name="connsiteY49" fmla="*/ 1131698 h 1148141"/>
              <a:gd name="connsiteX50" fmla="*/ 3629629 w 6888907"/>
              <a:gd name="connsiteY50" fmla="*/ 1118997 h 1148141"/>
              <a:gd name="connsiteX51" fmla="*/ 3615723 w 6888907"/>
              <a:gd name="connsiteY51" fmla="*/ 1118501 h 1148141"/>
              <a:gd name="connsiteX52" fmla="*/ 3588899 w 6888907"/>
              <a:gd name="connsiteY52" fmla="*/ 1115237 h 1148141"/>
              <a:gd name="connsiteX53" fmla="*/ 3567532 w 6888907"/>
              <a:gd name="connsiteY53" fmla="*/ 1113264 h 1148141"/>
              <a:gd name="connsiteX54" fmla="*/ 3474461 w 6888907"/>
              <a:gd name="connsiteY54" fmla="*/ 1104385 h 1148141"/>
              <a:gd name="connsiteX55" fmla="*/ 3391613 w 6888907"/>
              <a:gd name="connsiteY55" fmla="*/ 1101035 h 1148141"/>
              <a:gd name="connsiteX56" fmla="*/ 3260562 w 6888907"/>
              <a:gd name="connsiteY56" fmla="*/ 1121324 h 1148141"/>
              <a:gd name="connsiteX57" fmla="*/ 3199077 w 6888907"/>
              <a:gd name="connsiteY57" fmla="*/ 1134154 h 1148141"/>
              <a:gd name="connsiteX58" fmla="*/ 3168927 w 6888907"/>
              <a:gd name="connsiteY58" fmla="*/ 1135376 h 1148141"/>
              <a:gd name="connsiteX59" fmla="*/ 3156841 w 6888907"/>
              <a:gd name="connsiteY59" fmla="*/ 1139074 h 1148141"/>
              <a:gd name="connsiteX60" fmla="*/ 2918431 w 6888907"/>
              <a:gd name="connsiteY60" fmla="*/ 1117086 h 1148141"/>
              <a:gd name="connsiteX61" fmla="*/ 2879138 w 6888907"/>
              <a:gd name="connsiteY61" fmla="*/ 1112484 h 1148141"/>
              <a:gd name="connsiteX62" fmla="*/ 2826222 w 6888907"/>
              <a:gd name="connsiteY62" fmla="*/ 1121324 h 1148141"/>
              <a:gd name="connsiteX63" fmla="*/ 2668230 w 6888907"/>
              <a:gd name="connsiteY63" fmla="*/ 1135359 h 1148141"/>
              <a:gd name="connsiteX64" fmla="*/ 2647977 w 6888907"/>
              <a:gd name="connsiteY64" fmla="*/ 1133694 h 1148141"/>
              <a:gd name="connsiteX65" fmla="*/ 2640301 w 6888907"/>
              <a:gd name="connsiteY65" fmla="*/ 1135178 h 1148141"/>
              <a:gd name="connsiteX66" fmla="*/ 2311240 w 6888907"/>
              <a:gd name="connsiteY66" fmla="*/ 1120050 h 1148141"/>
              <a:gd name="connsiteX67" fmla="*/ 2267228 w 6888907"/>
              <a:gd name="connsiteY67" fmla="*/ 1118733 h 1148141"/>
              <a:gd name="connsiteX68" fmla="*/ 2254722 w 6888907"/>
              <a:gd name="connsiteY68" fmla="*/ 1121324 h 1148141"/>
              <a:gd name="connsiteX69" fmla="*/ 2069753 w 6888907"/>
              <a:gd name="connsiteY69" fmla="*/ 1125032 h 1148141"/>
              <a:gd name="connsiteX70" fmla="*/ 2054772 w 6888907"/>
              <a:gd name="connsiteY70" fmla="*/ 1123346 h 1148141"/>
              <a:gd name="connsiteX71" fmla="*/ 1974298 w 6888907"/>
              <a:gd name="connsiteY71" fmla="*/ 1125246 h 1148141"/>
              <a:gd name="connsiteX72" fmla="*/ 1857583 w 6888907"/>
              <a:gd name="connsiteY72" fmla="*/ 1117210 h 1148141"/>
              <a:gd name="connsiteX73" fmla="*/ 1820382 w 6888907"/>
              <a:gd name="connsiteY73" fmla="*/ 1121324 h 1148141"/>
              <a:gd name="connsiteX74" fmla="*/ 1673436 w 6888907"/>
              <a:gd name="connsiteY74" fmla="*/ 1127712 h 1148141"/>
              <a:gd name="connsiteX75" fmla="*/ 1628827 w 6888907"/>
              <a:gd name="connsiteY75" fmla="*/ 1122321 h 1148141"/>
              <a:gd name="connsiteX76" fmla="*/ 1522691 w 6888907"/>
              <a:gd name="connsiteY76" fmla="*/ 1134518 h 1148141"/>
              <a:gd name="connsiteX77" fmla="*/ 1282541 w 6888907"/>
              <a:gd name="connsiteY77" fmla="*/ 1124581 h 1148141"/>
              <a:gd name="connsiteX78" fmla="*/ 1236351 w 6888907"/>
              <a:gd name="connsiteY78" fmla="*/ 1123564 h 1148141"/>
              <a:gd name="connsiteX79" fmla="*/ 1161049 w 6888907"/>
              <a:gd name="connsiteY79" fmla="*/ 1137024 h 1148141"/>
              <a:gd name="connsiteX80" fmla="*/ 897548 w 6888907"/>
              <a:gd name="connsiteY80" fmla="*/ 1128311 h 1148141"/>
              <a:gd name="connsiteX81" fmla="*/ 797144 w 6888907"/>
              <a:gd name="connsiteY81" fmla="*/ 1119138 h 1148141"/>
              <a:gd name="connsiteX82" fmla="*/ 768822 w 6888907"/>
              <a:gd name="connsiteY82" fmla="*/ 1121324 h 1148141"/>
              <a:gd name="connsiteX83" fmla="*/ 650650 w 6888907"/>
              <a:gd name="connsiteY83" fmla="*/ 1120779 h 1148141"/>
              <a:gd name="connsiteX84" fmla="*/ 586587 w 6888907"/>
              <a:gd name="connsiteY84" fmla="*/ 1116410 h 1148141"/>
              <a:gd name="connsiteX85" fmla="*/ 540222 w 6888907"/>
              <a:gd name="connsiteY85" fmla="*/ 1121324 h 1148141"/>
              <a:gd name="connsiteX86" fmla="*/ 133186 w 6888907"/>
              <a:gd name="connsiteY86" fmla="*/ 1109134 h 1148141"/>
              <a:gd name="connsiteX87" fmla="*/ 129555 w 6888907"/>
              <a:gd name="connsiteY87" fmla="*/ 1109234 h 1148141"/>
              <a:gd name="connsiteX88" fmla="*/ 14442 w 6888907"/>
              <a:gd name="connsiteY88" fmla="*/ 1121324 h 1148141"/>
              <a:gd name="connsiteX89" fmla="*/ 14442 w 6888907"/>
              <a:gd name="connsiteY89" fmla="*/ 594630 h 1148141"/>
              <a:gd name="connsiteX90" fmla="*/ 14427 w 6888907"/>
              <a:gd name="connsiteY90" fmla="*/ 572611 h 1148141"/>
              <a:gd name="connsiteX91" fmla="*/ 3241 w 6888907"/>
              <a:gd name="connsiteY91" fmla="*/ 519120 h 1148141"/>
              <a:gd name="connsiteX92" fmla="*/ 7881 w 6888907"/>
              <a:gd name="connsiteY92" fmla="*/ 318804 h 1148141"/>
              <a:gd name="connsiteX93" fmla="*/ 14885 w 6888907"/>
              <a:gd name="connsiteY93" fmla="*/ 225171 h 1148141"/>
              <a:gd name="connsiteX94" fmla="*/ 15044 w 6888907"/>
              <a:gd name="connsiteY94" fmla="*/ 142971 h 1148141"/>
              <a:gd name="connsiteX95" fmla="*/ 14442 w 6888907"/>
              <a:gd name="connsiteY95" fmla="*/ 24044 h 1148141"/>
              <a:gd name="connsiteX96" fmla="*/ 76937 w 6888907"/>
              <a:gd name="connsiteY96" fmla="*/ 17517 h 1148141"/>
              <a:gd name="connsiteX97" fmla="*/ 77872 w 6888907"/>
              <a:gd name="connsiteY97" fmla="*/ 17508 h 1148141"/>
              <a:gd name="connsiteX98" fmla="*/ 87525 w 6888907"/>
              <a:gd name="connsiteY98" fmla="*/ 16514 h 1148141"/>
              <a:gd name="connsiteX99" fmla="*/ 122344 w 6888907"/>
              <a:gd name="connsiteY99" fmla="*/ 17120 h 1148141"/>
              <a:gd name="connsiteX100" fmla="*/ 136750 w 6888907"/>
              <a:gd name="connsiteY100" fmla="*/ 16994 h 1148141"/>
              <a:gd name="connsiteX101" fmla="*/ 143027 w 6888907"/>
              <a:gd name="connsiteY101" fmla="*/ 17480 h 1148141"/>
              <a:gd name="connsiteX102" fmla="*/ 151848 w 6888907"/>
              <a:gd name="connsiteY102" fmla="*/ 17633 h 1148141"/>
              <a:gd name="connsiteX103" fmla="*/ 161335 w 6888907"/>
              <a:gd name="connsiteY103" fmla="*/ 18897 h 1148141"/>
              <a:gd name="connsiteX104" fmla="*/ 249007 w 6888907"/>
              <a:gd name="connsiteY104" fmla="*/ 25684 h 1148141"/>
              <a:gd name="connsiteX105" fmla="*/ 448783 w 6888907"/>
              <a:gd name="connsiteY105" fmla="*/ 24044 h 1148141"/>
              <a:gd name="connsiteX106" fmla="*/ 534018 w 6888907"/>
              <a:gd name="connsiteY106" fmla="*/ 15170 h 1148141"/>
              <a:gd name="connsiteX107" fmla="*/ 551656 w 6888907"/>
              <a:gd name="connsiteY107" fmla="*/ 17149 h 1148141"/>
              <a:gd name="connsiteX108" fmla="*/ 589052 w 6888907"/>
              <a:gd name="connsiteY108" fmla="*/ 9631 h 1148141"/>
              <a:gd name="connsiteX109" fmla="*/ 756071 w 6888907"/>
              <a:gd name="connsiteY109" fmla="*/ 22589 h 1148141"/>
              <a:gd name="connsiteX110" fmla="*/ 784744 w 6888907"/>
              <a:gd name="connsiteY110" fmla="*/ 27924 h 1148141"/>
              <a:gd name="connsiteX111" fmla="*/ 814542 w 6888907"/>
              <a:gd name="connsiteY111" fmla="*/ 24044 h 1148141"/>
              <a:gd name="connsiteX112" fmla="*/ 1049409 w 6888907"/>
              <a:gd name="connsiteY112" fmla="*/ 12679 h 1148141"/>
              <a:gd name="connsiteX113" fmla="*/ 1071299 w 6888907"/>
              <a:gd name="connsiteY113" fmla="*/ 14023 h 1148141"/>
              <a:gd name="connsiteX114" fmla="*/ 1099036 w 6888907"/>
              <a:gd name="connsiteY114" fmla="*/ 8575 h 1148141"/>
              <a:gd name="connsiteX115" fmla="*/ 1386042 w 6888907"/>
              <a:gd name="connsiteY115" fmla="*/ 24044 h 1148141"/>
              <a:gd name="connsiteX116" fmla="*/ 1751802 w 6888907"/>
              <a:gd name="connsiteY116" fmla="*/ 24044 h 1148141"/>
              <a:gd name="connsiteX117" fmla="*/ 1947461 w 6888907"/>
              <a:gd name="connsiteY117" fmla="*/ 27218 h 1148141"/>
              <a:gd name="connsiteX118" fmla="*/ 1979539 w 6888907"/>
              <a:gd name="connsiteY118" fmla="*/ 27480 h 1148141"/>
              <a:gd name="connsiteX119" fmla="*/ 2026122 w 6888907"/>
              <a:gd name="connsiteY119" fmla="*/ 24044 h 1148141"/>
              <a:gd name="connsiteX120" fmla="*/ 2529042 w 6888907"/>
              <a:gd name="connsiteY120" fmla="*/ 24044 h 1148141"/>
              <a:gd name="connsiteX121" fmla="*/ 2644663 w 6888907"/>
              <a:gd name="connsiteY121" fmla="*/ 22190 h 1148141"/>
              <a:gd name="connsiteX122" fmla="*/ 2679032 w 6888907"/>
              <a:gd name="connsiteY122" fmla="*/ 25505 h 1148141"/>
              <a:gd name="connsiteX123" fmla="*/ 2689062 w 6888907"/>
              <a:gd name="connsiteY123" fmla="*/ 24044 h 1148141"/>
              <a:gd name="connsiteX124" fmla="*/ 2996370 w 6888907"/>
              <a:gd name="connsiteY124" fmla="*/ 9558 h 1148141"/>
              <a:gd name="connsiteX125" fmla="*/ 3069000 w 6888907"/>
              <a:gd name="connsiteY125" fmla="*/ 14225 h 1148141"/>
              <a:gd name="connsiteX126" fmla="*/ 3080167 w 6888907"/>
              <a:gd name="connsiteY126" fmla="*/ 11264 h 1148141"/>
              <a:gd name="connsiteX127" fmla="*/ 3131833 w 6888907"/>
              <a:gd name="connsiteY127" fmla="*/ 9645 h 1148141"/>
              <a:gd name="connsiteX128" fmla="*/ 3219573 w 6888907"/>
              <a:gd name="connsiteY128" fmla="*/ 21244 h 1148141"/>
              <a:gd name="connsiteX129" fmla="*/ 3329142 w 6888907"/>
              <a:gd name="connsiteY129" fmla="*/ 24044 h 1148141"/>
              <a:gd name="connsiteX130" fmla="*/ 3482551 w 6888907"/>
              <a:gd name="connsiteY130" fmla="*/ 26745 h 1148141"/>
              <a:gd name="connsiteX131" fmla="*/ 3507616 w 6888907"/>
              <a:gd name="connsiteY131" fmla="*/ 28642 h 1148141"/>
              <a:gd name="connsiteX132" fmla="*/ 3534882 w 6888907"/>
              <a:gd name="connsiteY132" fmla="*/ 24044 h 1148141"/>
              <a:gd name="connsiteX133" fmla="*/ 3723338 w 6888907"/>
              <a:gd name="connsiteY133" fmla="*/ 13047 h 1148141"/>
              <a:gd name="connsiteX134" fmla="*/ 3748270 w 6888907"/>
              <a:gd name="connsiteY134" fmla="*/ 17922 h 1148141"/>
              <a:gd name="connsiteX135" fmla="*/ 3783783 w 6888907"/>
              <a:gd name="connsiteY135" fmla="*/ 18473 h 1148141"/>
              <a:gd name="connsiteX136" fmla="*/ 3894361 w 6888907"/>
              <a:gd name="connsiteY136" fmla="*/ 30626 h 1148141"/>
              <a:gd name="connsiteX137" fmla="*/ 3924637 w 6888907"/>
              <a:gd name="connsiteY137" fmla="*/ 32873 h 1148141"/>
              <a:gd name="connsiteX138" fmla="*/ 3969222 w 6888907"/>
              <a:gd name="connsiteY138" fmla="*/ 24044 h 1148141"/>
              <a:gd name="connsiteX139" fmla="*/ 4472142 w 6888907"/>
              <a:gd name="connsiteY139" fmla="*/ 24044 h 1148141"/>
              <a:gd name="connsiteX140" fmla="*/ 4724618 w 6888907"/>
              <a:gd name="connsiteY140" fmla="*/ 29967 h 1148141"/>
              <a:gd name="connsiteX141" fmla="*/ 4736160 w 6888907"/>
              <a:gd name="connsiteY141" fmla="*/ 30482 h 1148141"/>
              <a:gd name="connsiteX142" fmla="*/ 4769322 w 6888907"/>
              <a:gd name="connsiteY142" fmla="*/ 24044 h 1148141"/>
              <a:gd name="connsiteX143" fmla="*/ 4965069 w 6888907"/>
              <a:gd name="connsiteY143" fmla="*/ 64 h 114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888907" h="1148141">
                <a:moveTo>
                  <a:pt x="4965069" y="64"/>
                </a:moveTo>
                <a:cubicBezTo>
                  <a:pt x="4995834" y="448"/>
                  <a:pt x="5025806" y="2513"/>
                  <a:pt x="5055193" y="5499"/>
                </a:cubicBezTo>
                <a:lnTo>
                  <a:pt x="5121333" y="13864"/>
                </a:lnTo>
                <a:lnTo>
                  <a:pt x="5198380" y="11432"/>
                </a:lnTo>
                <a:cubicBezTo>
                  <a:pt x="5252890" y="11754"/>
                  <a:pt x="5309550" y="15561"/>
                  <a:pt x="5366014" y="19727"/>
                </a:cubicBezTo>
                <a:lnTo>
                  <a:pt x="5465176" y="25955"/>
                </a:lnTo>
                <a:lnTo>
                  <a:pt x="5477982" y="24044"/>
                </a:lnTo>
                <a:cubicBezTo>
                  <a:pt x="5592818" y="-3405"/>
                  <a:pt x="5682334" y="-145"/>
                  <a:pt x="5761248" y="8347"/>
                </a:cubicBezTo>
                <a:lnTo>
                  <a:pt x="5829124" y="16496"/>
                </a:lnTo>
                <a:lnTo>
                  <a:pt x="5875276" y="19289"/>
                </a:lnTo>
                <a:lnTo>
                  <a:pt x="5937454" y="25249"/>
                </a:lnTo>
                <a:lnTo>
                  <a:pt x="5980902" y="24044"/>
                </a:lnTo>
                <a:lnTo>
                  <a:pt x="6082246" y="23557"/>
                </a:lnTo>
                <a:lnTo>
                  <a:pt x="6118015" y="23025"/>
                </a:lnTo>
                <a:cubicBezTo>
                  <a:pt x="6143320" y="24023"/>
                  <a:pt x="6170970" y="26176"/>
                  <a:pt x="6200608" y="28929"/>
                </a:cubicBezTo>
                <a:lnTo>
                  <a:pt x="6279140" y="36557"/>
                </a:lnTo>
                <a:lnTo>
                  <a:pt x="6311150" y="33702"/>
                </a:lnTo>
                <a:cubicBezTo>
                  <a:pt x="6323601" y="31606"/>
                  <a:pt x="6335456" y="28482"/>
                  <a:pt x="6346662" y="24044"/>
                </a:cubicBezTo>
                <a:cubicBezTo>
                  <a:pt x="6436304" y="-11458"/>
                  <a:pt x="6649193" y="28415"/>
                  <a:pt x="6872442" y="24044"/>
                </a:cubicBezTo>
                <a:cubicBezTo>
                  <a:pt x="6914922" y="189348"/>
                  <a:pt x="6838773" y="301801"/>
                  <a:pt x="6872442" y="539766"/>
                </a:cubicBezTo>
                <a:lnTo>
                  <a:pt x="6878437" y="595095"/>
                </a:lnTo>
                <a:lnTo>
                  <a:pt x="6885474" y="634283"/>
                </a:lnTo>
                <a:cubicBezTo>
                  <a:pt x="6893210" y="703284"/>
                  <a:pt x="6886532" y="762938"/>
                  <a:pt x="6878684" y="825581"/>
                </a:cubicBezTo>
                <a:lnTo>
                  <a:pt x="6874982" y="862484"/>
                </a:lnTo>
                <a:lnTo>
                  <a:pt x="6873386" y="882992"/>
                </a:lnTo>
                <a:cubicBezTo>
                  <a:pt x="6868715" y="948133"/>
                  <a:pt x="6865672" y="1021426"/>
                  <a:pt x="6872442" y="1121324"/>
                </a:cubicBezTo>
                <a:cubicBezTo>
                  <a:pt x="6800917" y="1133565"/>
                  <a:pt x="6716572" y="1130995"/>
                  <a:pt x="6637988" y="1126649"/>
                </a:cubicBezTo>
                <a:lnTo>
                  <a:pt x="6529461" y="1120580"/>
                </a:lnTo>
                <a:lnTo>
                  <a:pt x="6506682" y="1121324"/>
                </a:lnTo>
                <a:cubicBezTo>
                  <a:pt x="6496394" y="1122575"/>
                  <a:pt x="6482550" y="1122495"/>
                  <a:pt x="6465847" y="1121524"/>
                </a:cubicBezTo>
                <a:lnTo>
                  <a:pt x="6460986" y="1121093"/>
                </a:lnTo>
                <a:lnTo>
                  <a:pt x="6438102" y="1121324"/>
                </a:lnTo>
                <a:cubicBezTo>
                  <a:pt x="6341144" y="1131606"/>
                  <a:pt x="6139036" y="1112130"/>
                  <a:pt x="6003762" y="1121324"/>
                </a:cubicBezTo>
                <a:lnTo>
                  <a:pt x="5929252" y="1122890"/>
                </a:lnTo>
                <a:lnTo>
                  <a:pt x="5866718" y="1139404"/>
                </a:lnTo>
                <a:cubicBezTo>
                  <a:pt x="5704638" y="1167838"/>
                  <a:pt x="5530446" y="1107727"/>
                  <a:pt x="5432262" y="1121324"/>
                </a:cubicBezTo>
                <a:cubicBezTo>
                  <a:pt x="5320052" y="1136864"/>
                  <a:pt x="5095714" y="1114530"/>
                  <a:pt x="4997922" y="1121324"/>
                </a:cubicBezTo>
                <a:cubicBezTo>
                  <a:pt x="4789393" y="1169972"/>
                  <a:pt x="4654787" y="1140268"/>
                  <a:pt x="4538569" y="1126411"/>
                </a:cubicBezTo>
                <a:lnTo>
                  <a:pt x="4508571" y="1123681"/>
                </a:lnTo>
                <a:lnTo>
                  <a:pt x="4485195" y="1123108"/>
                </a:lnTo>
                <a:lnTo>
                  <a:pt x="4455044" y="1121280"/>
                </a:lnTo>
                <a:lnTo>
                  <a:pt x="4426422" y="1121324"/>
                </a:lnTo>
                <a:cubicBezTo>
                  <a:pt x="4389712" y="1123715"/>
                  <a:pt x="4359488" y="1122316"/>
                  <a:pt x="4332053" y="1119520"/>
                </a:cubicBezTo>
                <a:lnTo>
                  <a:pt x="4260590" y="1110149"/>
                </a:lnTo>
                <a:lnTo>
                  <a:pt x="4155878" y="1106575"/>
                </a:lnTo>
                <a:lnTo>
                  <a:pt x="4120846" y="1109796"/>
                </a:lnTo>
                <a:cubicBezTo>
                  <a:pt x="4102552" y="1112391"/>
                  <a:pt x="4082644" y="1116134"/>
                  <a:pt x="4060662" y="1121324"/>
                </a:cubicBezTo>
                <a:cubicBezTo>
                  <a:pt x="3972733" y="1142084"/>
                  <a:pt x="3902877" y="1139457"/>
                  <a:pt x="3844211" y="1132954"/>
                </a:cubicBezTo>
                <a:lnTo>
                  <a:pt x="3837307" y="1132077"/>
                </a:lnTo>
                <a:lnTo>
                  <a:pt x="3767201" y="1131698"/>
                </a:lnTo>
                <a:lnTo>
                  <a:pt x="3629629" y="1118997"/>
                </a:lnTo>
                <a:lnTo>
                  <a:pt x="3615723" y="1118501"/>
                </a:lnTo>
                <a:lnTo>
                  <a:pt x="3588899" y="1115237"/>
                </a:lnTo>
                <a:lnTo>
                  <a:pt x="3567532" y="1113264"/>
                </a:lnTo>
                <a:lnTo>
                  <a:pt x="3474461" y="1104385"/>
                </a:lnTo>
                <a:lnTo>
                  <a:pt x="3391613" y="1101035"/>
                </a:lnTo>
                <a:cubicBezTo>
                  <a:pt x="3349269" y="1102632"/>
                  <a:pt x="3305200" y="1108425"/>
                  <a:pt x="3260562" y="1121324"/>
                </a:cubicBezTo>
                <a:cubicBezTo>
                  <a:pt x="3238243" y="1127774"/>
                  <a:pt x="3217934" y="1131855"/>
                  <a:pt x="3199077" y="1134154"/>
                </a:cubicBezTo>
                <a:lnTo>
                  <a:pt x="3168927" y="1135376"/>
                </a:lnTo>
                <a:lnTo>
                  <a:pt x="3156841" y="1139074"/>
                </a:lnTo>
                <a:cubicBezTo>
                  <a:pt x="3079746" y="1152784"/>
                  <a:pt x="3002939" y="1130424"/>
                  <a:pt x="2918431" y="1117086"/>
                </a:cubicBezTo>
                <a:lnTo>
                  <a:pt x="2879138" y="1112484"/>
                </a:lnTo>
                <a:lnTo>
                  <a:pt x="2826222" y="1121324"/>
                </a:lnTo>
                <a:cubicBezTo>
                  <a:pt x="2774768" y="1133413"/>
                  <a:pt x="2721381" y="1136628"/>
                  <a:pt x="2668230" y="1135359"/>
                </a:cubicBezTo>
                <a:lnTo>
                  <a:pt x="2647977" y="1133694"/>
                </a:lnTo>
                <a:lnTo>
                  <a:pt x="2640301" y="1135178"/>
                </a:lnTo>
                <a:cubicBezTo>
                  <a:pt x="2526471" y="1150104"/>
                  <a:pt x="2436407" y="1127684"/>
                  <a:pt x="2311240" y="1120050"/>
                </a:cubicBezTo>
                <a:lnTo>
                  <a:pt x="2267228" y="1118733"/>
                </a:lnTo>
                <a:lnTo>
                  <a:pt x="2254722" y="1121324"/>
                </a:lnTo>
                <a:cubicBezTo>
                  <a:pt x="2190247" y="1143954"/>
                  <a:pt x="2135367" y="1135111"/>
                  <a:pt x="2069753" y="1125032"/>
                </a:cubicBezTo>
                <a:lnTo>
                  <a:pt x="2054772" y="1123346"/>
                </a:lnTo>
                <a:lnTo>
                  <a:pt x="1974298" y="1125246"/>
                </a:lnTo>
                <a:lnTo>
                  <a:pt x="1857583" y="1117210"/>
                </a:lnTo>
                <a:lnTo>
                  <a:pt x="1820382" y="1121324"/>
                </a:lnTo>
                <a:cubicBezTo>
                  <a:pt x="1766677" y="1130167"/>
                  <a:pt x="1718763" y="1130796"/>
                  <a:pt x="1673436" y="1127712"/>
                </a:cubicBezTo>
                <a:lnTo>
                  <a:pt x="1628827" y="1122321"/>
                </a:lnTo>
                <a:lnTo>
                  <a:pt x="1522691" y="1134518"/>
                </a:lnTo>
                <a:cubicBezTo>
                  <a:pt x="1447494" y="1137070"/>
                  <a:pt x="1372471" y="1129341"/>
                  <a:pt x="1282541" y="1124581"/>
                </a:cubicBezTo>
                <a:lnTo>
                  <a:pt x="1236351" y="1123564"/>
                </a:lnTo>
                <a:lnTo>
                  <a:pt x="1161049" y="1137024"/>
                </a:lnTo>
                <a:cubicBezTo>
                  <a:pt x="1073295" y="1146267"/>
                  <a:pt x="985702" y="1137944"/>
                  <a:pt x="897548" y="1128311"/>
                </a:cubicBezTo>
                <a:lnTo>
                  <a:pt x="797144" y="1119138"/>
                </a:lnTo>
                <a:lnTo>
                  <a:pt x="768822" y="1121324"/>
                </a:lnTo>
                <a:cubicBezTo>
                  <a:pt x="740395" y="1124989"/>
                  <a:pt x="700220" y="1123830"/>
                  <a:pt x="650650" y="1120779"/>
                </a:cubicBezTo>
                <a:lnTo>
                  <a:pt x="586587" y="1116410"/>
                </a:lnTo>
                <a:lnTo>
                  <a:pt x="540222" y="1121324"/>
                </a:lnTo>
                <a:cubicBezTo>
                  <a:pt x="358351" y="1152868"/>
                  <a:pt x="247790" y="1112956"/>
                  <a:pt x="133186" y="1109134"/>
                </a:cubicBezTo>
                <a:lnTo>
                  <a:pt x="129555" y="1109234"/>
                </a:lnTo>
                <a:lnTo>
                  <a:pt x="14442" y="1121324"/>
                </a:lnTo>
                <a:cubicBezTo>
                  <a:pt x="6223" y="938972"/>
                  <a:pt x="15267" y="799627"/>
                  <a:pt x="14442" y="594630"/>
                </a:cubicBezTo>
                <a:lnTo>
                  <a:pt x="14427" y="572611"/>
                </a:lnTo>
                <a:lnTo>
                  <a:pt x="3241" y="519120"/>
                </a:lnTo>
                <a:cubicBezTo>
                  <a:pt x="-3584" y="461386"/>
                  <a:pt x="1533" y="392011"/>
                  <a:pt x="7881" y="318804"/>
                </a:cubicBezTo>
                <a:lnTo>
                  <a:pt x="14885" y="225171"/>
                </a:lnTo>
                <a:lnTo>
                  <a:pt x="15044" y="142971"/>
                </a:lnTo>
                <a:cubicBezTo>
                  <a:pt x="15028" y="98983"/>
                  <a:pt x="14867" y="58770"/>
                  <a:pt x="14442" y="24044"/>
                </a:cubicBezTo>
                <a:cubicBezTo>
                  <a:pt x="35740" y="20637"/>
                  <a:pt x="56562" y="18577"/>
                  <a:pt x="76937" y="17517"/>
                </a:cubicBezTo>
                <a:lnTo>
                  <a:pt x="77872" y="17508"/>
                </a:lnTo>
                <a:lnTo>
                  <a:pt x="87525" y="16514"/>
                </a:lnTo>
                <a:lnTo>
                  <a:pt x="122344" y="17120"/>
                </a:lnTo>
                <a:lnTo>
                  <a:pt x="136750" y="16994"/>
                </a:lnTo>
                <a:lnTo>
                  <a:pt x="143027" y="17480"/>
                </a:lnTo>
                <a:lnTo>
                  <a:pt x="151848" y="17633"/>
                </a:lnTo>
                <a:lnTo>
                  <a:pt x="161335" y="18897"/>
                </a:lnTo>
                <a:lnTo>
                  <a:pt x="249007" y="25684"/>
                </a:lnTo>
                <a:cubicBezTo>
                  <a:pt x="320795" y="33043"/>
                  <a:pt x="386785" y="39857"/>
                  <a:pt x="448783" y="24044"/>
                </a:cubicBezTo>
                <a:cubicBezTo>
                  <a:pt x="479781" y="16138"/>
                  <a:pt x="507374" y="14170"/>
                  <a:pt x="534018" y="15170"/>
                </a:cubicBezTo>
                <a:lnTo>
                  <a:pt x="551656" y="17149"/>
                </a:lnTo>
                <a:lnTo>
                  <a:pt x="589052" y="9631"/>
                </a:lnTo>
                <a:cubicBezTo>
                  <a:pt x="654679" y="1870"/>
                  <a:pt x="704179" y="12093"/>
                  <a:pt x="756071" y="22589"/>
                </a:cubicBezTo>
                <a:lnTo>
                  <a:pt x="784744" y="27924"/>
                </a:lnTo>
                <a:lnTo>
                  <a:pt x="814542" y="24044"/>
                </a:lnTo>
                <a:cubicBezTo>
                  <a:pt x="900672" y="8160"/>
                  <a:pt x="972275" y="8525"/>
                  <a:pt x="1049409" y="12679"/>
                </a:cubicBezTo>
                <a:lnTo>
                  <a:pt x="1071299" y="14023"/>
                </a:lnTo>
                <a:lnTo>
                  <a:pt x="1099036" y="8575"/>
                </a:lnTo>
                <a:cubicBezTo>
                  <a:pt x="1256032" y="-17083"/>
                  <a:pt x="1241433" y="25028"/>
                  <a:pt x="1386042" y="24044"/>
                </a:cubicBezTo>
                <a:cubicBezTo>
                  <a:pt x="1551310" y="22919"/>
                  <a:pt x="1629022" y="25877"/>
                  <a:pt x="1751802" y="24044"/>
                </a:cubicBezTo>
                <a:cubicBezTo>
                  <a:pt x="1813192" y="23127"/>
                  <a:pt x="1876742" y="25702"/>
                  <a:pt x="1947461" y="27218"/>
                </a:cubicBezTo>
                <a:lnTo>
                  <a:pt x="1979539" y="27480"/>
                </a:lnTo>
                <a:lnTo>
                  <a:pt x="2026122" y="24044"/>
                </a:lnTo>
                <a:cubicBezTo>
                  <a:pt x="2306499" y="-11155"/>
                  <a:pt x="2399826" y="45871"/>
                  <a:pt x="2529042" y="24044"/>
                </a:cubicBezTo>
                <a:cubicBezTo>
                  <a:pt x="2561346" y="18587"/>
                  <a:pt x="2601165" y="19128"/>
                  <a:pt x="2644663" y="22190"/>
                </a:cubicBezTo>
                <a:lnTo>
                  <a:pt x="2679032" y="25505"/>
                </a:lnTo>
                <a:lnTo>
                  <a:pt x="2689062" y="24044"/>
                </a:lnTo>
                <a:cubicBezTo>
                  <a:pt x="2802560" y="3167"/>
                  <a:pt x="2897343" y="3948"/>
                  <a:pt x="2996370" y="9558"/>
                </a:cubicBezTo>
                <a:lnTo>
                  <a:pt x="3069000" y="14225"/>
                </a:lnTo>
                <a:lnTo>
                  <a:pt x="3080167" y="11264"/>
                </a:lnTo>
                <a:cubicBezTo>
                  <a:pt x="3096792" y="9073"/>
                  <a:pt x="3113994" y="8742"/>
                  <a:pt x="3131833" y="9645"/>
                </a:cubicBezTo>
                <a:lnTo>
                  <a:pt x="3219573" y="21244"/>
                </a:lnTo>
                <a:lnTo>
                  <a:pt x="3329142" y="24044"/>
                </a:lnTo>
                <a:cubicBezTo>
                  <a:pt x="3394379" y="23263"/>
                  <a:pt x="3443711" y="24658"/>
                  <a:pt x="3482551" y="26745"/>
                </a:cubicBezTo>
                <a:lnTo>
                  <a:pt x="3507616" y="28642"/>
                </a:lnTo>
                <a:lnTo>
                  <a:pt x="3534882" y="24044"/>
                </a:lnTo>
                <a:cubicBezTo>
                  <a:pt x="3617897" y="3605"/>
                  <a:pt x="3675060" y="5405"/>
                  <a:pt x="3723338" y="13047"/>
                </a:cubicBezTo>
                <a:lnTo>
                  <a:pt x="3748270" y="17922"/>
                </a:lnTo>
                <a:lnTo>
                  <a:pt x="3783783" y="18473"/>
                </a:lnTo>
                <a:cubicBezTo>
                  <a:pt x="3817739" y="20737"/>
                  <a:pt x="3855312" y="25956"/>
                  <a:pt x="3894361" y="30626"/>
                </a:cubicBezTo>
                <a:lnTo>
                  <a:pt x="3924637" y="32873"/>
                </a:lnTo>
                <a:lnTo>
                  <a:pt x="3969222" y="24044"/>
                </a:lnTo>
                <a:cubicBezTo>
                  <a:pt x="4144650" y="-25089"/>
                  <a:pt x="4369402" y="47337"/>
                  <a:pt x="4472142" y="24044"/>
                </a:cubicBezTo>
                <a:cubicBezTo>
                  <a:pt x="4523512" y="12397"/>
                  <a:pt x="4618519" y="22169"/>
                  <a:pt x="4724618" y="29967"/>
                </a:cubicBezTo>
                <a:lnTo>
                  <a:pt x="4736160" y="30482"/>
                </a:lnTo>
                <a:lnTo>
                  <a:pt x="4769322" y="24044"/>
                </a:lnTo>
                <a:cubicBezTo>
                  <a:pt x="4838843" y="5259"/>
                  <a:pt x="4903540" y="-702"/>
                  <a:pt x="4965069" y="64"/>
                </a:cubicBezTo>
                <a:close/>
              </a:path>
            </a:pathLst>
          </a:custGeom>
          <a:solidFill>
            <a:srgbClr val="FFFFDB"/>
          </a:solidFill>
          <a:ln w="76200">
            <a:solidFill>
              <a:srgbClr val="869A81"/>
            </a:solidFill>
          </a:ln>
          <a:effectLst>
            <a:glow rad="228600">
              <a:schemeClr val="accent6">
                <a:satMod val="175000"/>
                <a:alpha val="40000"/>
              </a:schemeClr>
            </a:glow>
          </a:effectLst>
        </p:spPr>
        <p:txBody>
          <a:bodyPr wrap="square" rtlCol="0" anchor="ctr">
            <a:noAutofit/>
          </a:bodyPr>
          <a:lstStyle/>
          <a:p>
            <a:pPr algn="ctr"/>
            <a:r>
              <a:rPr lang="en-US" sz="5400" dirty="0" err="1">
                <a:ln>
                  <a:solidFill>
                    <a:schemeClr val="tx1">
                      <a:lumMod val="75000"/>
                      <a:lumOff val="25000"/>
                    </a:schemeClr>
                  </a:solidFill>
                </a:ln>
                <a:solidFill>
                  <a:srgbClr val="E05F47"/>
                </a:solidFill>
                <a:latin typeface="Arial" panose="020B0604020202020204" pitchFamily="34" charset="0"/>
              </a:rPr>
              <a:t>Nội</a:t>
            </a:r>
            <a:r>
              <a:rPr lang="en-US" sz="5400" dirty="0">
                <a:ln>
                  <a:solidFill>
                    <a:schemeClr val="tx1">
                      <a:lumMod val="75000"/>
                      <a:lumOff val="25000"/>
                    </a:schemeClr>
                  </a:solidFill>
                </a:ln>
                <a:solidFill>
                  <a:srgbClr val="E05F47"/>
                </a:solidFill>
                <a:latin typeface="Arial" panose="020B0604020202020204" pitchFamily="34" charset="0"/>
              </a:rPr>
              <a:t> dung </a:t>
            </a:r>
            <a:r>
              <a:rPr lang="en-US" sz="5400" dirty="0" err="1">
                <a:ln>
                  <a:solidFill>
                    <a:schemeClr val="tx1">
                      <a:lumMod val="75000"/>
                      <a:lumOff val="25000"/>
                    </a:schemeClr>
                  </a:solidFill>
                </a:ln>
                <a:solidFill>
                  <a:srgbClr val="EFEEDE"/>
                </a:solidFill>
                <a:latin typeface="Arial" panose="020B0604020202020204" pitchFamily="34" charset="0"/>
              </a:rPr>
              <a:t>bài</a:t>
            </a:r>
            <a:r>
              <a:rPr lang="en-US" sz="5400" dirty="0">
                <a:ln>
                  <a:solidFill>
                    <a:schemeClr val="tx1">
                      <a:lumMod val="75000"/>
                      <a:lumOff val="25000"/>
                    </a:schemeClr>
                  </a:solidFill>
                </a:ln>
                <a:solidFill>
                  <a:srgbClr val="EFEEDE"/>
                </a:solidFill>
                <a:latin typeface="Arial" panose="020B0604020202020204" pitchFamily="34" charset="0"/>
              </a:rPr>
              <a:t> </a:t>
            </a:r>
            <a:r>
              <a:rPr lang="en-US" sz="5400" dirty="0" err="1">
                <a:ln>
                  <a:solidFill>
                    <a:schemeClr val="tx1">
                      <a:lumMod val="75000"/>
                      <a:lumOff val="25000"/>
                    </a:schemeClr>
                  </a:solidFill>
                </a:ln>
                <a:solidFill>
                  <a:srgbClr val="EFEEDE"/>
                </a:solidFill>
                <a:latin typeface="Arial" panose="020B0604020202020204" pitchFamily="34" charset="0"/>
              </a:rPr>
              <a:t>học</a:t>
            </a:r>
            <a:endParaRPr lang="en-US" sz="5400" dirty="0">
              <a:ln>
                <a:solidFill>
                  <a:schemeClr val="tx1">
                    <a:lumMod val="75000"/>
                    <a:lumOff val="25000"/>
                  </a:schemeClr>
                </a:solidFill>
              </a:ln>
              <a:solidFill>
                <a:srgbClr val="EFEEDE"/>
              </a:solidFill>
              <a:latin typeface="Arial" panose="020B0604020202020204" pitchFamily="34" charset="0"/>
            </a:endParaRPr>
          </a:p>
        </p:txBody>
      </p:sp>
      <p:sp>
        <p:nvSpPr>
          <p:cNvPr id="5" name="Rectangle: Rounded Corners 4">
            <a:extLst>
              <a:ext uri="{FF2B5EF4-FFF2-40B4-BE49-F238E27FC236}">
                <a16:creationId xmlns:a16="http://schemas.microsoft.com/office/drawing/2014/main" id="{23AE9FE4-1987-45AF-93E1-1A1BE87E7E89}"/>
              </a:ext>
            </a:extLst>
          </p:cNvPr>
          <p:cNvSpPr/>
          <p:nvPr/>
        </p:nvSpPr>
        <p:spPr>
          <a:xfrm>
            <a:off x="1471932" y="2064560"/>
            <a:ext cx="3050017" cy="2776013"/>
          </a:xfrm>
          <a:prstGeom prst="roundRect">
            <a:avLst>
              <a:gd name="adj" fmla="val 50000"/>
            </a:avLst>
          </a:prstGeom>
          <a:solidFill>
            <a:srgbClr val="EFEEDE"/>
          </a:solidFill>
          <a:ln>
            <a:solidFill>
              <a:srgbClr val="E05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7F87FE55-3B52-4E42-87D7-A7E11717375E}"/>
              </a:ext>
            </a:extLst>
          </p:cNvPr>
          <p:cNvSpPr/>
          <p:nvPr/>
        </p:nvSpPr>
        <p:spPr>
          <a:xfrm>
            <a:off x="7670051" y="2053486"/>
            <a:ext cx="3050017" cy="2776013"/>
          </a:xfrm>
          <a:prstGeom prst="roundRect">
            <a:avLst>
              <a:gd name="adj" fmla="val 50000"/>
            </a:avLst>
          </a:prstGeom>
          <a:solidFill>
            <a:srgbClr val="EFEEDE"/>
          </a:solidFill>
          <a:ln>
            <a:solidFill>
              <a:srgbClr val="E05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E1A2203-FC7A-42DC-9430-8FD94A971366}"/>
              </a:ext>
            </a:extLst>
          </p:cNvPr>
          <p:cNvSpPr/>
          <p:nvPr/>
        </p:nvSpPr>
        <p:spPr>
          <a:xfrm>
            <a:off x="4570991" y="2064560"/>
            <a:ext cx="3050017" cy="2776013"/>
          </a:xfrm>
          <a:prstGeom prst="roundRect">
            <a:avLst>
              <a:gd name="adj" fmla="val 50000"/>
            </a:avLst>
          </a:prstGeom>
          <a:solidFill>
            <a:srgbClr val="EFEEDE"/>
          </a:solidFill>
          <a:ln>
            <a:solidFill>
              <a:srgbClr val="E05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E0E1BFC-518B-4B9B-AE11-ABC8187A968B}"/>
              </a:ext>
            </a:extLst>
          </p:cNvPr>
          <p:cNvGrpSpPr/>
          <p:nvPr/>
        </p:nvGrpSpPr>
        <p:grpSpPr>
          <a:xfrm>
            <a:off x="1689290" y="2541487"/>
            <a:ext cx="2615300" cy="1775026"/>
            <a:chOff x="1586196" y="2228671"/>
            <a:chExt cx="2615300" cy="1775026"/>
          </a:xfrm>
        </p:grpSpPr>
        <p:sp>
          <p:nvSpPr>
            <p:cNvPr id="8" name="TextBox 7">
              <a:extLst>
                <a:ext uri="{FF2B5EF4-FFF2-40B4-BE49-F238E27FC236}">
                  <a16:creationId xmlns:a16="http://schemas.microsoft.com/office/drawing/2014/main" id="{59403796-C2B8-4293-9071-059BE51F4659}"/>
                </a:ext>
              </a:extLst>
            </p:cNvPr>
            <p:cNvSpPr txBox="1"/>
            <p:nvPr/>
          </p:nvSpPr>
          <p:spPr>
            <a:xfrm>
              <a:off x="1874515" y="2228671"/>
              <a:ext cx="2038663" cy="1200329"/>
            </a:xfrm>
            <a:prstGeom prst="rect">
              <a:avLst/>
            </a:prstGeom>
            <a:noFill/>
          </p:spPr>
          <p:txBody>
            <a:bodyPr wrap="square" rtlCol="0">
              <a:spAutoFit/>
            </a:bodyPr>
            <a:lstStyle/>
            <a:p>
              <a:pPr algn="ctr"/>
              <a:r>
                <a:rPr lang="en-US" sz="7200" dirty="0">
                  <a:solidFill>
                    <a:srgbClr val="E05F47"/>
                  </a:solidFill>
                  <a:latin typeface="Arial" panose="020B0604020202020204" pitchFamily="34" charset="0"/>
                  <a:hlinkClick r:id="rId4" action="ppaction://hlinksldjump">
                    <a:extLst>
                      <a:ext uri="{A12FA001-AC4F-418D-AE19-62706E023703}">
                        <ahyp:hlinkClr xmlns:ahyp="http://schemas.microsoft.com/office/drawing/2018/hyperlinkcolor" val="tx"/>
                      </a:ext>
                    </a:extLst>
                  </a:hlinkClick>
                </a:rPr>
                <a:t>01</a:t>
              </a:r>
              <a:endParaRPr lang="en-US" sz="7200" dirty="0">
                <a:solidFill>
                  <a:srgbClr val="E05F47"/>
                </a:solidFill>
                <a:latin typeface="Arial" panose="020B0604020202020204" pitchFamily="34" charset="0"/>
              </a:endParaRPr>
            </a:p>
          </p:txBody>
        </p:sp>
        <p:sp>
          <p:nvSpPr>
            <p:cNvPr id="12" name="TextBox 11">
              <a:extLst>
                <a:ext uri="{FF2B5EF4-FFF2-40B4-BE49-F238E27FC236}">
                  <a16:creationId xmlns:a16="http://schemas.microsoft.com/office/drawing/2014/main" id="{431B5B8D-CA01-4785-AFBB-4C41D1EFD097}"/>
                </a:ext>
              </a:extLst>
            </p:cNvPr>
            <p:cNvSpPr txBox="1"/>
            <p:nvPr/>
          </p:nvSpPr>
          <p:spPr>
            <a:xfrm>
              <a:off x="1586196" y="3418922"/>
              <a:ext cx="2615300" cy="584775"/>
            </a:xfrm>
            <a:prstGeom prst="rect">
              <a:avLst/>
            </a:prstGeom>
            <a:noFill/>
          </p:spPr>
          <p:txBody>
            <a:bodyPr wrap="square" rtlCol="0">
              <a:spAutoFit/>
            </a:bodyPr>
            <a:lstStyle/>
            <a:p>
              <a:pPr algn="ctr"/>
              <a:r>
                <a:rPr lang="en-US" sz="3200" dirty="0">
                  <a:solidFill>
                    <a:srgbClr val="E05F47"/>
                  </a:solidFill>
                  <a:latin typeface="Arial" panose="020B0604020202020204" pitchFamily="34" charset="0"/>
                </a:rPr>
                <a:t>KHÁM PHÁ</a:t>
              </a:r>
            </a:p>
          </p:txBody>
        </p:sp>
      </p:grpSp>
      <p:grpSp>
        <p:nvGrpSpPr>
          <p:cNvPr id="18" name="Group 17">
            <a:extLst>
              <a:ext uri="{FF2B5EF4-FFF2-40B4-BE49-F238E27FC236}">
                <a16:creationId xmlns:a16="http://schemas.microsoft.com/office/drawing/2014/main" id="{2223C7D0-A115-4995-A187-E17EB3AFDFD5}"/>
              </a:ext>
            </a:extLst>
          </p:cNvPr>
          <p:cNvGrpSpPr/>
          <p:nvPr/>
        </p:nvGrpSpPr>
        <p:grpSpPr>
          <a:xfrm>
            <a:off x="4788349" y="2561299"/>
            <a:ext cx="2615300" cy="1782534"/>
            <a:chOff x="4685255" y="2228671"/>
            <a:chExt cx="2615300" cy="1782534"/>
          </a:xfrm>
        </p:grpSpPr>
        <p:sp>
          <p:nvSpPr>
            <p:cNvPr id="10" name="TextBox 9">
              <a:extLst>
                <a:ext uri="{FF2B5EF4-FFF2-40B4-BE49-F238E27FC236}">
                  <a16:creationId xmlns:a16="http://schemas.microsoft.com/office/drawing/2014/main" id="{006C4438-6B9C-401D-A691-ABF005725960}"/>
                </a:ext>
              </a:extLst>
            </p:cNvPr>
            <p:cNvSpPr txBox="1"/>
            <p:nvPr/>
          </p:nvSpPr>
          <p:spPr>
            <a:xfrm>
              <a:off x="4973574" y="2228671"/>
              <a:ext cx="2038663" cy="1200329"/>
            </a:xfrm>
            <a:prstGeom prst="rect">
              <a:avLst/>
            </a:prstGeom>
            <a:noFill/>
          </p:spPr>
          <p:txBody>
            <a:bodyPr wrap="square" rtlCol="0">
              <a:spAutoFit/>
            </a:bodyPr>
            <a:lstStyle/>
            <a:p>
              <a:pPr algn="ctr"/>
              <a:r>
                <a:rPr lang="en-US" sz="7200" dirty="0">
                  <a:solidFill>
                    <a:srgbClr val="E05F47"/>
                  </a:solidFill>
                  <a:latin typeface="Arial" panose="020B0604020202020204" pitchFamily="34" charset="0"/>
                  <a:hlinkClick r:id="rId5" action="ppaction://hlinksldjump">
                    <a:extLst>
                      <a:ext uri="{A12FA001-AC4F-418D-AE19-62706E023703}">
                        <ahyp:hlinkClr xmlns:ahyp="http://schemas.microsoft.com/office/drawing/2018/hyperlinkcolor" val="tx"/>
                      </a:ext>
                    </a:extLst>
                  </a:hlinkClick>
                </a:rPr>
                <a:t>02</a:t>
              </a:r>
              <a:endParaRPr lang="en-US" sz="7200" dirty="0">
                <a:solidFill>
                  <a:srgbClr val="E05F47"/>
                </a:solidFill>
                <a:latin typeface="Arial" panose="020B0604020202020204" pitchFamily="34" charset="0"/>
              </a:endParaRPr>
            </a:p>
          </p:txBody>
        </p:sp>
        <p:sp>
          <p:nvSpPr>
            <p:cNvPr id="13" name="TextBox 12">
              <a:extLst>
                <a:ext uri="{FF2B5EF4-FFF2-40B4-BE49-F238E27FC236}">
                  <a16:creationId xmlns:a16="http://schemas.microsoft.com/office/drawing/2014/main" id="{4143192B-B2BD-4DDA-B7D4-1FFD6613788D}"/>
                </a:ext>
              </a:extLst>
            </p:cNvPr>
            <p:cNvSpPr txBox="1"/>
            <p:nvPr/>
          </p:nvSpPr>
          <p:spPr>
            <a:xfrm>
              <a:off x="4685255" y="3426430"/>
              <a:ext cx="2615300" cy="584775"/>
            </a:xfrm>
            <a:prstGeom prst="rect">
              <a:avLst/>
            </a:prstGeom>
            <a:noFill/>
          </p:spPr>
          <p:txBody>
            <a:bodyPr wrap="square" rtlCol="0">
              <a:spAutoFit/>
            </a:bodyPr>
            <a:lstStyle/>
            <a:p>
              <a:pPr algn="ctr"/>
              <a:r>
                <a:rPr lang="en-US" sz="3200" dirty="0">
                  <a:solidFill>
                    <a:srgbClr val="E05F47"/>
                  </a:solidFill>
                  <a:latin typeface="Arial" panose="020B0604020202020204" pitchFamily="34" charset="0"/>
                </a:rPr>
                <a:t>VẬN DỤNG</a:t>
              </a:r>
            </a:p>
          </p:txBody>
        </p:sp>
      </p:grpSp>
      <p:grpSp>
        <p:nvGrpSpPr>
          <p:cNvPr id="19" name="Group 18">
            <a:extLst>
              <a:ext uri="{FF2B5EF4-FFF2-40B4-BE49-F238E27FC236}">
                <a16:creationId xmlns:a16="http://schemas.microsoft.com/office/drawing/2014/main" id="{4D11240B-4F21-4E89-B730-1A412E309D58}"/>
              </a:ext>
            </a:extLst>
          </p:cNvPr>
          <p:cNvGrpSpPr/>
          <p:nvPr/>
        </p:nvGrpSpPr>
        <p:grpSpPr>
          <a:xfrm>
            <a:off x="7887409" y="2534050"/>
            <a:ext cx="2615300" cy="1814885"/>
            <a:chOff x="7784315" y="2228671"/>
            <a:chExt cx="2615300" cy="1814885"/>
          </a:xfrm>
        </p:grpSpPr>
        <p:sp>
          <p:nvSpPr>
            <p:cNvPr id="11" name="TextBox 10">
              <a:extLst>
                <a:ext uri="{FF2B5EF4-FFF2-40B4-BE49-F238E27FC236}">
                  <a16:creationId xmlns:a16="http://schemas.microsoft.com/office/drawing/2014/main" id="{09D44DE4-9A3D-48B7-9057-8DEA724385E6}"/>
                </a:ext>
              </a:extLst>
            </p:cNvPr>
            <p:cNvSpPr txBox="1"/>
            <p:nvPr/>
          </p:nvSpPr>
          <p:spPr>
            <a:xfrm>
              <a:off x="8072634" y="2228671"/>
              <a:ext cx="2038663" cy="1200329"/>
            </a:xfrm>
            <a:prstGeom prst="rect">
              <a:avLst/>
            </a:prstGeom>
            <a:noFill/>
          </p:spPr>
          <p:txBody>
            <a:bodyPr wrap="square" rtlCol="0">
              <a:spAutoFit/>
            </a:bodyPr>
            <a:lstStyle/>
            <a:p>
              <a:pPr algn="ctr"/>
              <a:r>
                <a:rPr lang="en-US" sz="7200" dirty="0">
                  <a:solidFill>
                    <a:srgbClr val="E05F47"/>
                  </a:solidFill>
                  <a:latin typeface="Arial" panose="020B0604020202020204" pitchFamily="34" charset="0"/>
                  <a:hlinkClick r:id="rId6" action="ppaction://hlinksldjump">
                    <a:extLst>
                      <a:ext uri="{A12FA001-AC4F-418D-AE19-62706E023703}">
                        <ahyp:hlinkClr xmlns:ahyp="http://schemas.microsoft.com/office/drawing/2018/hyperlinkcolor" val="tx"/>
                      </a:ext>
                    </a:extLst>
                  </a:hlinkClick>
                </a:rPr>
                <a:t>03</a:t>
              </a:r>
              <a:endParaRPr lang="en-US" sz="7200" dirty="0">
                <a:solidFill>
                  <a:srgbClr val="E05F47"/>
                </a:solidFill>
                <a:latin typeface="Arial" panose="020B0604020202020204" pitchFamily="34" charset="0"/>
              </a:endParaRPr>
            </a:p>
          </p:txBody>
        </p:sp>
        <p:sp>
          <p:nvSpPr>
            <p:cNvPr id="14" name="TextBox 13">
              <a:extLst>
                <a:ext uri="{FF2B5EF4-FFF2-40B4-BE49-F238E27FC236}">
                  <a16:creationId xmlns:a16="http://schemas.microsoft.com/office/drawing/2014/main" id="{4EA8E33F-A472-41BE-A168-7C5720B930C6}"/>
                </a:ext>
              </a:extLst>
            </p:cNvPr>
            <p:cNvSpPr txBox="1"/>
            <p:nvPr/>
          </p:nvSpPr>
          <p:spPr>
            <a:xfrm>
              <a:off x="7784315" y="3458781"/>
              <a:ext cx="2615300" cy="584775"/>
            </a:xfrm>
            <a:prstGeom prst="rect">
              <a:avLst/>
            </a:prstGeom>
            <a:noFill/>
          </p:spPr>
          <p:txBody>
            <a:bodyPr wrap="square" rtlCol="0">
              <a:spAutoFit/>
            </a:bodyPr>
            <a:lstStyle/>
            <a:p>
              <a:pPr algn="ctr"/>
              <a:r>
                <a:rPr lang="en-US" sz="3200" dirty="0">
                  <a:solidFill>
                    <a:srgbClr val="E05F47"/>
                  </a:solidFill>
                  <a:latin typeface="Arial" panose="020B0604020202020204" pitchFamily="34" charset="0"/>
                </a:rPr>
                <a:t>CỦNG CỐ</a:t>
              </a:r>
            </a:p>
          </p:txBody>
        </p:sp>
      </p:grpSp>
    </p:spTree>
    <p:extLst>
      <p:ext uri="{BB962C8B-B14F-4D97-AF65-F5344CB8AC3E}">
        <p14:creationId xmlns:p14="http://schemas.microsoft.com/office/powerpoint/2010/main" val="323943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par>
                                <p:cTn id="11" presetID="21" presetClass="entr" presetSubtype="1" fill="hold" grpId="0" nodeType="withEffect">
                                  <p:stCondLst>
                                    <p:cond delay="100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nodeType="withEffect">
                                  <p:stCondLst>
                                    <p:cond delay="100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2000"/>
                                        <p:tgtEl>
                                          <p:spTgt spid="18"/>
                                        </p:tgtEl>
                                      </p:cBhvr>
                                    </p:animEffect>
                                  </p:childTnLst>
                                </p:cTn>
                              </p:par>
                              <p:par>
                                <p:cTn id="17" presetID="21" presetClass="entr" presetSubtype="1" fill="hold" grpId="0" nodeType="with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par>
                                <p:cTn id="20" presetID="21" presetClass="entr" presetSubtype="1" fill="hold" nodeType="withEffect">
                                  <p:stCondLst>
                                    <p:cond delay="1000"/>
                                  </p:stCondLst>
                                  <p:childTnLst>
                                    <p:set>
                                      <p:cBhvr>
                                        <p:cTn id="21" dur="1" fill="hold">
                                          <p:stCondLst>
                                            <p:cond delay="0"/>
                                          </p:stCondLst>
                                        </p:cTn>
                                        <p:tgtEl>
                                          <p:spTgt spid="19"/>
                                        </p:tgtEl>
                                        <p:attrNameLst>
                                          <p:attrName>style.visibility</p:attrName>
                                        </p:attrNameLst>
                                      </p:cBhvr>
                                      <p:to>
                                        <p:strVal val="visible"/>
                                      </p:to>
                                    </p:set>
                                    <p:animEffect transition="in" filter="wheel(1)">
                                      <p:cBhvr>
                                        <p:cTn id="2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870416-1E66-4042-BB84-9E45F459FB00}"/>
              </a:ext>
            </a:extLst>
          </p:cNvPr>
          <p:cNvSpPr/>
          <p:nvPr/>
        </p:nvSpPr>
        <p:spPr>
          <a:xfrm>
            <a:off x="0" y="0"/>
            <a:ext cx="12192000" cy="6858000"/>
          </a:xfrm>
          <a:prstGeom prst="rect">
            <a:avLst/>
          </a:prstGeom>
          <a:solidFill>
            <a:srgbClr val="869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6" descr="A picture containing clipart&#10;&#10;Description automatically generated">
            <a:extLst>
              <a:ext uri="{FF2B5EF4-FFF2-40B4-BE49-F238E27FC236}">
                <a16:creationId xmlns:a16="http://schemas.microsoft.com/office/drawing/2014/main" id="{172CFA2F-998B-4FDC-845C-C9E13578E6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79" b="99474" l="9877" r="97394">
                        <a14:foregroundMark x1="46365" y1="6842" x2="53498" y2="11053"/>
                        <a14:foregroundMark x1="43210" y1="3158" x2="43210" y2="3158"/>
                        <a14:foregroundMark x1="24829" y1="27105" x2="30316" y2="34737"/>
                        <a14:foregroundMark x1="52538" y1="1579" x2="52538" y2="1579"/>
                        <a14:foregroundMark x1="68176" y1="23684" x2="68176" y2="23684"/>
                        <a14:foregroundMark x1="66804" y1="23947" x2="71331" y2="68947"/>
                        <a14:foregroundMark x1="72016" y1="39211" x2="74760" y2="72632"/>
                        <a14:foregroundMark x1="65981" y1="46842" x2="69684" y2="61053"/>
                        <a14:foregroundMark x1="66118" y1="40526" x2="69959" y2="53158"/>
                        <a14:foregroundMark x1="69959" y1="53158" x2="70096" y2="53684"/>
                        <a14:foregroundMark x1="64609" y1="44211" x2="66667" y2="52632"/>
                        <a14:foregroundMark x1="72428" y1="35789" x2="77641" y2="47895"/>
                        <a14:foregroundMark x1="91770" y1="57105" x2="91632" y2="67105"/>
                        <a14:foregroundMark x1="91632" y1="67105" x2="91632" y2="67105"/>
                        <a14:foregroundMark x1="93416" y1="44211" x2="94239" y2="55526"/>
                        <a14:foregroundMark x1="87380" y1="22895" x2="91358" y2="36842"/>
                        <a14:foregroundMark x1="86831" y1="21316" x2="88889" y2="27105"/>
                        <a14:foregroundMark x1="87106" y1="19211" x2="89712" y2="26053"/>
                        <a14:foregroundMark x1="87929" y1="16053" x2="88889" y2="22895"/>
                        <a14:foregroundMark x1="83951" y1="21579" x2="85185" y2="28421"/>
                        <a14:foregroundMark x1="83813" y1="21842" x2="84499" y2="27368"/>
                        <a14:foregroundMark x1="82990" y1="19211" x2="84088" y2="22632"/>
                        <a14:foregroundMark x1="21811" y1="91842" x2="25240" y2="97895"/>
                        <a14:foregroundMark x1="67901" y1="76579" x2="72565" y2="89737"/>
                        <a14:foregroundMark x1="71331" y1="50263" x2="76269" y2="82895"/>
                        <a14:foregroundMark x1="59945" y1="55789" x2="63374" y2="85263"/>
                        <a14:foregroundMark x1="63374" y1="85263" x2="63374" y2="85263"/>
                        <a14:foregroundMark x1="55967" y1="68684" x2="57339" y2="81842"/>
                        <a14:foregroundMark x1="47325" y1="63684" x2="60905" y2="82105"/>
                        <a14:foregroundMark x1="46776" y1="67368" x2="56241" y2="87105"/>
                        <a14:foregroundMark x1="54047" y1="73684" x2="61180" y2="92368"/>
                        <a14:foregroundMark x1="53361" y1="56053" x2="62140" y2="85526"/>
                        <a14:foregroundMark x1="56104" y1="40789" x2="56790" y2="49211"/>
                        <a14:foregroundMark x1="55281" y1="37895" x2="57613" y2="50000"/>
                        <a14:foregroundMark x1="52126" y1="13421" x2="55007" y2="27368"/>
                        <a14:foregroundMark x1="92867" y1="53421" x2="90809" y2="66579"/>
                        <a14:foregroundMark x1="90809" y1="66579" x2="86283" y2="77632"/>
                        <a14:foregroundMark x1="79698" y1="82895" x2="79973" y2="98684"/>
                        <a14:foregroundMark x1="69684" y1="78158" x2="76680" y2="99211"/>
                        <a14:foregroundMark x1="60082" y1="80526" x2="67078" y2="93947"/>
                        <a14:foregroundMark x1="57202" y1="87632" x2="59671" y2="97895"/>
                        <a14:foregroundMark x1="77778" y1="66316" x2="86831" y2="99474"/>
                        <a14:foregroundMark x1="82853" y1="64737" x2="87243" y2="95526"/>
                        <a14:foregroundMark x1="91770" y1="47368" x2="86145" y2="66579"/>
                        <a14:foregroundMark x1="93004" y1="31316" x2="96296" y2="54474"/>
                        <a14:foregroundMark x1="95748" y1="40263" x2="97119" y2="48947"/>
                        <a14:foregroundMark x1="95748" y1="36842" x2="97394" y2="51842"/>
                        <a14:foregroundMark x1="96845" y1="59474" x2="95885" y2="62105"/>
                        <a14:foregroundMark x1="85322" y1="30526" x2="85734" y2="33947"/>
                        <a14:foregroundMark x1="87929" y1="13947" x2="87929" y2="13947"/>
                        <a14:foregroundMark x1="22359" y1="14737" x2="22359" y2="14737"/>
                        <a14:foregroundMark x1="42936" y1="4211" x2="43759" y2="7632"/>
                        <a14:foregroundMark x1="42661" y1="6316" x2="43484" y2="8947"/>
                      </a14:backgroundRemoval>
                    </a14:imgEffect>
                  </a14:imgLayer>
                </a14:imgProps>
              </a:ext>
              <a:ext uri="{28A0092B-C50C-407E-A947-70E740481C1C}">
                <a14:useLocalDpi xmlns:a14="http://schemas.microsoft.com/office/drawing/2010/main" val="0"/>
              </a:ext>
            </a:extLst>
          </a:blip>
          <a:stretch>
            <a:fillRect/>
          </a:stretch>
        </p:blipFill>
        <p:spPr>
          <a:xfrm>
            <a:off x="-579864" y="4271345"/>
            <a:ext cx="4962293" cy="2586655"/>
          </a:xfrm>
          <a:prstGeom prst="rect">
            <a:avLst/>
          </a:prstGeom>
        </p:spPr>
      </p:pic>
      <p:sp>
        <p:nvSpPr>
          <p:cNvPr id="2" name="TextBox 1">
            <a:extLst>
              <a:ext uri="{FF2B5EF4-FFF2-40B4-BE49-F238E27FC236}">
                <a16:creationId xmlns:a16="http://schemas.microsoft.com/office/drawing/2014/main" id="{510536C8-9574-4EB0-8E7A-DECEB038E125}"/>
              </a:ext>
            </a:extLst>
          </p:cNvPr>
          <p:cNvSpPr txBox="1"/>
          <p:nvPr/>
        </p:nvSpPr>
        <p:spPr>
          <a:xfrm>
            <a:off x="2043953" y="2389502"/>
            <a:ext cx="7860735" cy="1015663"/>
          </a:xfrm>
          <a:prstGeom prst="rect">
            <a:avLst/>
          </a:prstGeom>
          <a:noFill/>
        </p:spPr>
        <p:txBody>
          <a:bodyPr wrap="square" rtlCol="0">
            <a:spAutoFit/>
          </a:bodyPr>
          <a:lstStyle/>
          <a:p>
            <a:pPr algn="ctr"/>
            <a:r>
              <a:rPr lang="en-US" sz="6000" b="1" dirty="0">
                <a:ln w="12700">
                  <a:solidFill>
                    <a:schemeClr val="tx1"/>
                  </a:solidFill>
                </a:ln>
                <a:solidFill>
                  <a:srgbClr val="EFEEDE"/>
                </a:solidFill>
                <a:latin typeface="Arial" panose="020B0604020202020204" pitchFamily="34" charset="0"/>
              </a:rPr>
              <a:t>1. </a:t>
            </a:r>
            <a:r>
              <a:rPr lang="en-US" sz="6000" b="1" dirty="0" err="1">
                <a:ln w="12700">
                  <a:solidFill>
                    <a:schemeClr val="tx1"/>
                  </a:solidFill>
                </a:ln>
                <a:solidFill>
                  <a:srgbClr val="EFEEDE"/>
                </a:solidFill>
                <a:latin typeface="Arial" panose="020B0604020202020204" pitchFamily="34" charset="0"/>
              </a:rPr>
              <a:t>Thể</a:t>
            </a:r>
            <a:r>
              <a:rPr lang="en-US" sz="6000" b="1" dirty="0">
                <a:ln w="12700">
                  <a:solidFill>
                    <a:schemeClr val="tx1"/>
                  </a:solidFill>
                </a:ln>
                <a:solidFill>
                  <a:srgbClr val="EFEEDE"/>
                </a:solidFill>
                <a:latin typeface="Arial" panose="020B0604020202020204" pitchFamily="34" charset="0"/>
              </a:rPr>
              <a:t> </a:t>
            </a:r>
            <a:r>
              <a:rPr lang="en-US" sz="6000" b="1" dirty="0" err="1">
                <a:ln w="12700">
                  <a:solidFill>
                    <a:schemeClr val="tx1"/>
                  </a:solidFill>
                </a:ln>
                <a:solidFill>
                  <a:srgbClr val="EFEEDE"/>
                </a:solidFill>
                <a:latin typeface="Arial" panose="020B0604020202020204" pitchFamily="34" charset="0"/>
              </a:rPr>
              <a:t>tích</a:t>
            </a:r>
            <a:r>
              <a:rPr lang="en-US" sz="6000" b="1" dirty="0">
                <a:ln w="12700">
                  <a:solidFill>
                    <a:schemeClr val="tx1"/>
                  </a:solidFill>
                </a:ln>
                <a:solidFill>
                  <a:srgbClr val="EFEEDE"/>
                </a:solidFill>
                <a:latin typeface="Arial" panose="020B0604020202020204" pitchFamily="34" charset="0"/>
              </a:rPr>
              <a:t> </a:t>
            </a:r>
            <a:r>
              <a:rPr lang="en-US" sz="6000" b="1" dirty="0" err="1">
                <a:ln w="12700">
                  <a:solidFill>
                    <a:schemeClr val="tx1"/>
                  </a:solidFill>
                </a:ln>
                <a:solidFill>
                  <a:srgbClr val="EFEEDE"/>
                </a:solidFill>
                <a:latin typeface="Arial" panose="020B0604020202020204" pitchFamily="34" charset="0"/>
              </a:rPr>
              <a:t>là</a:t>
            </a:r>
            <a:r>
              <a:rPr lang="en-US" sz="6000" b="1" dirty="0">
                <a:ln w="12700">
                  <a:solidFill>
                    <a:schemeClr val="tx1"/>
                  </a:solidFill>
                </a:ln>
                <a:solidFill>
                  <a:srgbClr val="EFEEDE"/>
                </a:solidFill>
                <a:latin typeface="Arial" panose="020B0604020202020204" pitchFamily="34" charset="0"/>
              </a:rPr>
              <a:t> </a:t>
            </a:r>
            <a:r>
              <a:rPr lang="en-US" sz="6000" b="1" dirty="0" err="1">
                <a:ln w="12700">
                  <a:solidFill>
                    <a:schemeClr val="tx1"/>
                  </a:solidFill>
                </a:ln>
                <a:solidFill>
                  <a:srgbClr val="EFEEDE"/>
                </a:solidFill>
                <a:latin typeface="Arial" panose="020B0604020202020204" pitchFamily="34" charset="0"/>
              </a:rPr>
              <a:t>gì</a:t>
            </a:r>
            <a:r>
              <a:rPr lang="en-US" sz="6000" b="1" dirty="0">
                <a:ln w="12700">
                  <a:solidFill>
                    <a:schemeClr val="tx1"/>
                  </a:solidFill>
                </a:ln>
                <a:solidFill>
                  <a:srgbClr val="EFEEDE"/>
                </a:solidFill>
                <a:latin typeface="Arial" panose="020B0604020202020204" pitchFamily="34" charset="0"/>
              </a:rPr>
              <a:t>?</a:t>
            </a:r>
            <a:endParaRPr lang="vi-VN" sz="6000" b="1" dirty="0">
              <a:ln w="12700">
                <a:solidFill>
                  <a:schemeClr val="tx1"/>
                </a:solidFill>
              </a:ln>
              <a:solidFill>
                <a:srgbClr val="EFEEDE"/>
              </a:solidFill>
              <a:latin typeface="Arial" panose="020B0604020202020204" pitchFamily="34" charset="0"/>
            </a:endParaRPr>
          </a:p>
        </p:txBody>
      </p:sp>
      <p:sp>
        <p:nvSpPr>
          <p:cNvPr id="6" name="Rectangle 5">
            <a:extLst>
              <a:ext uri="{FF2B5EF4-FFF2-40B4-BE49-F238E27FC236}">
                <a16:creationId xmlns:a16="http://schemas.microsoft.com/office/drawing/2014/main" id="{ADC6600D-5536-4A83-BD03-823D897B756C}"/>
              </a:ext>
            </a:extLst>
          </p:cNvPr>
          <p:cNvSpPr/>
          <p:nvPr/>
        </p:nvSpPr>
        <p:spPr>
          <a:xfrm>
            <a:off x="12294511" y="673805"/>
            <a:ext cx="11707907" cy="5510390"/>
          </a:xfrm>
          <a:prstGeom prst="rect">
            <a:avLst/>
          </a:prstGeom>
          <a:solidFill>
            <a:srgbClr val="FFFFD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10311555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69A8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F4E2EC-A3FD-4E38-B3C6-E32D116B723A}"/>
              </a:ext>
            </a:extLst>
          </p:cNvPr>
          <p:cNvSpPr/>
          <p:nvPr/>
        </p:nvSpPr>
        <p:spPr>
          <a:xfrm>
            <a:off x="-1" y="0"/>
            <a:ext cx="12192000" cy="6858000"/>
          </a:xfrm>
          <a:prstGeom prst="rect">
            <a:avLst/>
          </a:prstGeom>
          <a:solidFill>
            <a:srgbClr val="869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C1FB0049-A5A9-4FB3-8DFF-263B5D60D524}"/>
              </a:ext>
            </a:extLst>
          </p:cNvPr>
          <p:cNvSpPr/>
          <p:nvPr/>
        </p:nvSpPr>
        <p:spPr>
          <a:xfrm>
            <a:off x="242046" y="1145470"/>
            <a:ext cx="11707907" cy="5510390"/>
          </a:xfrm>
          <a:prstGeom prst="rect">
            <a:avLst/>
          </a:prstGeom>
          <a:solidFill>
            <a:srgbClr val="FFFFD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AutoShape 12" descr="Cà phê sữa lon 185ml/ lon (lốc 6 lon)">
            <a:extLst>
              <a:ext uri="{FF2B5EF4-FFF2-40B4-BE49-F238E27FC236}">
                <a16:creationId xmlns:a16="http://schemas.microsoft.com/office/drawing/2014/main" id="{21F62799-DEF5-44F5-9FB3-B03B5793E599}"/>
              </a:ext>
            </a:extLst>
          </p:cNvPr>
          <p:cNvSpPr>
            <a:spLocks noChangeAspect="1" noChangeArrowheads="1"/>
          </p:cNvSpPr>
          <p:nvPr/>
        </p:nvSpPr>
        <p:spPr bwMode="auto">
          <a:xfrm>
            <a:off x="5902036" y="29256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descr="Bể Cá Thông Minh Xiaomi AI">
            <a:extLst>
              <a:ext uri="{FF2B5EF4-FFF2-40B4-BE49-F238E27FC236}">
                <a16:creationId xmlns:a16="http://schemas.microsoft.com/office/drawing/2014/main" id="{95EBF072-0C7B-4114-9A61-6D70983FC7B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342" t="19113" r="17610" b="31944"/>
          <a:stretch/>
        </p:blipFill>
        <p:spPr bwMode="auto">
          <a:xfrm>
            <a:off x="8174182" y="1593985"/>
            <a:ext cx="3775771" cy="302709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4" descr="Cà Phê Đen | Highlands (Lon 185ml) – FARMERS MARKET">
            <a:extLst>
              <a:ext uri="{FF2B5EF4-FFF2-40B4-BE49-F238E27FC236}">
                <a16:creationId xmlns:a16="http://schemas.microsoft.com/office/drawing/2014/main" id="{E9016FBD-11C6-4DC9-BC9A-FFCE8E4FBFBC}"/>
              </a:ext>
            </a:extLst>
          </p:cNvPr>
          <p:cNvSpPr>
            <a:spLocks noChangeAspect="1" noChangeArrowheads="1"/>
          </p:cNvSpPr>
          <p:nvPr/>
        </p:nvSpPr>
        <p:spPr bwMode="auto">
          <a:xfrm>
            <a:off x="6054436" y="30780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Quả Bóng Đá Việt Nam Thế Mừng Sport">
            <a:extLst>
              <a:ext uri="{FF2B5EF4-FFF2-40B4-BE49-F238E27FC236}">
                <a16:creationId xmlns:a16="http://schemas.microsoft.com/office/drawing/2014/main" id="{22165667-EA31-44F2-9360-303926C0F1E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172" b="90000" l="10000" r="90000">
                        <a14:foregroundMark x1="38602" y1="16452" x2="44624" y2="19677"/>
                        <a14:foregroundMark x1="43656" y1="9462" x2="59140" y2="8172"/>
                      </a14:backgroundRemoval>
                    </a14:imgEffect>
                  </a14:imgLayer>
                </a14:imgProps>
              </a:ext>
              <a:ext uri="{28A0092B-C50C-407E-A947-70E740481C1C}">
                <a14:useLocalDpi xmlns:a14="http://schemas.microsoft.com/office/drawing/2010/main" val="0"/>
              </a:ext>
            </a:extLst>
          </a:blip>
          <a:srcRect/>
          <a:stretch>
            <a:fillRect/>
          </a:stretch>
        </p:blipFill>
        <p:spPr bwMode="auto">
          <a:xfrm>
            <a:off x="505283" y="2048188"/>
            <a:ext cx="2760595" cy="27605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STTT ít đường Vinamilk 180ml – BON GROCER">
            <a:extLst>
              <a:ext uri="{FF2B5EF4-FFF2-40B4-BE49-F238E27FC236}">
                <a16:creationId xmlns:a16="http://schemas.microsoft.com/office/drawing/2014/main" id="{4270FD4F-5E82-40FD-B1DF-F1E4FC90CE2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5800" l="10000" r="90000">
                        <a14:foregroundMark x1="30600" y1="14600" x2="60800" y2="16000"/>
                        <a14:foregroundMark x1="60800" y1="16000" x2="62000" y2="16600"/>
                        <a14:foregroundMark x1="57200" y1="20200" x2="60400" y2="60200"/>
                        <a14:foregroundMark x1="62400" y1="16600" x2="64200" y2="45400"/>
                        <a14:foregroundMark x1="64200" y1="45400" x2="61800" y2="65631"/>
                        <a14:foregroundMark x1="63561" y1="76000" x2="63600" y2="79000"/>
                        <a14:foregroundMark x1="63400" y1="63400" x2="63427" y2="65537"/>
                        <a14:foregroundMark x1="65106" y1="75875" x2="65000" y2="79600"/>
                        <a14:foregroundMark x1="55000" y1="66600" x2="58800" y2="75200"/>
                        <a14:foregroundMark x1="58800" y1="68000" x2="58800" y2="73200"/>
                        <a14:foregroundMark x1="37400" y1="90800" x2="43898" y2="93224"/>
                        <a14:foregroundMark x1="63800" y1="66000" x2="64000" y2="75600"/>
                        <a14:foregroundMark x1="64400" y1="66200" x2="65400" y2="73200"/>
                        <a14:foregroundMark x1="49000" y1="29400" x2="52000" y2="34000"/>
                        <a14:foregroundMark x1="47400" y1="30200" x2="48400" y2="31000"/>
                        <a14:foregroundMark x1="33200" y1="11800" x2="51800" y2="12400"/>
                        <a14:foregroundMark x1="65400" y1="59400" x2="65600" y2="66800"/>
                        <a14:foregroundMark x1="43000" y1="10200" x2="43000" y2="10200"/>
                        <a14:backgroundMark x1="49400" y1="96000" x2="64000" y2="96000"/>
                        <a14:backgroundMark x1="49000" y1="92600" x2="49000" y2="93600"/>
                        <a14:backgroundMark x1="48800" y1="95600" x2="48800" y2="95600"/>
                        <a14:backgroundMark x1="48800" y1="95200" x2="48800" y2="95200"/>
                        <a14:backgroundMark x1="47200" y1="30200" x2="47462" y2="30145"/>
                        <a14:backgroundMark x1="46400" y1="94400" x2="50200" y2="93800"/>
                        <a14:backgroundMark x1="45000" y1="93800" x2="47800" y2="93800"/>
                        <a14:backgroundMark x1="49800" y1="95800" x2="49200" y2="95200"/>
                        <a14:backgroundMark x1="44800" y1="93600" x2="45800" y2="94000"/>
                        <a14:backgroundMark x1="49400" y1="95000" x2="50600" y2="96000"/>
                        <a14:backgroundMark x1="66386" y1="75550" x2="66400" y2="75800"/>
                        <a14:backgroundMark x1="66400" y1="75800" x2="66400" y2="76000"/>
                      </a14:backgroundRemoval>
                    </a14:imgEffect>
                  </a14:imgLayer>
                </a14:imgProps>
              </a:ext>
              <a:ext uri="{28A0092B-C50C-407E-A947-70E740481C1C}">
                <a14:useLocalDpi xmlns:a14="http://schemas.microsoft.com/office/drawing/2010/main" val="0"/>
              </a:ext>
            </a:extLst>
          </a:blip>
          <a:srcRect/>
          <a:stretch>
            <a:fillRect/>
          </a:stretch>
        </p:blipFill>
        <p:spPr bwMode="auto">
          <a:xfrm>
            <a:off x="3570679" y="2710270"/>
            <a:ext cx="1748949" cy="17489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00+ hình ảnh của khối rubik - hinhanhsieudep.net">
            <a:extLst>
              <a:ext uri="{FF2B5EF4-FFF2-40B4-BE49-F238E27FC236}">
                <a16:creationId xmlns:a16="http://schemas.microsoft.com/office/drawing/2014/main" id="{ED7561AA-F1F2-4166-BABE-5379D0D2FCB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962" b="92176" l="10000" r="90000">
                        <a14:foregroundMark x1="40333" y1="81107" x2="49167" y2="85305"/>
                        <a14:foregroundMark x1="49167" y1="85305" x2="50000" y2="86069"/>
                        <a14:foregroundMark x1="39500" y1="74618" x2="47500" y2="87214"/>
                        <a14:foregroundMark x1="47500" y1="87214" x2="54000" y2="92366"/>
                        <a14:foregroundMark x1="38667" y1="76336" x2="41333" y2="87214"/>
                        <a14:foregroundMark x1="41333" y1="87214" x2="44333" y2="78817"/>
                        <a14:foregroundMark x1="38333" y1="72901" x2="38000" y2="85878"/>
                        <a14:foregroundMark x1="38000" y1="85878" x2="47500" y2="91603"/>
                        <a14:foregroundMark x1="33667" y1="21756" x2="47833" y2="34733"/>
                        <a14:foregroundMark x1="49000" y1="30344" x2="60167" y2="23473"/>
                        <a14:foregroundMark x1="60167" y1="23473" x2="60667" y2="22710"/>
                        <a14:foregroundMark x1="31333" y1="22901" x2="40167" y2="23092"/>
                        <a14:foregroundMark x1="40167" y1="23092" x2="40500" y2="23092"/>
                        <a14:foregroundMark x1="44167" y1="28435" x2="56167" y2="30153"/>
                        <a14:foregroundMark x1="56167" y1="30153" x2="56833" y2="29580"/>
                        <a14:foregroundMark x1="57667" y1="23282" x2="68833" y2="22328"/>
                        <a14:foregroundMark x1="68833" y1="22328" x2="69500" y2="21756"/>
                        <a14:foregroundMark x1="30000" y1="23092" x2="42500" y2="23473"/>
                        <a14:foregroundMark x1="42500" y1="23473" x2="43333" y2="24237"/>
                        <a14:foregroundMark x1="27667" y1="23092" x2="36000" y2="18893"/>
                        <a14:foregroundMark x1="36000" y1="18893" x2="41167" y2="22710"/>
                        <a14:foregroundMark x1="43833" y1="8588" x2="52500" y2="8779"/>
                        <a14:foregroundMark x1="49500" y1="4962" x2="51333" y2="4962"/>
                        <a14:foregroundMark x1="61333" y1="26908" x2="70167" y2="22519"/>
                        <a14:foregroundMark x1="56667" y1="26145" x2="64333" y2="33779"/>
                        <a14:foregroundMark x1="81667" y1="26908" x2="81833" y2="34351"/>
                        <a14:foregroundMark x1="78833" y1="25000" x2="84333" y2="33779"/>
                        <a14:foregroundMark x1="80000" y1="23855" x2="87000" y2="21565"/>
                      </a14:backgroundRemoval>
                    </a14:imgEffect>
                  </a14:imgLayer>
                </a14:imgProps>
              </a:ext>
              <a:ext uri="{28A0092B-C50C-407E-A947-70E740481C1C}">
                <a14:useLocalDpi xmlns:a14="http://schemas.microsoft.com/office/drawing/2010/main" val="0"/>
              </a:ext>
            </a:extLst>
          </a:blip>
          <a:srcRect/>
          <a:stretch>
            <a:fillRect/>
          </a:stretch>
        </p:blipFill>
        <p:spPr bwMode="auto">
          <a:xfrm>
            <a:off x="5886237" y="2824423"/>
            <a:ext cx="1890407" cy="16509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D3367B4-E005-4DC7-9352-706715C3FEF9}"/>
              </a:ext>
            </a:extLst>
          </p:cNvPr>
          <p:cNvSpPr txBox="1"/>
          <p:nvPr/>
        </p:nvSpPr>
        <p:spPr>
          <a:xfrm>
            <a:off x="2272877" y="224118"/>
            <a:ext cx="8048759" cy="769441"/>
          </a:xfrm>
          <a:prstGeom prst="rect">
            <a:avLst/>
          </a:prstGeom>
          <a:noFill/>
        </p:spPr>
        <p:txBody>
          <a:bodyPr wrap="square" rtlCol="0">
            <a:spAutoFit/>
          </a:bodyPr>
          <a:lstStyle/>
          <a:p>
            <a:pPr algn="ctr"/>
            <a:r>
              <a:rPr lang="en-US" sz="4400" b="1" dirty="0">
                <a:ln w="12700">
                  <a:solidFill>
                    <a:schemeClr val="tx1"/>
                  </a:solidFill>
                </a:ln>
                <a:solidFill>
                  <a:srgbClr val="EFEEDE"/>
                </a:solidFill>
                <a:latin typeface="Arial" panose="020B0604020202020204" pitchFamily="34" charset="0"/>
              </a:rPr>
              <a:t>1. </a:t>
            </a:r>
            <a:r>
              <a:rPr lang="en-US" sz="4400" b="1" dirty="0" err="1">
                <a:ln w="12700">
                  <a:solidFill>
                    <a:schemeClr val="tx1"/>
                  </a:solidFill>
                </a:ln>
                <a:solidFill>
                  <a:srgbClr val="EFEEDE"/>
                </a:solidFill>
                <a:latin typeface="Arial" panose="020B0604020202020204" pitchFamily="34" charset="0"/>
              </a:rPr>
              <a:t>Thể</a:t>
            </a:r>
            <a:r>
              <a:rPr lang="en-US" sz="4400" b="1" dirty="0">
                <a:ln w="12700">
                  <a:solidFill>
                    <a:schemeClr val="tx1"/>
                  </a:solidFill>
                </a:ln>
                <a:solidFill>
                  <a:srgbClr val="EFEEDE"/>
                </a:solidFill>
                <a:latin typeface="Arial" panose="020B0604020202020204" pitchFamily="34" charset="0"/>
              </a:rPr>
              <a:t> </a:t>
            </a:r>
            <a:r>
              <a:rPr lang="en-US" sz="4400" b="1" dirty="0" err="1">
                <a:ln w="12700">
                  <a:solidFill>
                    <a:schemeClr val="tx1"/>
                  </a:solidFill>
                </a:ln>
                <a:solidFill>
                  <a:srgbClr val="EFEEDE"/>
                </a:solidFill>
                <a:latin typeface="Arial" panose="020B0604020202020204" pitchFamily="34" charset="0"/>
              </a:rPr>
              <a:t>tích</a:t>
            </a:r>
            <a:r>
              <a:rPr lang="en-US" sz="4400" b="1" dirty="0">
                <a:ln w="12700">
                  <a:solidFill>
                    <a:schemeClr val="tx1"/>
                  </a:solidFill>
                </a:ln>
                <a:solidFill>
                  <a:srgbClr val="EFEEDE"/>
                </a:solidFill>
                <a:latin typeface="Arial" panose="020B0604020202020204" pitchFamily="34" charset="0"/>
              </a:rPr>
              <a:t> </a:t>
            </a:r>
            <a:r>
              <a:rPr lang="en-US" sz="4400" b="1" dirty="0" err="1">
                <a:ln w="12700">
                  <a:solidFill>
                    <a:schemeClr val="tx1"/>
                  </a:solidFill>
                </a:ln>
                <a:solidFill>
                  <a:srgbClr val="EFEEDE"/>
                </a:solidFill>
                <a:latin typeface="Arial" panose="020B0604020202020204" pitchFamily="34" charset="0"/>
              </a:rPr>
              <a:t>là</a:t>
            </a:r>
            <a:r>
              <a:rPr lang="en-US" sz="4400" b="1" dirty="0">
                <a:ln w="12700">
                  <a:solidFill>
                    <a:schemeClr val="tx1"/>
                  </a:solidFill>
                </a:ln>
                <a:solidFill>
                  <a:srgbClr val="EFEEDE"/>
                </a:solidFill>
                <a:latin typeface="Arial" panose="020B0604020202020204" pitchFamily="34" charset="0"/>
              </a:rPr>
              <a:t> </a:t>
            </a:r>
            <a:r>
              <a:rPr lang="en-US" sz="4400" b="1" dirty="0" err="1">
                <a:ln w="12700">
                  <a:solidFill>
                    <a:schemeClr val="tx1"/>
                  </a:solidFill>
                </a:ln>
                <a:solidFill>
                  <a:srgbClr val="EFEEDE"/>
                </a:solidFill>
                <a:latin typeface="Arial" panose="020B0604020202020204" pitchFamily="34" charset="0"/>
              </a:rPr>
              <a:t>gì</a:t>
            </a:r>
            <a:r>
              <a:rPr lang="en-US" sz="4400" b="1" dirty="0">
                <a:ln w="12700">
                  <a:solidFill>
                    <a:schemeClr val="tx1"/>
                  </a:solidFill>
                </a:ln>
                <a:solidFill>
                  <a:srgbClr val="EFEEDE"/>
                </a:solidFill>
                <a:latin typeface="Arial" panose="020B0604020202020204" pitchFamily="34" charset="0"/>
              </a:rPr>
              <a:t>?</a:t>
            </a:r>
            <a:endParaRPr lang="vi-VN" sz="4400" b="1" dirty="0">
              <a:ln w="12700">
                <a:solidFill>
                  <a:schemeClr val="tx1"/>
                </a:solidFill>
              </a:ln>
              <a:solidFill>
                <a:srgbClr val="EFEEDE"/>
              </a:solidFill>
              <a:latin typeface="Arial" panose="020B0604020202020204" pitchFamily="34" charset="0"/>
            </a:endParaRPr>
          </a:p>
        </p:txBody>
      </p:sp>
      <p:sp>
        <p:nvSpPr>
          <p:cNvPr id="10" name="TextBox 9">
            <a:extLst>
              <a:ext uri="{FF2B5EF4-FFF2-40B4-BE49-F238E27FC236}">
                <a16:creationId xmlns:a16="http://schemas.microsoft.com/office/drawing/2014/main" id="{A547B3C0-9A79-49FD-A14C-0025AFAA9FC7}"/>
              </a:ext>
            </a:extLst>
          </p:cNvPr>
          <p:cNvSpPr txBox="1"/>
          <p:nvPr/>
        </p:nvSpPr>
        <p:spPr>
          <a:xfrm>
            <a:off x="637309" y="4453750"/>
            <a:ext cx="11049408" cy="954107"/>
          </a:xfrm>
          <a:prstGeom prst="rect">
            <a:avLst/>
          </a:prstGeom>
          <a:noFill/>
        </p:spPr>
        <p:txBody>
          <a:bodyPr wrap="square" rtlCol="0">
            <a:spAutoFit/>
          </a:bodyPr>
          <a:lstStyle/>
          <a:p>
            <a:pPr algn="just"/>
            <a:r>
              <a:rPr lang="en-US" sz="2800" dirty="0">
                <a:latin typeface="Arial" panose="020B0604020202020204" pitchFamily="34" charset="0"/>
              </a:rPr>
              <a:t>* </a:t>
            </a:r>
            <a:r>
              <a:rPr lang="en-US" sz="2800" dirty="0" err="1">
                <a:latin typeface="Arial" panose="020B0604020202020204" pitchFamily="34" charset="0"/>
              </a:rPr>
              <a:t>Nhận</a:t>
            </a:r>
            <a:r>
              <a:rPr lang="en-US" sz="2800" dirty="0">
                <a:latin typeface="Arial" panose="020B0604020202020204" pitchFamily="34" charset="0"/>
              </a:rPr>
              <a:t> </a:t>
            </a:r>
            <a:r>
              <a:rPr lang="en-US" sz="2800" dirty="0" err="1">
                <a:latin typeface="Arial" panose="020B0604020202020204" pitchFamily="34" charset="0"/>
              </a:rPr>
              <a:t>xét</a:t>
            </a:r>
            <a:r>
              <a:rPr lang="en-US" sz="2800" dirty="0">
                <a:latin typeface="Arial" panose="020B0604020202020204" pitchFamily="34" charset="0"/>
              </a:rPr>
              <a:t>: </a:t>
            </a:r>
            <a:r>
              <a:rPr lang="en-US" sz="2800" dirty="0" err="1">
                <a:solidFill>
                  <a:schemeClr val="accent5">
                    <a:lumMod val="50000"/>
                  </a:schemeClr>
                </a:solidFill>
                <a:latin typeface="Arial" panose="020B0604020202020204" pitchFamily="34" charset="0"/>
              </a:rPr>
              <a:t>Mỗi</a:t>
            </a:r>
            <a:r>
              <a:rPr lang="en-US" sz="2800" dirty="0">
                <a:solidFill>
                  <a:schemeClr val="accent5">
                    <a:lumMod val="50000"/>
                  </a:schemeClr>
                </a:solidFill>
                <a:latin typeface="Arial" panose="020B0604020202020204" pitchFamily="34" charset="0"/>
              </a:rPr>
              <a:t> </a:t>
            </a:r>
            <a:r>
              <a:rPr lang="en-US" sz="2800" dirty="0" err="1">
                <a:solidFill>
                  <a:schemeClr val="accent5">
                    <a:lumMod val="50000"/>
                  </a:schemeClr>
                </a:solidFill>
                <a:latin typeface="Arial" panose="020B0604020202020204" pitchFamily="34" charset="0"/>
              </a:rPr>
              <a:t>đồ</a:t>
            </a:r>
            <a:r>
              <a:rPr lang="en-US" sz="2800" dirty="0">
                <a:solidFill>
                  <a:schemeClr val="accent5">
                    <a:lumMod val="50000"/>
                  </a:schemeClr>
                </a:solidFill>
                <a:latin typeface="Arial" panose="020B0604020202020204" pitchFamily="34" charset="0"/>
              </a:rPr>
              <a:t> </a:t>
            </a:r>
            <a:r>
              <a:rPr lang="en-US" sz="2800" dirty="0" err="1">
                <a:solidFill>
                  <a:schemeClr val="accent5">
                    <a:lumMod val="50000"/>
                  </a:schemeClr>
                </a:solidFill>
                <a:latin typeface="Arial" panose="020B0604020202020204" pitchFamily="34" charset="0"/>
              </a:rPr>
              <a:t>vật</a:t>
            </a:r>
            <a:r>
              <a:rPr lang="en-US" sz="2800" dirty="0">
                <a:solidFill>
                  <a:schemeClr val="accent5">
                    <a:lumMod val="50000"/>
                  </a:schemeClr>
                </a:solidFill>
                <a:latin typeface="Arial" panose="020B0604020202020204" pitchFamily="34" charset="0"/>
              </a:rPr>
              <a:t> </a:t>
            </a:r>
            <a:r>
              <a:rPr lang="en-US" sz="2800" dirty="0" err="1">
                <a:solidFill>
                  <a:schemeClr val="accent5">
                    <a:lumMod val="50000"/>
                  </a:schemeClr>
                </a:solidFill>
                <a:latin typeface="Arial" panose="020B0604020202020204" pitchFamily="34" charset="0"/>
              </a:rPr>
              <a:t>trên</a:t>
            </a:r>
            <a:r>
              <a:rPr lang="en-US" sz="2800" dirty="0">
                <a:solidFill>
                  <a:schemeClr val="accent5">
                    <a:lumMod val="50000"/>
                  </a:schemeClr>
                </a:solidFill>
                <a:latin typeface="Arial" panose="020B0604020202020204" pitchFamily="34" charset="0"/>
              </a:rPr>
              <a:t> </a:t>
            </a:r>
            <a:r>
              <a:rPr lang="en-US" sz="2800" dirty="0" err="1">
                <a:solidFill>
                  <a:schemeClr val="accent5">
                    <a:lumMod val="50000"/>
                  </a:schemeClr>
                </a:solidFill>
                <a:latin typeface="Arial" panose="020B0604020202020204" pitchFamily="34" charset="0"/>
              </a:rPr>
              <a:t>có</a:t>
            </a:r>
            <a:r>
              <a:rPr lang="en-US" sz="2800" dirty="0">
                <a:solidFill>
                  <a:schemeClr val="accent5">
                    <a:lumMod val="50000"/>
                  </a:schemeClr>
                </a:solidFill>
                <a:latin typeface="Arial" panose="020B0604020202020204" pitchFamily="34" charset="0"/>
              </a:rPr>
              <a:t> </a:t>
            </a:r>
            <a:r>
              <a:rPr lang="en-US" sz="2800" dirty="0" err="1">
                <a:solidFill>
                  <a:schemeClr val="accent5">
                    <a:lumMod val="50000"/>
                  </a:schemeClr>
                </a:solidFill>
                <a:latin typeface="Arial" panose="020B0604020202020204" pitchFamily="34" charset="0"/>
              </a:rPr>
              <a:t>hình</a:t>
            </a:r>
            <a:r>
              <a:rPr lang="en-US" sz="2800" dirty="0">
                <a:solidFill>
                  <a:schemeClr val="accent5">
                    <a:lumMod val="50000"/>
                  </a:schemeClr>
                </a:solidFill>
                <a:latin typeface="Arial" panose="020B0604020202020204" pitchFamily="34" charset="0"/>
              </a:rPr>
              <a:t> </a:t>
            </a:r>
            <a:r>
              <a:rPr lang="en-US" sz="2800" dirty="0" err="1">
                <a:solidFill>
                  <a:schemeClr val="accent5">
                    <a:lumMod val="50000"/>
                  </a:schemeClr>
                </a:solidFill>
                <a:latin typeface="Arial" panose="020B0604020202020204" pitchFamily="34" charset="0"/>
              </a:rPr>
              <a:t>dạng</a:t>
            </a:r>
            <a:r>
              <a:rPr lang="en-US" sz="2800" dirty="0">
                <a:solidFill>
                  <a:schemeClr val="accent5">
                    <a:lumMod val="50000"/>
                  </a:schemeClr>
                </a:solidFill>
                <a:latin typeface="Arial" panose="020B0604020202020204" pitchFamily="34" charset="0"/>
              </a:rPr>
              <a:t> </a:t>
            </a:r>
            <a:r>
              <a:rPr lang="en-US" sz="2800" dirty="0" err="1">
                <a:solidFill>
                  <a:schemeClr val="accent5">
                    <a:lumMod val="50000"/>
                  </a:schemeClr>
                </a:solidFill>
                <a:latin typeface="Arial" panose="020B0604020202020204" pitchFamily="34" charset="0"/>
              </a:rPr>
              <a:t>và</a:t>
            </a:r>
            <a:r>
              <a:rPr lang="en-US" sz="2800" dirty="0">
                <a:solidFill>
                  <a:schemeClr val="accent5">
                    <a:lumMod val="50000"/>
                  </a:schemeClr>
                </a:solidFill>
                <a:latin typeface="Arial" panose="020B0604020202020204" pitchFamily="34" charset="0"/>
              </a:rPr>
              <a:t> </a:t>
            </a:r>
            <a:r>
              <a:rPr lang="en-US" sz="2800" dirty="0" err="1">
                <a:solidFill>
                  <a:schemeClr val="accent5">
                    <a:lumMod val="50000"/>
                  </a:schemeClr>
                </a:solidFill>
                <a:latin typeface="Arial" panose="020B0604020202020204" pitchFamily="34" charset="0"/>
              </a:rPr>
              <a:t>kích</a:t>
            </a:r>
            <a:r>
              <a:rPr lang="en-US" sz="2800" dirty="0">
                <a:solidFill>
                  <a:schemeClr val="accent5">
                    <a:lumMod val="50000"/>
                  </a:schemeClr>
                </a:solidFill>
                <a:latin typeface="Arial" panose="020B0604020202020204" pitchFamily="34" charset="0"/>
              </a:rPr>
              <a:t> </a:t>
            </a:r>
            <a:r>
              <a:rPr lang="en-US" sz="2800" dirty="0" err="1">
                <a:solidFill>
                  <a:schemeClr val="accent5">
                    <a:lumMod val="50000"/>
                  </a:schemeClr>
                </a:solidFill>
                <a:latin typeface="Arial" panose="020B0604020202020204" pitchFamily="34" charset="0"/>
              </a:rPr>
              <a:t>thước</a:t>
            </a:r>
            <a:r>
              <a:rPr lang="en-US" sz="2800" dirty="0">
                <a:solidFill>
                  <a:schemeClr val="accent5">
                    <a:lumMod val="50000"/>
                  </a:schemeClr>
                </a:solidFill>
                <a:latin typeface="Arial" panose="020B0604020202020204" pitchFamily="34" charset="0"/>
              </a:rPr>
              <a:t> </a:t>
            </a:r>
            <a:r>
              <a:rPr lang="en-US" sz="2800" dirty="0" err="1">
                <a:solidFill>
                  <a:schemeClr val="accent5">
                    <a:lumMod val="50000"/>
                  </a:schemeClr>
                </a:solidFill>
                <a:latin typeface="Arial" panose="020B0604020202020204" pitchFamily="34" charset="0"/>
              </a:rPr>
              <a:t>khác</a:t>
            </a:r>
            <a:r>
              <a:rPr lang="en-US" sz="2800" dirty="0">
                <a:solidFill>
                  <a:schemeClr val="accent5">
                    <a:lumMod val="50000"/>
                  </a:schemeClr>
                </a:solidFill>
                <a:latin typeface="Arial" panose="020B0604020202020204" pitchFamily="34" charset="0"/>
              </a:rPr>
              <a:t> </a:t>
            </a:r>
            <a:r>
              <a:rPr lang="en-US" sz="2800" dirty="0" err="1">
                <a:solidFill>
                  <a:schemeClr val="accent5">
                    <a:lumMod val="50000"/>
                  </a:schemeClr>
                </a:solidFill>
                <a:latin typeface="Arial" panose="020B0604020202020204" pitchFamily="34" charset="0"/>
              </a:rPr>
              <a:t>nhau</a:t>
            </a:r>
            <a:r>
              <a:rPr lang="en-US" sz="2800" dirty="0">
                <a:solidFill>
                  <a:schemeClr val="accent5">
                    <a:lumMod val="50000"/>
                  </a:schemeClr>
                </a:solidFill>
                <a:latin typeface="Arial" panose="020B0604020202020204" pitchFamily="34" charset="0"/>
              </a:rPr>
              <a:t>. </a:t>
            </a:r>
            <a:r>
              <a:rPr lang="en-US" sz="2800" dirty="0" err="1">
                <a:solidFill>
                  <a:schemeClr val="accent5">
                    <a:lumMod val="50000"/>
                  </a:schemeClr>
                </a:solidFill>
                <a:latin typeface="Arial" panose="020B0604020202020204" pitchFamily="34" charset="0"/>
              </a:rPr>
              <a:t>Tuy</a:t>
            </a:r>
            <a:r>
              <a:rPr lang="en-US" sz="2800" dirty="0">
                <a:solidFill>
                  <a:schemeClr val="accent5">
                    <a:lumMod val="50000"/>
                  </a:schemeClr>
                </a:solidFill>
                <a:latin typeface="Arial" panose="020B0604020202020204" pitchFamily="34" charset="0"/>
              </a:rPr>
              <a:t> </a:t>
            </a:r>
            <a:r>
              <a:rPr lang="en-US" sz="2800" dirty="0" err="1">
                <a:solidFill>
                  <a:schemeClr val="accent5">
                    <a:lumMod val="50000"/>
                  </a:schemeClr>
                </a:solidFill>
                <a:latin typeface="Arial" panose="020B0604020202020204" pitchFamily="34" charset="0"/>
              </a:rPr>
              <a:t>vậy</a:t>
            </a:r>
            <a:r>
              <a:rPr lang="en-US" sz="2800" dirty="0">
                <a:solidFill>
                  <a:schemeClr val="accent5">
                    <a:lumMod val="50000"/>
                  </a:schemeClr>
                </a:solidFill>
                <a:latin typeface="Arial" panose="020B0604020202020204" pitchFamily="34" charset="0"/>
              </a:rPr>
              <a:t>, </a:t>
            </a:r>
            <a:r>
              <a:rPr lang="en-US" sz="2800" dirty="0" err="1">
                <a:solidFill>
                  <a:schemeClr val="accent5">
                    <a:lumMod val="50000"/>
                  </a:schemeClr>
                </a:solidFill>
                <a:latin typeface="Arial" panose="020B0604020202020204" pitchFamily="34" charset="0"/>
              </a:rPr>
              <a:t>chúng</a:t>
            </a:r>
            <a:r>
              <a:rPr lang="en-US" sz="2800" dirty="0">
                <a:solidFill>
                  <a:schemeClr val="accent5">
                    <a:lumMod val="50000"/>
                  </a:schemeClr>
                </a:solidFill>
                <a:latin typeface="Arial" panose="020B0604020202020204" pitchFamily="34" charset="0"/>
              </a:rPr>
              <a:t> </a:t>
            </a:r>
            <a:r>
              <a:rPr lang="en-US" sz="2800" dirty="0" err="1">
                <a:solidFill>
                  <a:schemeClr val="accent5">
                    <a:lumMod val="50000"/>
                  </a:schemeClr>
                </a:solidFill>
                <a:latin typeface="Arial" panose="020B0604020202020204" pitchFamily="34" charset="0"/>
              </a:rPr>
              <a:t>đều</a:t>
            </a:r>
            <a:r>
              <a:rPr lang="en-US" sz="2800" dirty="0">
                <a:solidFill>
                  <a:schemeClr val="accent5">
                    <a:lumMod val="50000"/>
                  </a:schemeClr>
                </a:solidFill>
                <a:latin typeface="Arial" panose="020B0604020202020204" pitchFamily="34" charset="0"/>
              </a:rPr>
              <a:t> </a:t>
            </a:r>
            <a:r>
              <a:rPr lang="en-US" sz="2800" dirty="0" err="1">
                <a:solidFill>
                  <a:schemeClr val="accent5">
                    <a:lumMod val="50000"/>
                  </a:schemeClr>
                </a:solidFill>
                <a:latin typeface="Arial" panose="020B0604020202020204" pitchFamily="34" charset="0"/>
              </a:rPr>
              <a:t>chiếm</a:t>
            </a:r>
            <a:r>
              <a:rPr lang="en-US" sz="2800" dirty="0">
                <a:solidFill>
                  <a:schemeClr val="accent5">
                    <a:lumMod val="50000"/>
                  </a:schemeClr>
                </a:solidFill>
                <a:latin typeface="Arial" panose="020B0604020202020204" pitchFamily="34" charset="0"/>
              </a:rPr>
              <a:t> </a:t>
            </a:r>
            <a:r>
              <a:rPr lang="en-US" sz="2800" dirty="0" err="1">
                <a:solidFill>
                  <a:schemeClr val="accent5">
                    <a:lumMod val="50000"/>
                  </a:schemeClr>
                </a:solidFill>
                <a:latin typeface="Arial" panose="020B0604020202020204" pitchFamily="34" charset="0"/>
              </a:rPr>
              <a:t>một</a:t>
            </a:r>
            <a:r>
              <a:rPr lang="en-US" sz="2800" dirty="0">
                <a:solidFill>
                  <a:schemeClr val="accent5">
                    <a:lumMod val="50000"/>
                  </a:schemeClr>
                </a:solidFill>
                <a:latin typeface="Arial" panose="020B0604020202020204" pitchFamily="34" charset="0"/>
              </a:rPr>
              <a:t> </a:t>
            </a:r>
            <a:r>
              <a:rPr lang="en-US" sz="2800" dirty="0" err="1">
                <a:solidFill>
                  <a:schemeClr val="accent5">
                    <a:lumMod val="50000"/>
                  </a:schemeClr>
                </a:solidFill>
                <a:latin typeface="Arial" panose="020B0604020202020204" pitchFamily="34" charset="0"/>
              </a:rPr>
              <a:t>khoảng</a:t>
            </a:r>
            <a:r>
              <a:rPr lang="en-US" sz="2800" dirty="0">
                <a:solidFill>
                  <a:schemeClr val="accent5">
                    <a:lumMod val="50000"/>
                  </a:schemeClr>
                </a:solidFill>
                <a:latin typeface="Arial" panose="020B0604020202020204" pitchFamily="34" charset="0"/>
              </a:rPr>
              <a:t> </a:t>
            </a:r>
            <a:r>
              <a:rPr lang="en-US" sz="2800" dirty="0" err="1">
                <a:solidFill>
                  <a:schemeClr val="accent5">
                    <a:lumMod val="50000"/>
                  </a:schemeClr>
                </a:solidFill>
                <a:latin typeface="Arial" panose="020B0604020202020204" pitchFamily="34" charset="0"/>
              </a:rPr>
              <a:t>không</a:t>
            </a:r>
            <a:r>
              <a:rPr lang="en-US" sz="2800" dirty="0">
                <a:solidFill>
                  <a:schemeClr val="accent5">
                    <a:lumMod val="50000"/>
                  </a:schemeClr>
                </a:solidFill>
                <a:latin typeface="Arial" panose="020B0604020202020204" pitchFamily="34" charset="0"/>
              </a:rPr>
              <a:t> </a:t>
            </a:r>
            <a:r>
              <a:rPr lang="en-US" sz="2800" dirty="0" err="1">
                <a:solidFill>
                  <a:schemeClr val="accent5">
                    <a:lumMod val="50000"/>
                  </a:schemeClr>
                </a:solidFill>
                <a:latin typeface="Arial" panose="020B0604020202020204" pitchFamily="34" charset="0"/>
              </a:rPr>
              <a:t>gian</a:t>
            </a:r>
            <a:r>
              <a:rPr lang="en-US" sz="2800" dirty="0">
                <a:solidFill>
                  <a:schemeClr val="accent5">
                    <a:lumMod val="50000"/>
                  </a:schemeClr>
                </a:solidFill>
                <a:latin typeface="Arial" panose="020B0604020202020204" pitchFamily="34" charset="0"/>
              </a:rPr>
              <a:t> </a:t>
            </a:r>
            <a:r>
              <a:rPr lang="en-US" sz="2800" dirty="0" err="1">
                <a:solidFill>
                  <a:schemeClr val="accent5">
                    <a:lumMod val="50000"/>
                  </a:schemeClr>
                </a:solidFill>
                <a:latin typeface="Arial" panose="020B0604020202020204" pitchFamily="34" charset="0"/>
              </a:rPr>
              <a:t>nào</a:t>
            </a:r>
            <a:r>
              <a:rPr lang="en-US" sz="2800" dirty="0">
                <a:solidFill>
                  <a:schemeClr val="accent5">
                    <a:lumMod val="50000"/>
                  </a:schemeClr>
                </a:solidFill>
                <a:latin typeface="Arial" panose="020B0604020202020204" pitchFamily="34" charset="0"/>
              </a:rPr>
              <a:t> </a:t>
            </a:r>
            <a:r>
              <a:rPr lang="en-US" sz="2800" dirty="0" err="1">
                <a:solidFill>
                  <a:schemeClr val="accent5">
                    <a:lumMod val="50000"/>
                  </a:schemeClr>
                </a:solidFill>
                <a:latin typeface="Arial" panose="020B0604020202020204" pitchFamily="34" charset="0"/>
              </a:rPr>
              <a:t>đó</a:t>
            </a:r>
            <a:r>
              <a:rPr lang="en-US" sz="2800" dirty="0">
                <a:solidFill>
                  <a:schemeClr val="accent5">
                    <a:lumMod val="50000"/>
                  </a:schemeClr>
                </a:solidFill>
                <a:latin typeface="Arial" panose="020B0604020202020204" pitchFamily="34" charset="0"/>
              </a:rPr>
              <a:t>.</a:t>
            </a:r>
          </a:p>
        </p:txBody>
      </p:sp>
      <p:grpSp>
        <p:nvGrpSpPr>
          <p:cNvPr id="26" name="Group 25">
            <a:extLst>
              <a:ext uri="{FF2B5EF4-FFF2-40B4-BE49-F238E27FC236}">
                <a16:creationId xmlns:a16="http://schemas.microsoft.com/office/drawing/2014/main" id="{1E58BB2F-BE57-4B46-BCA5-1B3D575024BA}"/>
              </a:ext>
            </a:extLst>
          </p:cNvPr>
          <p:cNvGrpSpPr/>
          <p:nvPr/>
        </p:nvGrpSpPr>
        <p:grpSpPr>
          <a:xfrm>
            <a:off x="2865799" y="4621080"/>
            <a:ext cx="8820918" cy="1833772"/>
            <a:chOff x="3220849" y="257083"/>
            <a:chExt cx="7144075" cy="1985962"/>
          </a:xfrm>
        </p:grpSpPr>
        <p:sp>
          <p:nvSpPr>
            <p:cNvPr id="27" name="Rounded Rectangle 18">
              <a:extLst>
                <a:ext uri="{FF2B5EF4-FFF2-40B4-BE49-F238E27FC236}">
                  <a16:creationId xmlns:a16="http://schemas.microsoft.com/office/drawing/2014/main" id="{837D8C27-8422-41ED-B96E-0F2E1126B9AC}"/>
                </a:ext>
              </a:extLst>
            </p:cNvPr>
            <p:cNvSpPr/>
            <p:nvPr/>
          </p:nvSpPr>
          <p:spPr>
            <a:xfrm>
              <a:off x="3519072" y="257083"/>
              <a:ext cx="6845852" cy="1985962"/>
            </a:xfrm>
            <a:prstGeom prst="roundRect">
              <a:avLst>
                <a:gd name="adj" fmla="val 587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D43182F-CD30-4D9D-960A-155A9C157A56}"/>
                </a:ext>
              </a:extLst>
            </p:cNvPr>
            <p:cNvSpPr/>
            <p:nvPr/>
          </p:nvSpPr>
          <p:spPr>
            <a:xfrm>
              <a:off x="3729038" y="442913"/>
              <a:ext cx="328612" cy="328612"/>
            </a:xfrm>
            <a:prstGeom prst="ellipse">
              <a:avLst/>
            </a:prstGeom>
            <a:solidFill>
              <a:schemeClr val="bg1"/>
            </a:solidFill>
            <a:ln>
              <a:solidFill>
                <a:schemeClr val="tx1"/>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AA97F18-285C-462D-A6A7-1FC580297CFC}"/>
                </a:ext>
              </a:extLst>
            </p:cNvPr>
            <p:cNvSpPr/>
            <p:nvPr/>
          </p:nvSpPr>
          <p:spPr>
            <a:xfrm>
              <a:off x="3729038" y="1076595"/>
              <a:ext cx="328612" cy="328612"/>
            </a:xfrm>
            <a:prstGeom prst="ellipse">
              <a:avLst/>
            </a:prstGeom>
            <a:solidFill>
              <a:schemeClr val="bg1"/>
            </a:solidFill>
            <a:ln>
              <a:solidFill>
                <a:schemeClr val="tx1"/>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03B3079-1E1E-40A4-8908-7DA5FBC95593}"/>
                </a:ext>
              </a:extLst>
            </p:cNvPr>
            <p:cNvSpPr/>
            <p:nvPr/>
          </p:nvSpPr>
          <p:spPr>
            <a:xfrm>
              <a:off x="3729038" y="1684587"/>
              <a:ext cx="328612" cy="328612"/>
            </a:xfrm>
            <a:prstGeom prst="ellipse">
              <a:avLst/>
            </a:prstGeom>
            <a:solidFill>
              <a:schemeClr val="bg1"/>
            </a:solidFill>
            <a:ln>
              <a:solidFill>
                <a:schemeClr val="tx1"/>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c 30">
              <a:extLst>
                <a:ext uri="{FF2B5EF4-FFF2-40B4-BE49-F238E27FC236}">
                  <a16:creationId xmlns:a16="http://schemas.microsoft.com/office/drawing/2014/main" id="{46EFD1B8-1D5D-4535-9652-990637048ED1}"/>
                </a:ext>
              </a:extLst>
            </p:cNvPr>
            <p:cNvSpPr/>
            <p:nvPr/>
          </p:nvSpPr>
          <p:spPr>
            <a:xfrm>
              <a:off x="3241123" y="257083"/>
              <a:ext cx="652221" cy="514442"/>
            </a:xfrm>
            <a:prstGeom prst="arc">
              <a:avLst>
                <a:gd name="adj1" fmla="val 5942893"/>
                <a:gd name="adj2" fmla="val 2162483"/>
              </a:avLst>
            </a:prstGeom>
            <a:ln w="130175">
              <a:gradFill>
                <a:gsLst>
                  <a:gs pos="0">
                    <a:schemeClr val="tx1"/>
                  </a:gs>
                  <a:gs pos="74000">
                    <a:schemeClr val="tx1"/>
                  </a:gs>
                  <a:gs pos="83000">
                    <a:schemeClr val="tx1"/>
                  </a:gs>
                  <a:gs pos="100000">
                    <a:schemeClr val="bg1">
                      <a:lumMod val="65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a:extLst>
                <a:ext uri="{FF2B5EF4-FFF2-40B4-BE49-F238E27FC236}">
                  <a16:creationId xmlns:a16="http://schemas.microsoft.com/office/drawing/2014/main" id="{7E7B5754-0CA3-442B-8852-1E54A27AF9DB}"/>
                </a:ext>
              </a:extLst>
            </p:cNvPr>
            <p:cNvSpPr/>
            <p:nvPr/>
          </p:nvSpPr>
          <p:spPr>
            <a:xfrm>
              <a:off x="3230752" y="932836"/>
              <a:ext cx="652221" cy="514442"/>
            </a:xfrm>
            <a:prstGeom prst="arc">
              <a:avLst>
                <a:gd name="adj1" fmla="val 5942893"/>
                <a:gd name="adj2" fmla="val 2162483"/>
              </a:avLst>
            </a:prstGeom>
            <a:ln w="130175">
              <a:gradFill>
                <a:gsLst>
                  <a:gs pos="0">
                    <a:schemeClr val="tx1"/>
                  </a:gs>
                  <a:gs pos="74000">
                    <a:schemeClr val="tx1"/>
                  </a:gs>
                  <a:gs pos="83000">
                    <a:schemeClr val="tx1"/>
                  </a:gs>
                  <a:gs pos="100000">
                    <a:schemeClr val="bg1">
                      <a:lumMod val="65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a:extLst>
                <a:ext uri="{FF2B5EF4-FFF2-40B4-BE49-F238E27FC236}">
                  <a16:creationId xmlns:a16="http://schemas.microsoft.com/office/drawing/2014/main" id="{75C11AA6-1027-4FCA-87A8-8BA956BEF60A}"/>
                </a:ext>
              </a:extLst>
            </p:cNvPr>
            <p:cNvSpPr/>
            <p:nvPr/>
          </p:nvSpPr>
          <p:spPr>
            <a:xfrm>
              <a:off x="3220849" y="1516272"/>
              <a:ext cx="652221" cy="514442"/>
            </a:xfrm>
            <a:prstGeom prst="arc">
              <a:avLst>
                <a:gd name="adj1" fmla="val 5942893"/>
                <a:gd name="adj2" fmla="val 2162483"/>
              </a:avLst>
            </a:prstGeom>
            <a:ln w="130175">
              <a:gradFill>
                <a:gsLst>
                  <a:gs pos="0">
                    <a:schemeClr val="tx1"/>
                  </a:gs>
                  <a:gs pos="74000">
                    <a:schemeClr val="tx1"/>
                  </a:gs>
                  <a:gs pos="83000">
                    <a:schemeClr val="tx1"/>
                  </a:gs>
                  <a:gs pos="100000">
                    <a:schemeClr val="bg1">
                      <a:lumMod val="65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720C5175-680A-4D94-B660-BA36EFA4B673}"/>
                </a:ext>
              </a:extLst>
            </p:cNvPr>
            <p:cNvCxnSpPr/>
            <p:nvPr/>
          </p:nvCxnSpPr>
          <p:spPr>
            <a:xfrm>
              <a:off x="4443429" y="1223299"/>
              <a:ext cx="5287043" cy="0"/>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9C36AF50-D554-4948-AE9D-10B27F063D16}"/>
                </a:ext>
              </a:extLst>
            </p:cNvPr>
            <p:cNvCxnSpPr/>
            <p:nvPr/>
          </p:nvCxnSpPr>
          <p:spPr>
            <a:xfrm>
              <a:off x="4443427" y="1793473"/>
              <a:ext cx="5287043" cy="0"/>
            </a:xfrm>
            <a:prstGeom prst="line">
              <a:avLst/>
            </a:prstGeom>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9BD8A731-F76E-42D8-8D19-C65B59F7D8DE}"/>
                </a:ext>
              </a:extLst>
            </p:cNvPr>
            <p:cNvSpPr txBox="1"/>
            <p:nvPr/>
          </p:nvSpPr>
          <p:spPr>
            <a:xfrm>
              <a:off x="4331622" y="343122"/>
              <a:ext cx="5009163" cy="1899923"/>
            </a:xfrm>
            <a:prstGeom prst="rect">
              <a:avLst/>
            </a:prstGeom>
            <a:noFill/>
          </p:spPr>
          <p:txBody>
            <a:bodyPr wrap="square" rtlCol="0">
              <a:spAutoFit/>
            </a:bodyPr>
            <a:lstStyle/>
            <a:p>
              <a:pPr algn="just"/>
              <a:r>
                <a:rPr lang="en-US" sz="3600" dirty="0" err="1">
                  <a:latin typeface="Arial" panose="020B0604020202020204" pitchFamily="34" charset="0"/>
                </a:rPr>
                <a:t>Khoảng</a:t>
              </a:r>
              <a:r>
                <a:rPr lang="en-US" sz="3600" dirty="0">
                  <a:latin typeface="Arial" panose="020B0604020202020204" pitchFamily="34" charset="0"/>
                </a:rPr>
                <a:t> </a:t>
              </a:r>
              <a:r>
                <a:rPr lang="en-US" sz="3600" dirty="0" err="1">
                  <a:latin typeface="Arial" panose="020B0604020202020204" pitchFamily="34" charset="0"/>
                </a:rPr>
                <a:t>không</a:t>
              </a:r>
              <a:r>
                <a:rPr lang="en-US" sz="3600" dirty="0">
                  <a:latin typeface="Arial" panose="020B0604020202020204" pitchFamily="34" charset="0"/>
                </a:rPr>
                <a:t> </a:t>
              </a:r>
              <a:r>
                <a:rPr lang="en-US" sz="3600" dirty="0" err="1">
                  <a:latin typeface="Arial" panose="020B0604020202020204" pitchFamily="34" charset="0"/>
                </a:rPr>
                <a:t>gian</a:t>
              </a:r>
              <a:r>
                <a:rPr lang="en-US" sz="3600" dirty="0">
                  <a:latin typeface="Arial" panose="020B0604020202020204" pitchFamily="34" charset="0"/>
                </a:rPr>
                <a:t> </a:t>
              </a:r>
              <a:r>
                <a:rPr lang="en-US" sz="3600" dirty="0" err="1">
                  <a:latin typeface="Arial" panose="020B0604020202020204" pitchFamily="34" charset="0"/>
                </a:rPr>
                <a:t>mà</a:t>
              </a:r>
              <a:r>
                <a:rPr lang="en-US" sz="3600" dirty="0">
                  <a:latin typeface="Arial" panose="020B0604020202020204" pitchFamily="34" charset="0"/>
                </a:rPr>
                <a:t> </a:t>
              </a:r>
              <a:r>
                <a:rPr lang="en-US" sz="3600" dirty="0" err="1">
                  <a:latin typeface="Arial" panose="020B0604020202020204" pitchFamily="34" charset="0"/>
                </a:rPr>
                <a:t>vật</a:t>
              </a:r>
              <a:r>
                <a:rPr lang="en-US" sz="3600" dirty="0">
                  <a:latin typeface="Arial" panose="020B0604020202020204" pitchFamily="34" charset="0"/>
                </a:rPr>
                <a:t> </a:t>
              </a:r>
              <a:r>
                <a:rPr lang="en-US" sz="3600" dirty="0" err="1">
                  <a:latin typeface="Arial" panose="020B0604020202020204" pitchFamily="34" charset="0"/>
                </a:rPr>
                <a:t>đó</a:t>
              </a:r>
              <a:r>
                <a:rPr lang="en-US" sz="3600" dirty="0">
                  <a:latin typeface="Arial" panose="020B0604020202020204" pitchFamily="34" charset="0"/>
                </a:rPr>
                <a:t> </a:t>
              </a:r>
              <a:r>
                <a:rPr lang="en-US" sz="3600" dirty="0" err="1">
                  <a:latin typeface="Arial" panose="020B0604020202020204" pitchFamily="34" charset="0"/>
                </a:rPr>
                <a:t>chiếm</a:t>
              </a:r>
              <a:r>
                <a:rPr lang="en-US" sz="3600" dirty="0">
                  <a:latin typeface="Arial" panose="020B0604020202020204" pitchFamily="34" charset="0"/>
                </a:rPr>
                <a:t> </a:t>
              </a:r>
              <a:r>
                <a:rPr lang="en-US" sz="3600" dirty="0" err="1">
                  <a:latin typeface="Arial" panose="020B0604020202020204" pitchFamily="34" charset="0"/>
                </a:rPr>
                <a:t>được</a:t>
              </a:r>
              <a:r>
                <a:rPr lang="en-US" sz="3600" dirty="0">
                  <a:latin typeface="Arial" panose="020B0604020202020204" pitchFamily="34" charset="0"/>
                </a:rPr>
                <a:t> </a:t>
              </a:r>
              <a:r>
                <a:rPr lang="en-US" sz="3600" dirty="0" err="1">
                  <a:latin typeface="Arial" panose="020B0604020202020204" pitchFamily="34" charset="0"/>
                </a:rPr>
                <a:t>gọi</a:t>
              </a:r>
              <a:r>
                <a:rPr lang="en-US" sz="3600" dirty="0">
                  <a:latin typeface="Arial" panose="020B0604020202020204" pitchFamily="34" charset="0"/>
                </a:rPr>
                <a:t> </a:t>
              </a:r>
              <a:r>
                <a:rPr lang="en-US" sz="3600" dirty="0" err="1">
                  <a:latin typeface="Arial" panose="020B0604020202020204" pitchFamily="34" charset="0"/>
                </a:rPr>
                <a:t>là</a:t>
              </a:r>
              <a:r>
                <a:rPr lang="en-US" sz="3600" dirty="0">
                  <a:latin typeface="Arial" panose="020B0604020202020204" pitchFamily="34" charset="0"/>
                </a:rPr>
                <a:t> </a:t>
              </a:r>
              <a:r>
                <a:rPr lang="en-US" sz="3600" dirty="0" err="1">
                  <a:solidFill>
                    <a:srgbClr val="FF0000"/>
                  </a:solidFill>
                  <a:latin typeface="Arial" panose="020B0604020202020204" pitchFamily="34" charset="0"/>
                </a:rPr>
                <a:t>thể</a:t>
              </a:r>
              <a:r>
                <a:rPr lang="en-US" sz="3600" dirty="0">
                  <a:solidFill>
                    <a:srgbClr val="FF0000"/>
                  </a:solidFill>
                  <a:latin typeface="Arial" panose="020B0604020202020204" pitchFamily="34" charset="0"/>
                </a:rPr>
                <a:t> </a:t>
              </a:r>
              <a:r>
                <a:rPr lang="en-US" sz="3600" dirty="0" err="1">
                  <a:solidFill>
                    <a:srgbClr val="FF0000"/>
                  </a:solidFill>
                  <a:latin typeface="Arial" panose="020B0604020202020204" pitchFamily="34" charset="0"/>
                </a:rPr>
                <a:t>tích</a:t>
              </a:r>
              <a:r>
                <a:rPr lang="en-US" sz="3600" dirty="0">
                  <a:solidFill>
                    <a:srgbClr val="FF0000"/>
                  </a:solidFill>
                  <a:latin typeface="Arial" panose="020B0604020202020204" pitchFamily="34" charset="0"/>
                </a:rPr>
                <a:t> </a:t>
              </a:r>
              <a:r>
                <a:rPr lang="en-US" sz="3600" dirty="0" err="1">
                  <a:latin typeface="Arial" panose="020B0604020202020204" pitchFamily="34" charset="0"/>
                </a:rPr>
                <a:t>của</a:t>
              </a:r>
              <a:r>
                <a:rPr lang="en-US" sz="3600" dirty="0">
                  <a:latin typeface="Arial" panose="020B0604020202020204" pitchFamily="34" charset="0"/>
                </a:rPr>
                <a:t> </a:t>
              </a:r>
              <a:r>
                <a:rPr lang="en-US" sz="3600" dirty="0" err="1">
                  <a:latin typeface="Arial" panose="020B0604020202020204" pitchFamily="34" charset="0"/>
                </a:rPr>
                <a:t>vật</a:t>
              </a:r>
              <a:r>
                <a:rPr lang="en-US" sz="3600" dirty="0">
                  <a:latin typeface="Arial" panose="020B0604020202020204" pitchFamily="34" charset="0"/>
                </a:rPr>
                <a:t>.</a:t>
              </a:r>
            </a:p>
          </p:txBody>
        </p:sp>
      </p:grpSp>
      <p:sp>
        <p:nvSpPr>
          <p:cNvPr id="25" name="TextBox 24">
            <a:extLst>
              <a:ext uri="{FF2B5EF4-FFF2-40B4-BE49-F238E27FC236}">
                <a16:creationId xmlns:a16="http://schemas.microsoft.com/office/drawing/2014/main" id="{AEBC412F-C9E9-4069-B5BF-4F1A4B768571}"/>
              </a:ext>
            </a:extLst>
          </p:cNvPr>
          <p:cNvSpPr txBox="1"/>
          <p:nvPr/>
        </p:nvSpPr>
        <p:spPr>
          <a:xfrm>
            <a:off x="637309" y="1310107"/>
            <a:ext cx="11049408" cy="954107"/>
          </a:xfrm>
          <a:prstGeom prst="rect">
            <a:avLst/>
          </a:prstGeom>
          <a:noFill/>
        </p:spPr>
        <p:txBody>
          <a:bodyPr wrap="square" rtlCol="0">
            <a:spAutoFit/>
          </a:bodyPr>
          <a:lstStyle/>
          <a:p>
            <a:pPr algn="just"/>
            <a:r>
              <a:rPr lang="en-US" sz="2800" dirty="0">
                <a:latin typeface="Arial" panose="020B0604020202020204" pitchFamily="34" charset="0"/>
              </a:rPr>
              <a:t>Quan </a:t>
            </a:r>
            <a:r>
              <a:rPr lang="en-US" sz="2800" dirty="0" err="1">
                <a:latin typeface="Arial" panose="020B0604020202020204" pitchFamily="34" charset="0"/>
              </a:rPr>
              <a:t>sát</a:t>
            </a:r>
            <a:r>
              <a:rPr lang="en-US" sz="2800" dirty="0">
                <a:latin typeface="Arial" panose="020B0604020202020204" pitchFamily="34" charset="0"/>
              </a:rPr>
              <a:t> </a:t>
            </a:r>
            <a:r>
              <a:rPr lang="en-US" sz="2800" dirty="0" err="1">
                <a:latin typeface="Arial" panose="020B0604020202020204" pitchFamily="34" charset="0"/>
              </a:rPr>
              <a:t>các</a:t>
            </a:r>
            <a:r>
              <a:rPr lang="en-US" sz="2800" dirty="0">
                <a:latin typeface="Arial" panose="020B0604020202020204" pitchFamily="34" charset="0"/>
              </a:rPr>
              <a:t> </a:t>
            </a:r>
            <a:r>
              <a:rPr lang="en-US" sz="2800" dirty="0" err="1">
                <a:latin typeface="Arial" panose="020B0604020202020204" pitchFamily="34" charset="0"/>
              </a:rPr>
              <a:t>hình</a:t>
            </a:r>
            <a:r>
              <a:rPr lang="en-US" sz="2800" dirty="0">
                <a:latin typeface="Arial" panose="020B0604020202020204" pitchFamily="34" charset="0"/>
              </a:rPr>
              <a:t> </a:t>
            </a:r>
            <a:r>
              <a:rPr lang="en-US" sz="2800" dirty="0" err="1">
                <a:latin typeface="Arial" panose="020B0604020202020204" pitchFamily="34" charset="0"/>
              </a:rPr>
              <a:t>ảnh</a:t>
            </a:r>
            <a:r>
              <a:rPr lang="en-US" sz="2800" dirty="0">
                <a:latin typeface="Arial" panose="020B0604020202020204" pitchFamily="34" charset="0"/>
              </a:rPr>
              <a:t> </a:t>
            </a:r>
            <a:r>
              <a:rPr lang="en-US" sz="2800" dirty="0" err="1">
                <a:latin typeface="Arial" panose="020B0604020202020204" pitchFamily="34" charset="0"/>
              </a:rPr>
              <a:t>sau</a:t>
            </a:r>
            <a:r>
              <a:rPr lang="en-US" sz="2800" dirty="0">
                <a:latin typeface="Arial" panose="020B0604020202020204" pitchFamily="34" charset="0"/>
              </a:rPr>
              <a:t>, </a:t>
            </a:r>
            <a:r>
              <a:rPr lang="en-US" sz="2800" dirty="0" err="1">
                <a:latin typeface="Arial" panose="020B0604020202020204" pitchFamily="34" charset="0"/>
              </a:rPr>
              <a:t>em</a:t>
            </a:r>
            <a:r>
              <a:rPr lang="en-US" sz="2800" dirty="0">
                <a:latin typeface="Arial" panose="020B0604020202020204" pitchFamily="34" charset="0"/>
              </a:rPr>
              <a:t> </a:t>
            </a:r>
            <a:r>
              <a:rPr lang="en-US" sz="2800" dirty="0" err="1">
                <a:latin typeface="Arial" panose="020B0604020202020204" pitchFamily="34" charset="0"/>
              </a:rPr>
              <a:t>có</a:t>
            </a:r>
            <a:r>
              <a:rPr lang="en-US" sz="2800" dirty="0">
                <a:latin typeface="Arial" panose="020B0604020202020204" pitchFamily="34" charset="0"/>
              </a:rPr>
              <a:t> </a:t>
            </a:r>
            <a:r>
              <a:rPr lang="en-US" sz="2800" dirty="0" err="1">
                <a:latin typeface="Arial" panose="020B0604020202020204" pitchFamily="34" charset="0"/>
              </a:rPr>
              <a:t>nhận</a:t>
            </a:r>
            <a:r>
              <a:rPr lang="en-US" sz="2800" dirty="0">
                <a:latin typeface="Arial" panose="020B0604020202020204" pitchFamily="34" charset="0"/>
              </a:rPr>
              <a:t> </a:t>
            </a:r>
            <a:r>
              <a:rPr lang="en-US" sz="2800" dirty="0" err="1">
                <a:latin typeface="Arial" panose="020B0604020202020204" pitchFamily="34" charset="0"/>
              </a:rPr>
              <a:t>xét</a:t>
            </a:r>
            <a:r>
              <a:rPr lang="en-US" sz="2800" dirty="0">
                <a:latin typeface="Arial" panose="020B0604020202020204" pitchFamily="34" charset="0"/>
              </a:rPr>
              <a:t> </a:t>
            </a:r>
            <a:r>
              <a:rPr lang="en-US" sz="2800" dirty="0" err="1">
                <a:latin typeface="Arial" panose="020B0604020202020204" pitchFamily="34" charset="0"/>
              </a:rPr>
              <a:t>gì</a:t>
            </a:r>
            <a:r>
              <a:rPr lang="en-US" sz="2800" dirty="0">
                <a:latin typeface="Arial" panose="020B0604020202020204" pitchFamily="34" charset="0"/>
              </a:rPr>
              <a:t> </a:t>
            </a:r>
            <a:r>
              <a:rPr lang="en-US" sz="2800" dirty="0" err="1">
                <a:latin typeface="Arial" panose="020B0604020202020204" pitchFamily="34" charset="0"/>
              </a:rPr>
              <a:t>về</a:t>
            </a:r>
            <a:r>
              <a:rPr lang="en-US" sz="2800" dirty="0">
                <a:latin typeface="Arial" panose="020B0604020202020204" pitchFamily="34" charset="0"/>
              </a:rPr>
              <a:t> </a:t>
            </a:r>
            <a:r>
              <a:rPr lang="en-US" sz="2800" dirty="0" err="1">
                <a:latin typeface="Arial" panose="020B0604020202020204" pitchFamily="34" charset="0"/>
              </a:rPr>
              <a:t>hình</a:t>
            </a:r>
            <a:r>
              <a:rPr lang="en-US" sz="2800" dirty="0">
                <a:latin typeface="Arial" panose="020B0604020202020204" pitchFamily="34" charset="0"/>
              </a:rPr>
              <a:t> </a:t>
            </a:r>
            <a:r>
              <a:rPr lang="en-US" sz="2800" dirty="0" err="1">
                <a:latin typeface="Arial" panose="020B0604020202020204" pitchFamily="34" charset="0"/>
              </a:rPr>
              <a:t>dạng</a:t>
            </a:r>
            <a:r>
              <a:rPr lang="en-US" sz="2800" dirty="0">
                <a:latin typeface="Arial" panose="020B0604020202020204" pitchFamily="34" charset="0"/>
              </a:rPr>
              <a:t>, </a:t>
            </a:r>
            <a:r>
              <a:rPr lang="en-US" sz="2800" dirty="0" err="1">
                <a:latin typeface="Arial" panose="020B0604020202020204" pitchFamily="34" charset="0"/>
              </a:rPr>
              <a:t>kích</a:t>
            </a:r>
            <a:r>
              <a:rPr lang="en-US" sz="2800" dirty="0">
                <a:latin typeface="Arial" panose="020B0604020202020204" pitchFamily="34" charset="0"/>
              </a:rPr>
              <a:t> </a:t>
            </a:r>
            <a:r>
              <a:rPr lang="en-US" sz="2800" dirty="0" err="1">
                <a:latin typeface="Arial" panose="020B0604020202020204" pitchFamily="34" charset="0"/>
              </a:rPr>
              <a:t>thước</a:t>
            </a:r>
            <a:r>
              <a:rPr lang="en-US" sz="2800" dirty="0">
                <a:latin typeface="Arial" panose="020B0604020202020204" pitchFamily="34" charset="0"/>
              </a:rPr>
              <a:t> </a:t>
            </a:r>
            <a:r>
              <a:rPr lang="en-US" sz="2800" dirty="0" err="1">
                <a:latin typeface="Arial" panose="020B0604020202020204" pitchFamily="34" charset="0"/>
              </a:rPr>
              <a:t>của</a:t>
            </a:r>
            <a:r>
              <a:rPr lang="en-US" sz="2800" dirty="0">
                <a:latin typeface="Arial" panose="020B0604020202020204" pitchFamily="34" charset="0"/>
              </a:rPr>
              <a:t> </a:t>
            </a:r>
            <a:r>
              <a:rPr lang="en-US" sz="2800" dirty="0" err="1">
                <a:latin typeface="Arial" panose="020B0604020202020204" pitchFamily="34" charset="0"/>
              </a:rPr>
              <a:t>các</a:t>
            </a:r>
            <a:r>
              <a:rPr lang="en-US" sz="2800" dirty="0">
                <a:latin typeface="Arial" panose="020B0604020202020204" pitchFamily="34" charset="0"/>
              </a:rPr>
              <a:t> </a:t>
            </a:r>
            <a:r>
              <a:rPr lang="en-US" sz="2800" dirty="0" err="1">
                <a:latin typeface="Arial" panose="020B0604020202020204" pitchFamily="34" charset="0"/>
              </a:rPr>
              <a:t>đồ</a:t>
            </a:r>
            <a:r>
              <a:rPr lang="en-US" sz="2800" dirty="0">
                <a:latin typeface="Arial" panose="020B0604020202020204" pitchFamily="34" charset="0"/>
              </a:rPr>
              <a:t> </a:t>
            </a:r>
            <a:r>
              <a:rPr lang="en-US" sz="2800" dirty="0" err="1">
                <a:latin typeface="Arial" panose="020B0604020202020204" pitchFamily="34" charset="0"/>
              </a:rPr>
              <a:t>vật</a:t>
            </a:r>
            <a:r>
              <a:rPr lang="en-US" sz="2800" dirty="0">
                <a:latin typeface="Arial" panose="020B0604020202020204" pitchFamily="34" charset="0"/>
              </a:rPr>
              <a:t>? </a:t>
            </a:r>
            <a:endParaRPr lang="en-US" sz="2800" dirty="0">
              <a:solidFill>
                <a:schemeClr val="accent5">
                  <a:lumMod val="50000"/>
                </a:schemeClr>
              </a:solidFill>
              <a:latin typeface="Arial" panose="020B0604020202020204" pitchFamily="34" charset="0"/>
            </a:endParaRPr>
          </a:p>
        </p:txBody>
      </p:sp>
    </p:spTree>
    <p:extLst>
      <p:ext uri="{BB962C8B-B14F-4D97-AF65-F5344CB8AC3E}">
        <p14:creationId xmlns:p14="http://schemas.microsoft.com/office/powerpoint/2010/main" val="281402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circle(in)">
                                      <p:cBhvr>
                                        <p:cTn id="14" dur="1000"/>
                                        <p:tgtEl>
                                          <p:spTgt spid="2050"/>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1000"/>
                                        <p:tgtEl>
                                          <p:spTgt spid="21"/>
                                        </p:tgtEl>
                                      </p:cBhvr>
                                    </p:animEffect>
                                  </p:childTnLst>
                                </p:cTn>
                              </p:par>
                              <p:par>
                                <p:cTn id="18" presetID="6" presetClass="entr" presetSubtype="16" fill="hold" nodeType="withEffect">
                                  <p:stCondLst>
                                    <p:cond delay="0"/>
                                  </p:stCondLst>
                                  <p:childTnLst>
                                    <p:set>
                                      <p:cBhvr>
                                        <p:cTn id="19" dur="1" fill="hold">
                                          <p:stCondLst>
                                            <p:cond delay="0"/>
                                          </p:stCondLst>
                                        </p:cTn>
                                        <p:tgtEl>
                                          <p:spTgt spid="2054"/>
                                        </p:tgtEl>
                                        <p:attrNameLst>
                                          <p:attrName>style.visibility</p:attrName>
                                        </p:attrNameLst>
                                      </p:cBhvr>
                                      <p:to>
                                        <p:strVal val="visible"/>
                                      </p:to>
                                    </p:set>
                                    <p:animEffect transition="in" filter="circle(in)">
                                      <p:cBhvr>
                                        <p:cTn id="20" dur="1000"/>
                                        <p:tgtEl>
                                          <p:spTgt spid="2054"/>
                                        </p:tgtEl>
                                      </p:cBhvr>
                                    </p:animEffect>
                                  </p:childTnLst>
                                </p:cTn>
                              </p:par>
                              <p:par>
                                <p:cTn id="21" presetID="6" presetClass="entr" presetSubtype="16" fill="hold" nodeType="withEffect">
                                  <p:stCondLst>
                                    <p:cond delay="0"/>
                                  </p:stCondLst>
                                  <p:childTnLst>
                                    <p:set>
                                      <p:cBhvr>
                                        <p:cTn id="22" dur="1" fill="hold">
                                          <p:stCondLst>
                                            <p:cond delay="0"/>
                                          </p:stCondLst>
                                        </p:cTn>
                                        <p:tgtEl>
                                          <p:spTgt spid="2058"/>
                                        </p:tgtEl>
                                        <p:attrNameLst>
                                          <p:attrName>style.visibility</p:attrName>
                                        </p:attrNameLst>
                                      </p:cBhvr>
                                      <p:to>
                                        <p:strVal val="visible"/>
                                      </p:to>
                                    </p:set>
                                    <p:animEffect transition="in" filter="circle(in)">
                                      <p:cBhvr>
                                        <p:cTn id="23" dur="1000"/>
                                        <p:tgtEl>
                                          <p:spTgt spid="2058"/>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xit" presetSubtype="4" fill="hold" grpId="1" nodeType="clickEffect">
                                  <p:stCondLst>
                                    <p:cond delay="0"/>
                                  </p:stCondLst>
                                  <p:childTnLst>
                                    <p:anim calcmode="lin" valueType="num">
                                      <p:cBhvr additive="base">
                                        <p:cTn id="27" dur="500"/>
                                        <p:tgtEl>
                                          <p:spTgt spid="25"/>
                                        </p:tgtEl>
                                        <p:attrNameLst>
                                          <p:attrName>ppt_y</p:attrName>
                                        </p:attrNameLst>
                                      </p:cBhvr>
                                      <p:tavLst>
                                        <p:tav tm="0">
                                          <p:val>
                                            <p:strVal val="#ppt_y"/>
                                          </p:val>
                                        </p:tav>
                                        <p:tav tm="100000">
                                          <p:val>
                                            <p:strVal val="#ppt_y+#ppt_h*1.125000"/>
                                          </p:val>
                                        </p:tav>
                                      </p:tavLst>
                                    </p:anim>
                                    <p:animEffect transition="out" filter="wipe(down)">
                                      <p:cBhvr>
                                        <p:cTn id="28" dur="500"/>
                                        <p:tgtEl>
                                          <p:spTgt spid="25"/>
                                        </p:tgtEl>
                                      </p:cBhvr>
                                    </p:animEffect>
                                    <p:set>
                                      <p:cBhvr>
                                        <p:cTn id="29" dur="1" fill="hold">
                                          <p:stCondLst>
                                            <p:cond delay="499"/>
                                          </p:stCondLst>
                                        </p:cTn>
                                        <p:tgtEl>
                                          <p:spTgt spid="25"/>
                                        </p:tgtEl>
                                        <p:attrNameLst>
                                          <p:attrName>style.visibility</p:attrName>
                                        </p:attrNameLst>
                                      </p:cBhvr>
                                      <p:to>
                                        <p:strVal val="hidden"/>
                                      </p:to>
                                    </p:set>
                                  </p:childTnLst>
                                </p:cTn>
                              </p:par>
                            </p:childTnLst>
                          </p:cTn>
                        </p:par>
                        <p:par>
                          <p:cTn id="30" fill="hold">
                            <p:stCondLst>
                              <p:cond delay="500"/>
                            </p:stCondLst>
                            <p:childTnLst>
                              <p:par>
                                <p:cTn id="31" presetID="42"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xit" presetSubtype="4" fill="hold" grpId="1" nodeType="clickEffect">
                                  <p:stCondLst>
                                    <p:cond delay="0"/>
                                  </p:stCondLst>
                                  <p:childTnLst>
                                    <p:anim calcmode="lin" valueType="num">
                                      <p:cBhvr additive="base">
                                        <p:cTn id="39" dur="500"/>
                                        <p:tgtEl>
                                          <p:spTgt spid="10"/>
                                        </p:tgtEl>
                                        <p:attrNameLst>
                                          <p:attrName>ppt_y</p:attrName>
                                        </p:attrNameLst>
                                      </p:cBhvr>
                                      <p:tavLst>
                                        <p:tav tm="0">
                                          <p:val>
                                            <p:strVal val="#ppt_y"/>
                                          </p:val>
                                        </p:tav>
                                        <p:tav tm="100000">
                                          <p:val>
                                            <p:strVal val="#ppt_y+#ppt_h*1.125000"/>
                                          </p:val>
                                        </p:tav>
                                      </p:tavLst>
                                    </p:anim>
                                    <p:animEffect transition="out" filter="wipe(down)">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25" grpId="0"/>
      <p:bldP spid="2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69A81"/>
        </a:solidFill>
        <a:effectLst/>
      </p:bgPr>
    </p:bg>
    <p:spTree>
      <p:nvGrpSpPr>
        <p:cNvPr id="1" name=""/>
        <p:cNvGrpSpPr/>
        <p:nvPr/>
      </p:nvGrpSpPr>
      <p:grpSpPr>
        <a:xfrm>
          <a:off x="0" y="0"/>
          <a:ext cx="0" cy="0"/>
          <a:chOff x="0" y="0"/>
          <a:chExt cx="0" cy="0"/>
        </a:xfrm>
      </p:grpSpPr>
      <p:sp>
        <p:nvSpPr>
          <p:cNvPr id="21" name="Rectangle 20"/>
          <p:cNvSpPr/>
          <p:nvPr/>
        </p:nvSpPr>
        <p:spPr>
          <a:xfrm>
            <a:off x="200204" y="221456"/>
            <a:ext cx="11782079" cy="6415087"/>
          </a:xfrm>
          <a:custGeom>
            <a:avLst/>
            <a:gdLst>
              <a:gd name="connsiteX0" fmla="*/ 0 w 11782079"/>
              <a:gd name="connsiteY0" fmla="*/ 0 h 6415087"/>
              <a:gd name="connsiteX1" fmla="*/ 235642 w 11782079"/>
              <a:gd name="connsiteY1" fmla="*/ 0 h 6415087"/>
              <a:gd name="connsiteX2" fmla="*/ 471283 w 11782079"/>
              <a:gd name="connsiteY2" fmla="*/ 0 h 6415087"/>
              <a:gd name="connsiteX3" fmla="*/ 1296029 w 11782079"/>
              <a:gd name="connsiteY3" fmla="*/ 0 h 6415087"/>
              <a:gd name="connsiteX4" fmla="*/ 1767312 w 11782079"/>
              <a:gd name="connsiteY4" fmla="*/ 0 h 6415087"/>
              <a:gd name="connsiteX5" fmla="*/ 2356416 w 11782079"/>
              <a:gd name="connsiteY5" fmla="*/ 0 h 6415087"/>
              <a:gd name="connsiteX6" fmla="*/ 2709878 w 11782079"/>
              <a:gd name="connsiteY6" fmla="*/ 0 h 6415087"/>
              <a:gd name="connsiteX7" fmla="*/ 3063341 w 11782079"/>
              <a:gd name="connsiteY7" fmla="*/ 0 h 6415087"/>
              <a:gd name="connsiteX8" fmla="*/ 3534624 w 11782079"/>
              <a:gd name="connsiteY8" fmla="*/ 0 h 6415087"/>
              <a:gd name="connsiteX9" fmla="*/ 4005907 w 11782079"/>
              <a:gd name="connsiteY9" fmla="*/ 0 h 6415087"/>
              <a:gd name="connsiteX10" fmla="*/ 4241548 w 11782079"/>
              <a:gd name="connsiteY10" fmla="*/ 0 h 6415087"/>
              <a:gd name="connsiteX11" fmla="*/ 4477190 w 11782079"/>
              <a:gd name="connsiteY11" fmla="*/ 0 h 6415087"/>
              <a:gd name="connsiteX12" fmla="*/ 5301936 w 11782079"/>
              <a:gd name="connsiteY12" fmla="*/ 0 h 6415087"/>
              <a:gd name="connsiteX13" fmla="*/ 5655398 w 11782079"/>
              <a:gd name="connsiteY13" fmla="*/ 0 h 6415087"/>
              <a:gd name="connsiteX14" fmla="*/ 6008860 w 11782079"/>
              <a:gd name="connsiteY14" fmla="*/ 0 h 6415087"/>
              <a:gd name="connsiteX15" fmla="*/ 6480143 w 11782079"/>
              <a:gd name="connsiteY15" fmla="*/ 0 h 6415087"/>
              <a:gd name="connsiteX16" fmla="*/ 7304889 w 11782079"/>
              <a:gd name="connsiteY16" fmla="*/ 0 h 6415087"/>
              <a:gd name="connsiteX17" fmla="*/ 7540531 w 11782079"/>
              <a:gd name="connsiteY17" fmla="*/ 0 h 6415087"/>
              <a:gd name="connsiteX18" fmla="*/ 7776172 w 11782079"/>
              <a:gd name="connsiteY18" fmla="*/ 0 h 6415087"/>
              <a:gd name="connsiteX19" fmla="*/ 8129635 w 11782079"/>
              <a:gd name="connsiteY19" fmla="*/ 0 h 6415087"/>
              <a:gd name="connsiteX20" fmla="*/ 8954380 w 11782079"/>
              <a:gd name="connsiteY20" fmla="*/ 0 h 6415087"/>
              <a:gd name="connsiteX21" fmla="*/ 9425663 w 11782079"/>
              <a:gd name="connsiteY21" fmla="*/ 0 h 6415087"/>
              <a:gd name="connsiteX22" fmla="*/ 9661305 w 11782079"/>
              <a:gd name="connsiteY22" fmla="*/ 0 h 6415087"/>
              <a:gd name="connsiteX23" fmla="*/ 10486050 w 11782079"/>
              <a:gd name="connsiteY23" fmla="*/ 0 h 6415087"/>
              <a:gd name="connsiteX24" fmla="*/ 10839513 w 11782079"/>
              <a:gd name="connsiteY24" fmla="*/ 0 h 6415087"/>
              <a:gd name="connsiteX25" fmla="*/ 11782079 w 11782079"/>
              <a:gd name="connsiteY25" fmla="*/ 0 h 6415087"/>
              <a:gd name="connsiteX26" fmla="*/ 11782079 w 11782079"/>
              <a:gd name="connsiteY26" fmla="*/ 647341 h 6415087"/>
              <a:gd name="connsiteX27" fmla="*/ 11782079 w 11782079"/>
              <a:gd name="connsiteY27" fmla="*/ 1166379 h 6415087"/>
              <a:gd name="connsiteX28" fmla="*/ 11782079 w 11782079"/>
              <a:gd name="connsiteY28" fmla="*/ 1813720 h 6415087"/>
              <a:gd name="connsiteX29" fmla="*/ 11782079 w 11782079"/>
              <a:gd name="connsiteY29" fmla="*/ 2332759 h 6415087"/>
              <a:gd name="connsiteX30" fmla="*/ 11782079 w 11782079"/>
              <a:gd name="connsiteY30" fmla="*/ 2787647 h 6415087"/>
              <a:gd name="connsiteX31" fmla="*/ 11782079 w 11782079"/>
              <a:gd name="connsiteY31" fmla="*/ 3370837 h 6415087"/>
              <a:gd name="connsiteX32" fmla="*/ 11782079 w 11782079"/>
              <a:gd name="connsiteY32" fmla="*/ 4082328 h 6415087"/>
              <a:gd name="connsiteX33" fmla="*/ 11782079 w 11782079"/>
              <a:gd name="connsiteY33" fmla="*/ 4665518 h 6415087"/>
              <a:gd name="connsiteX34" fmla="*/ 11782079 w 11782079"/>
              <a:gd name="connsiteY34" fmla="*/ 5377009 h 6415087"/>
              <a:gd name="connsiteX35" fmla="*/ 11782079 w 11782079"/>
              <a:gd name="connsiteY35" fmla="*/ 5831897 h 6415087"/>
              <a:gd name="connsiteX36" fmla="*/ 11782079 w 11782079"/>
              <a:gd name="connsiteY36" fmla="*/ 6415087 h 6415087"/>
              <a:gd name="connsiteX37" fmla="*/ 11546437 w 11782079"/>
              <a:gd name="connsiteY37" fmla="*/ 6415087 h 6415087"/>
              <a:gd name="connsiteX38" fmla="*/ 11075154 w 11782079"/>
              <a:gd name="connsiteY38" fmla="*/ 6415087 h 6415087"/>
              <a:gd name="connsiteX39" fmla="*/ 10368230 w 11782079"/>
              <a:gd name="connsiteY39" fmla="*/ 6415087 h 6415087"/>
              <a:gd name="connsiteX40" fmla="*/ 9896946 w 11782079"/>
              <a:gd name="connsiteY40" fmla="*/ 6415087 h 6415087"/>
              <a:gd name="connsiteX41" fmla="*/ 9661305 w 11782079"/>
              <a:gd name="connsiteY41" fmla="*/ 6415087 h 6415087"/>
              <a:gd name="connsiteX42" fmla="*/ 9425663 w 11782079"/>
              <a:gd name="connsiteY42" fmla="*/ 6415087 h 6415087"/>
              <a:gd name="connsiteX43" fmla="*/ 9190022 w 11782079"/>
              <a:gd name="connsiteY43" fmla="*/ 6415087 h 6415087"/>
              <a:gd name="connsiteX44" fmla="*/ 8483097 w 11782079"/>
              <a:gd name="connsiteY44" fmla="*/ 6415087 h 6415087"/>
              <a:gd name="connsiteX45" fmla="*/ 8011814 w 11782079"/>
              <a:gd name="connsiteY45" fmla="*/ 6415087 h 6415087"/>
              <a:gd name="connsiteX46" fmla="*/ 7187068 w 11782079"/>
              <a:gd name="connsiteY46" fmla="*/ 6415087 h 6415087"/>
              <a:gd name="connsiteX47" fmla="*/ 6951427 w 11782079"/>
              <a:gd name="connsiteY47" fmla="*/ 6415087 h 6415087"/>
              <a:gd name="connsiteX48" fmla="*/ 6126681 w 11782079"/>
              <a:gd name="connsiteY48" fmla="*/ 6415087 h 6415087"/>
              <a:gd name="connsiteX49" fmla="*/ 5891040 w 11782079"/>
              <a:gd name="connsiteY49" fmla="*/ 6415087 h 6415087"/>
              <a:gd name="connsiteX50" fmla="*/ 5537577 w 11782079"/>
              <a:gd name="connsiteY50" fmla="*/ 6415087 h 6415087"/>
              <a:gd name="connsiteX51" fmla="*/ 4948473 w 11782079"/>
              <a:gd name="connsiteY51" fmla="*/ 6415087 h 6415087"/>
              <a:gd name="connsiteX52" fmla="*/ 4712832 w 11782079"/>
              <a:gd name="connsiteY52" fmla="*/ 6415087 h 6415087"/>
              <a:gd name="connsiteX53" fmla="*/ 3888086 w 11782079"/>
              <a:gd name="connsiteY53" fmla="*/ 6415087 h 6415087"/>
              <a:gd name="connsiteX54" fmla="*/ 3534624 w 11782079"/>
              <a:gd name="connsiteY54" fmla="*/ 6415087 h 6415087"/>
              <a:gd name="connsiteX55" fmla="*/ 2827699 w 11782079"/>
              <a:gd name="connsiteY55" fmla="*/ 6415087 h 6415087"/>
              <a:gd name="connsiteX56" fmla="*/ 2120774 w 11782079"/>
              <a:gd name="connsiteY56" fmla="*/ 6415087 h 6415087"/>
              <a:gd name="connsiteX57" fmla="*/ 1885133 w 11782079"/>
              <a:gd name="connsiteY57" fmla="*/ 6415087 h 6415087"/>
              <a:gd name="connsiteX58" fmla="*/ 1649491 w 11782079"/>
              <a:gd name="connsiteY58" fmla="*/ 6415087 h 6415087"/>
              <a:gd name="connsiteX59" fmla="*/ 1413849 w 11782079"/>
              <a:gd name="connsiteY59" fmla="*/ 6415087 h 6415087"/>
              <a:gd name="connsiteX60" fmla="*/ 824746 w 11782079"/>
              <a:gd name="connsiteY60" fmla="*/ 6415087 h 6415087"/>
              <a:gd name="connsiteX61" fmla="*/ 0 w 11782079"/>
              <a:gd name="connsiteY61" fmla="*/ 6415087 h 6415087"/>
              <a:gd name="connsiteX62" fmla="*/ 0 w 11782079"/>
              <a:gd name="connsiteY62" fmla="*/ 5767746 h 6415087"/>
              <a:gd name="connsiteX63" fmla="*/ 0 w 11782079"/>
              <a:gd name="connsiteY63" fmla="*/ 5184557 h 6415087"/>
              <a:gd name="connsiteX64" fmla="*/ 0 w 11782079"/>
              <a:gd name="connsiteY64" fmla="*/ 4729669 h 6415087"/>
              <a:gd name="connsiteX65" fmla="*/ 0 w 11782079"/>
              <a:gd name="connsiteY65" fmla="*/ 4338932 h 6415087"/>
              <a:gd name="connsiteX66" fmla="*/ 0 w 11782079"/>
              <a:gd name="connsiteY66" fmla="*/ 3884044 h 6415087"/>
              <a:gd name="connsiteX67" fmla="*/ 0 w 11782079"/>
              <a:gd name="connsiteY67" fmla="*/ 3172552 h 6415087"/>
              <a:gd name="connsiteX68" fmla="*/ 0 w 11782079"/>
              <a:gd name="connsiteY68" fmla="*/ 2461061 h 6415087"/>
              <a:gd name="connsiteX69" fmla="*/ 0 w 11782079"/>
              <a:gd name="connsiteY69" fmla="*/ 1749569 h 6415087"/>
              <a:gd name="connsiteX70" fmla="*/ 0 w 11782079"/>
              <a:gd name="connsiteY70" fmla="*/ 1230530 h 6415087"/>
              <a:gd name="connsiteX71" fmla="*/ 0 w 11782079"/>
              <a:gd name="connsiteY71" fmla="*/ 647341 h 6415087"/>
              <a:gd name="connsiteX72" fmla="*/ 0 w 11782079"/>
              <a:gd name="connsiteY72" fmla="*/ 0 h 641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1782079" h="6415087" extrusionOk="0">
                <a:moveTo>
                  <a:pt x="0" y="0"/>
                </a:moveTo>
                <a:cubicBezTo>
                  <a:pt x="68759" y="-554"/>
                  <a:pt x="146041" y="17594"/>
                  <a:pt x="235642" y="0"/>
                </a:cubicBezTo>
                <a:cubicBezTo>
                  <a:pt x="325243" y="-17594"/>
                  <a:pt x="364107" y="14491"/>
                  <a:pt x="471283" y="0"/>
                </a:cubicBezTo>
                <a:cubicBezTo>
                  <a:pt x="578459" y="-14491"/>
                  <a:pt x="938889" y="26118"/>
                  <a:pt x="1296029" y="0"/>
                </a:cubicBezTo>
                <a:cubicBezTo>
                  <a:pt x="1653169" y="-26118"/>
                  <a:pt x="1577753" y="36684"/>
                  <a:pt x="1767312" y="0"/>
                </a:cubicBezTo>
                <a:cubicBezTo>
                  <a:pt x="1956871" y="-36684"/>
                  <a:pt x="2160856" y="20857"/>
                  <a:pt x="2356416" y="0"/>
                </a:cubicBezTo>
                <a:cubicBezTo>
                  <a:pt x="2551976" y="-20857"/>
                  <a:pt x="2557376" y="32903"/>
                  <a:pt x="2709878" y="0"/>
                </a:cubicBezTo>
                <a:cubicBezTo>
                  <a:pt x="2862380" y="-32903"/>
                  <a:pt x="2957837" y="10718"/>
                  <a:pt x="3063341" y="0"/>
                </a:cubicBezTo>
                <a:cubicBezTo>
                  <a:pt x="3168845" y="-10718"/>
                  <a:pt x="3432259" y="21009"/>
                  <a:pt x="3534624" y="0"/>
                </a:cubicBezTo>
                <a:cubicBezTo>
                  <a:pt x="3636989" y="-21009"/>
                  <a:pt x="3772785" y="15780"/>
                  <a:pt x="4005907" y="0"/>
                </a:cubicBezTo>
                <a:cubicBezTo>
                  <a:pt x="4239029" y="-15780"/>
                  <a:pt x="4185372" y="14437"/>
                  <a:pt x="4241548" y="0"/>
                </a:cubicBezTo>
                <a:cubicBezTo>
                  <a:pt x="4297724" y="-14437"/>
                  <a:pt x="4426205" y="5411"/>
                  <a:pt x="4477190" y="0"/>
                </a:cubicBezTo>
                <a:cubicBezTo>
                  <a:pt x="4528175" y="-5411"/>
                  <a:pt x="5097958" y="32034"/>
                  <a:pt x="5301936" y="0"/>
                </a:cubicBezTo>
                <a:cubicBezTo>
                  <a:pt x="5505914" y="-32034"/>
                  <a:pt x="5533034" y="34191"/>
                  <a:pt x="5655398" y="0"/>
                </a:cubicBezTo>
                <a:cubicBezTo>
                  <a:pt x="5777762" y="-34191"/>
                  <a:pt x="5936974" y="34514"/>
                  <a:pt x="6008860" y="0"/>
                </a:cubicBezTo>
                <a:cubicBezTo>
                  <a:pt x="6080746" y="-34514"/>
                  <a:pt x="6331880" y="55952"/>
                  <a:pt x="6480143" y="0"/>
                </a:cubicBezTo>
                <a:cubicBezTo>
                  <a:pt x="6628406" y="-55952"/>
                  <a:pt x="6973533" y="34392"/>
                  <a:pt x="7304889" y="0"/>
                </a:cubicBezTo>
                <a:cubicBezTo>
                  <a:pt x="7636245" y="-34392"/>
                  <a:pt x="7480868" y="7253"/>
                  <a:pt x="7540531" y="0"/>
                </a:cubicBezTo>
                <a:cubicBezTo>
                  <a:pt x="7600194" y="-7253"/>
                  <a:pt x="7708833" y="13512"/>
                  <a:pt x="7776172" y="0"/>
                </a:cubicBezTo>
                <a:cubicBezTo>
                  <a:pt x="7843511" y="-13512"/>
                  <a:pt x="8028277" y="12490"/>
                  <a:pt x="8129635" y="0"/>
                </a:cubicBezTo>
                <a:cubicBezTo>
                  <a:pt x="8230993" y="-12490"/>
                  <a:pt x="8633234" y="96087"/>
                  <a:pt x="8954380" y="0"/>
                </a:cubicBezTo>
                <a:cubicBezTo>
                  <a:pt x="9275527" y="-96087"/>
                  <a:pt x="9190450" y="46274"/>
                  <a:pt x="9425663" y="0"/>
                </a:cubicBezTo>
                <a:cubicBezTo>
                  <a:pt x="9660876" y="-46274"/>
                  <a:pt x="9575187" y="6930"/>
                  <a:pt x="9661305" y="0"/>
                </a:cubicBezTo>
                <a:cubicBezTo>
                  <a:pt x="9747423" y="-6930"/>
                  <a:pt x="10133626" y="39277"/>
                  <a:pt x="10486050" y="0"/>
                </a:cubicBezTo>
                <a:cubicBezTo>
                  <a:pt x="10838474" y="-39277"/>
                  <a:pt x="10676060" y="18594"/>
                  <a:pt x="10839513" y="0"/>
                </a:cubicBezTo>
                <a:cubicBezTo>
                  <a:pt x="11002966" y="-18594"/>
                  <a:pt x="11346219" y="57986"/>
                  <a:pt x="11782079" y="0"/>
                </a:cubicBezTo>
                <a:cubicBezTo>
                  <a:pt x="11828410" y="257343"/>
                  <a:pt x="11714893" y="440746"/>
                  <a:pt x="11782079" y="647341"/>
                </a:cubicBezTo>
                <a:cubicBezTo>
                  <a:pt x="11849265" y="853936"/>
                  <a:pt x="11777992" y="928058"/>
                  <a:pt x="11782079" y="1166379"/>
                </a:cubicBezTo>
                <a:cubicBezTo>
                  <a:pt x="11786166" y="1404700"/>
                  <a:pt x="11755246" y="1671268"/>
                  <a:pt x="11782079" y="1813720"/>
                </a:cubicBezTo>
                <a:cubicBezTo>
                  <a:pt x="11808912" y="1956172"/>
                  <a:pt x="11724257" y="2203039"/>
                  <a:pt x="11782079" y="2332759"/>
                </a:cubicBezTo>
                <a:cubicBezTo>
                  <a:pt x="11839901" y="2462479"/>
                  <a:pt x="11762241" y="2582750"/>
                  <a:pt x="11782079" y="2787647"/>
                </a:cubicBezTo>
                <a:cubicBezTo>
                  <a:pt x="11801917" y="2992544"/>
                  <a:pt x="11758904" y="3113170"/>
                  <a:pt x="11782079" y="3370837"/>
                </a:cubicBezTo>
                <a:cubicBezTo>
                  <a:pt x="11805254" y="3628504"/>
                  <a:pt x="11725197" y="3784551"/>
                  <a:pt x="11782079" y="4082328"/>
                </a:cubicBezTo>
                <a:cubicBezTo>
                  <a:pt x="11838961" y="4380105"/>
                  <a:pt x="11738797" y="4531387"/>
                  <a:pt x="11782079" y="4665518"/>
                </a:cubicBezTo>
                <a:cubicBezTo>
                  <a:pt x="11825361" y="4799649"/>
                  <a:pt x="11735530" y="5216637"/>
                  <a:pt x="11782079" y="5377009"/>
                </a:cubicBezTo>
                <a:cubicBezTo>
                  <a:pt x="11828628" y="5537381"/>
                  <a:pt x="11745163" y="5696807"/>
                  <a:pt x="11782079" y="5831897"/>
                </a:cubicBezTo>
                <a:cubicBezTo>
                  <a:pt x="11818995" y="5966987"/>
                  <a:pt x="11751264" y="6146639"/>
                  <a:pt x="11782079" y="6415087"/>
                </a:cubicBezTo>
                <a:cubicBezTo>
                  <a:pt x="11713107" y="6421411"/>
                  <a:pt x="11611477" y="6410049"/>
                  <a:pt x="11546437" y="6415087"/>
                </a:cubicBezTo>
                <a:cubicBezTo>
                  <a:pt x="11481397" y="6420125"/>
                  <a:pt x="11198793" y="6377561"/>
                  <a:pt x="11075154" y="6415087"/>
                </a:cubicBezTo>
                <a:cubicBezTo>
                  <a:pt x="10951515" y="6452613"/>
                  <a:pt x="10525278" y="6367326"/>
                  <a:pt x="10368230" y="6415087"/>
                </a:cubicBezTo>
                <a:cubicBezTo>
                  <a:pt x="10211182" y="6462848"/>
                  <a:pt x="10060659" y="6397795"/>
                  <a:pt x="9896946" y="6415087"/>
                </a:cubicBezTo>
                <a:cubicBezTo>
                  <a:pt x="9733233" y="6432379"/>
                  <a:pt x="9739529" y="6408350"/>
                  <a:pt x="9661305" y="6415087"/>
                </a:cubicBezTo>
                <a:cubicBezTo>
                  <a:pt x="9583081" y="6421824"/>
                  <a:pt x="9472861" y="6410661"/>
                  <a:pt x="9425663" y="6415087"/>
                </a:cubicBezTo>
                <a:cubicBezTo>
                  <a:pt x="9378465" y="6419513"/>
                  <a:pt x="9261759" y="6403833"/>
                  <a:pt x="9190022" y="6415087"/>
                </a:cubicBezTo>
                <a:cubicBezTo>
                  <a:pt x="9118285" y="6426341"/>
                  <a:pt x="8794730" y="6376824"/>
                  <a:pt x="8483097" y="6415087"/>
                </a:cubicBezTo>
                <a:cubicBezTo>
                  <a:pt x="8171465" y="6453350"/>
                  <a:pt x="8176757" y="6390828"/>
                  <a:pt x="8011814" y="6415087"/>
                </a:cubicBezTo>
                <a:cubicBezTo>
                  <a:pt x="7846871" y="6439346"/>
                  <a:pt x="7458711" y="6350960"/>
                  <a:pt x="7187068" y="6415087"/>
                </a:cubicBezTo>
                <a:cubicBezTo>
                  <a:pt x="6915425" y="6479214"/>
                  <a:pt x="7052670" y="6403853"/>
                  <a:pt x="6951427" y="6415087"/>
                </a:cubicBezTo>
                <a:cubicBezTo>
                  <a:pt x="6850184" y="6426321"/>
                  <a:pt x="6513809" y="6350862"/>
                  <a:pt x="6126681" y="6415087"/>
                </a:cubicBezTo>
                <a:cubicBezTo>
                  <a:pt x="5739553" y="6479312"/>
                  <a:pt x="5993830" y="6395805"/>
                  <a:pt x="5891040" y="6415087"/>
                </a:cubicBezTo>
                <a:cubicBezTo>
                  <a:pt x="5788250" y="6434369"/>
                  <a:pt x="5614108" y="6391443"/>
                  <a:pt x="5537577" y="6415087"/>
                </a:cubicBezTo>
                <a:cubicBezTo>
                  <a:pt x="5461046" y="6438731"/>
                  <a:pt x="5139621" y="6409608"/>
                  <a:pt x="4948473" y="6415087"/>
                </a:cubicBezTo>
                <a:cubicBezTo>
                  <a:pt x="4757325" y="6420566"/>
                  <a:pt x="4813023" y="6412011"/>
                  <a:pt x="4712832" y="6415087"/>
                </a:cubicBezTo>
                <a:cubicBezTo>
                  <a:pt x="4612641" y="6418163"/>
                  <a:pt x="4287116" y="6322744"/>
                  <a:pt x="3888086" y="6415087"/>
                </a:cubicBezTo>
                <a:cubicBezTo>
                  <a:pt x="3489056" y="6507430"/>
                  <a:pt x="3646301" y="6398946"/>
                  <a:pt x="3534624" y="6415087"/>
                </a:cubicBezTo>
                <a:cubicBezTo>
                  <a:pt x="3422947" y="6431228"/>
                  <a:pt x="2992316" y="6353289"/>
                  <a:pt x="2827699" y="6415087"/>
                </a:cubicBezTo>
                <a:cubicBezTo>
                  <a:pt x="2663083" y="6476885"/>
                  <a:pt x="2284318" y="6350372"/>
                  <a:pt x="2120774" y="6415087"/>
                </a:cubicBezTo>
                <a:cubicBezTo>
                  <a:pt x="1957231" y="6479802"/>
                  <a:pt x="2001954" y="6394285"/>
                  <a:pt x="1885133" y="6415087"/>
                </a:cubicBezTo>
                <a:cubicBezTo>
                  <a:pt x="1768312" y="6435889"/>
                  <a:pt x="1727818" y="6410573"/>
                  <a:pt x="1649491" y="6415087"/>
                </a:cubicBezTo>
                <a:cubicBezTo>
                  <a:pt x="1571164" y="6419601"/>
                  <a:pt x="1523059" y="6403345"/>
                  <a:pt x="1413849" y="6415087"/>
                </a:cubicBezTo>
                <a:cubicBezTo>
                  <a:pt x="1304639" y="6426829"/>
                  <a:pt x="1059286" y="6362477"/>
                  <a:pt x="824746" y="6415087"/>
                </a:cubicBezTo>
                <a:cubicBezTo>
                  <a:pt x="590206" y="6467697"/>
                  <a:pt x="394875" y="6367743"/>
                  <a:pt x="0" y="6415087"/>
                </a:cubicBezTo>
                <a:cubicBezTo>
                  <a:pt x="-47090" y="6097803"/>
                  <a:pt x="32657" y="6058484"/>
                  <a:pt x="0" y="5767746"/>
                </a:cubicBezTo>
                <a:cubicBezTo>
                  <a:pt x="-32657" y="5477008"/>
                  <a:pt x="33189" y="5425418"/>
                  <a:pt x="0" y="5184557"/>
                </a:cubicBezTo>
                <a:cubicBezTo>
                  <a:pt x="-33189" y="4943696"/>
                  <a:pt x="33178" y="4946211"/>
                  <a:pt x="0" y="4729669"/>
                </a:cubicBezTo>
                <a:cubicBezTo>
                  <a:pt x="-33178" y="4513127"/>
                  <a:pt x="39676" y="4530644"/>
                  <a:pt x="0" y="4338932"/>
                </a:cubicBezTo>
                <a:cubicBezTo>
                  <a:pt x="-39676" y="4147220"/>
                  <a:pt x="45184" y="4044187"/>
                  <a:pt x="0" y="3884044"/>
                </a:cubicBezTo>
                <a:cubicBezTo>
                  <a:pt x="-45184" y="3723901"/>
                  <a:pt x="64346" y="3472130"/>
                  <a:pt x="0" y="3172552"/>
                </a:cubicBezTo>
                <a:cubicBezTo>
                  <a:pt x="-64346" y="2872974"/>
                  <a:pt x="26838" y="2664825"/>
                  <a:pt x="0" y="2461061"/>
                </a:cubicBezTo>
                <a:cubicBezTo>
                  <a:pt x="-26838" y="2257297"/>
                  <a:pt x="19598" y="2019704"/>
                  <a:pt x="0" y="1749569"/>
                </a:cubicBezTo>
                <a:cubicBezTo>
                  <a:pt x="-19598" y="1479434"/>
                  <a:pt x="48370" y="1447859"/>
                  <a:pt x="0" y="1230530"/>
                </a:cubicBezTo>
                <a:cubicBezTo>
                  <a:pt x="-48370" y="1013201"/>
                  <a:pt x="68749" y="870201"/>
                  <a:pt x="0" y="647341"/>
                </a:cubicBezTo>
                <a:cubicBezTo>
                  <a:pt x="-68749" y="424481"/>
                  <a:pt x="10936" y="215926"/>
                  <a:pt x="0" y="0"/>
                </a:cubicBezTo>
                <a:close/>
              </a:path>
            </a:pathLst>
          </a:custGeom>
          <a:noFill/>
          <a:ln w="57150">
            <a:solidFill>
              <a:schemeClr val="bg1"/>
            </a:solidFill>
            <a:prstDash val="lgDashDotDot"/>
            <a:extLst>
              <a:ext uri="{C807C97D-BFC1-408E-A445-0C87EB9F89A2}">
                <ask:lineSketchStyleProps xmlns:ask="http://schemas.microsoft.com/office/drawing/2018/sketchyshapes" sd="86334692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00204" y="5961614"/>
            <a:ext cx="5322628" cy="584775"/>
          </a:xfrm>
          <a:prstGeom prst="rect">
            <a:avLst/>
          </a:prstGeom>
          <a:noFill/>
        </p:spPr>
        <p:txBody>
          <a:bodyPr wrap="square" rtlCol="0">
            <a:spAutoFit/>
          </a:bodyPr>
          <a:lstStyle/>
          <a:p>
            <a:r>
              <a:rPr lang="en-US" sz="3200">
                <a:ln>
                  <a:solidFill>
                    <a:schemeClr val="tx1"/>
                  </a:solidFill>
                </a:ln>
                <a:latin typeface="#9Slide02 Noi dung dai" panose="02000000000000000000" pitchFamily="2" charset="0"/>
                <a:ea typeface="#9Slide02 Noi dung dai" panose="02000000000000000000" pitchFamily="2" charset="0"/>
              </a:rPr>
              <a:t>Bể nước hình hộp chữ nhật</a:t>
            </a:r>
            <a:endParaRPr lang="en-US" sz="3200" dirty="0">
              <a:ln>
                <a:solidFill>
                  <a:schemeClr val="tx1"/>
                </a:solidFill>
              </a:ln>
              <a:latin typeface="#9Slide02 Noi dung dai" panose="02000000000000000000" pitchFamily="2" charset="0"/>
              <a:ea typeface="#9Slide02 Noi dung dai" panose="02000000000000000000" pitchFamily="2" charset="0"/>
            </a:endParaRPr>
          </a:p>
        </p:txBody>
      </p:sp>
      <p:pic>
        <p:nvPicPr>
          <p:cNvPr id="19" name="Picture 18">
            <a:extLst>
              <a:ext uri="{FF2B5EF4-FFF2-40B4-BE49-F238E27FC236}">
                <a16:creationId xmlns:a16="http://schemas.microsoft.com/office/drawing/2014/main" id="{D88D0B7B-8CCF-40AC-A906-1FC9CD3687E1}"/>
              </a:ext>
            </a:extLst>
          </p:cNvPr>
          <p:cNvPicPr>
            <a:picLocks noChangeAspect="1"/>
          </p:cNvPicPr>
          <p:nvPr/>
        </p:nvPicPr>
        <p:blipFill rotWithShape="1">
          <a:blip r:embed="rId3">
            <a:clrChange>
              <a:clrFrom>
                <a:srgbClr val="79A0A1"/>
              </a:clrFrom>
              <a:clrTo>
                <a:srgbClr val="79A0A1">
                  <a:alpha val="0"/>
                </a:srgbClr>
              </a:clrTo>
            </a:clrChange>
            <a:extLst>
              <a:ext uri="{28A0092B-C50C-407E-A947-70E740481C1C}">
                <a14:useLocalDpi xmlns:a14="http://schemas.microsoft.com/office/drawing/2010/main" val="0"/>
              </a:ext>
            </a:extLst>
          </a:blip>
          <a:srcRect t="571" r="54648"/>
          <a:stretch/>
        </p:blipFill>
        <p:spPr>
          <a:xfrm>
            <a:off x="349404" y="704508"/>
            <a:ext cx="2390404" cy="3930474"/>
          </a:xfrm>
          <a:prstGeom prst="rect">
            <a:avLst/>
          </a:prstGeom>
        </p:spPr>
      </p:pic>
      <p:grpSp>
        <p:nvGrpSpPr>
          <p:cNvPr id="11" name="Group 10">
            <a:extLst>
              <a:ext uri="{FF2B5EF4-FFF2-40B4-BE49-F238E27FC236}">
                <a16:creationId xmlns:a16="http://schemas.microsoft.com/office/drawing/2014/main" id="{167E9131-1BFF-439D-B335-848E138995DE}"/>
              </a:ext>
            </a:extLst>
          </p:cNvPr>
          <p:cNvGrpSpPr/>
          <p:nvPr/>
        </p:nvGrpSpPr>
        <p:grpSpPr>
          <a:xfrm>
            <a:off x="498461" y="3141796"/>
            <a:ext cx="4483779" cy="2546576"/>
            <a:chOff x="3693830" y="2527592"/>
            <a:chExt cx="4483779" cy="2546576"/>
          </a:xfrm>
        </p:grpSpPr>
        <p:sp>
          <p:nvSpPr>
            <p:cNvPr id="2" name="Cube 1">
              <a:extLst>
                <a:ext uri="{FF2B5EF4-FFF2-40B4-BE49-F238E27FC236}">
                  <a16:creationId xmlns:a16="http://schemas.microsoft.com/office/drawing/2014/main" id="{675A4D80-C1F7-4EDB-B85A-5223F78B584D}"/>
                </a:ext>
              </a:extLst>
            </p:cNvPr>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CA6C5731-B1A3-4A0B-ACF9-85F75B68A417}"/>
                </a:ext>
              </a:extLst>
            </p:cNvPr>
            <p:cNvCxnSpPr>
              <a:cxnSpLocks/>
            </p:cNvCxnSpPr>
            <p:nvPr/>
          </p:nvCxnSpPr>
          <p:spPr>
            <a:xfrm>
              <a:off x="4334933" y="2534356"/>
              <a:ext cx="0" cy="1890888"/>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4DD66C8-6295-49E2-ACA2-B66A1FF25562}"/>
                </a:ext>
              </a:extLst>
            </p:cNvPr>
            <p:cNvCxnSpPr/>
            <p:nvPr/>
          </p:nvCxnSpPr>
          <p:spPr>
            <a:xfrm flipH="1">
              <a:off x="4329289" y="4425244"/>
              <a:ext cx="3848320"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7D141C2-F8FE-407E-9F92-784C1DA34A09}"/>
                </a:ext>
              </a:extLst>
            </p:cNvPr>
            <p:cNvCxnSpPr/>
            <p:nvPr/>
          </p:nvCxnSpPr>
          <p:spPr>
            <a:xfrm flipV="1">
              <a:off x="3702473" y="4425244"/>
              <a:ext cx="626816" cy="648924"/>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22" name="Cube 21">
            <a:extLst>
              <a:ext uri="{FF2B5EF4-FFF2-40B4-BE49-F238E27FC236}">
                <a16:creationId xmlns:a16="http://schemas.microsoft.com/office/drawing/2014/main" id="{562713CF-1A91-4571-8E44-7C9145DE77BC}"/>
              </a:ext>
            </a:extLst>
          </p:cNvPr>
          <p:cNvSpPr/>
          <p:nvPr/>
        </p:nvSpPr>
        <p:spPr>
          <a:xfrm>
            <a:off x="497376" y="3797483"/>
            <a:ext cx="4484864" cy="1890888"/>
          </a:xfrm>
          <a:prstGeom prst="cube">
            <a:avLst>
              <a:gd name="adj" fmla="val 34746"/>
            </a:avLst>
          </a:prstGeom>
          <a:solidFill>
            <a:srgbClr val="94C0C7">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F532AD8D-1449-4568-91FD-FC6E36A92FB4}"/>
              </a:ext>
            </a:extLst>
          </p:cNvPr>
          <p:cNvCxnSpPr/>
          <p:nvPr/>
        </p:nvCxnSpPr>
        <p:spPr>
          <a:xfrm>
            <a:off x="507104" y="3797483"/>
            <a:ext cx="0" cy="18732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4E696CB-4D12-4401-8372-3C48206F4291}"/>
              </a:ext>
            </a:extLst>
          </p:cNvPr>
          <p:cNvCxnSpPr/>
          <p:nvPr/>
        </p:nvCxnSpPr>
        <p:spPr>
          <a:xfrm>
            <a:off x="4348635" y="3773007"/>
            <a:ext cx="0" cy="18732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311EB31-69B0-4D22-8186-246CE7B26BAC}"/>
              </a:ext>
            </a:extLst>
          </p:cNvPr>
          <p:cNvCxnSpPr/>
          <p:nvPr/>
        </p:nvCxnSpPr>
        <p:spPr>
          <a:xfrm>
            <a:off x="497376" y="5664722"/>
            <a:ext cx="38617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72651C6-6D9A-4CAA-9EF2-62973EB5EDFC}"/>
              </a:ext>
            </a:extLst>
          </p:cNvPr>
          <p:cNvCxnSpPr/>
          <p:nvPr/>
        </p:nvCxnSpPr>
        <p:spPr>
          <a:xfrm>
            <a:off x="4982240" y="3166247"/>
            <a:ext cx="0" cy="18732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BC671484-E9F6-4AAC-BBF8-96799779E8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15288">
            <a:off x="4623632" y="2317838"/>
            <a:ext cx="2011957" cy="2134373"/>
          </a:xfrm>
          <a:prstGeom prst="rect">
            <a:avLst/>
          </a:prstGeom>
        </p:spPr>
      </p:pic>
      <p:sp>
        <p:nvSpPr>
          <p:cNvPr id="31" name="TextBox 30">
            <a:extLst>
              <a:ext uri="{FF2B5EF4-FFF2-40B4-BE49-F238E27FC236}">
                <a16:creationId xmlns:a16="http://schemas.microsoft.com/office/drawing/2014/main" id="{5DE43C63-89DF-491B-A83A-0DD7D88D9997}"/>
              </a:ext>
            </a:extLst>
          </p:cNvPr>
          <p:cNvSpPr txBox="1"/>
          <p:nvPr/>
        </p:nvSpPr>
        <p:spPr>
          <a:xfrm>
            <a:off x="6610105" y="1379743"/>
            <a:ext cx="5188997" cy="1754326"/>
          </a:xfrm>
          <a:prstGeom prst="rect">
            <a:avLst/>
          </a:prstGeom>
          <a:solidFill>
            <a:srgbClr val="FFFFFF"/>
          </a:solidFill>
        </p:spPr>
        <p:txBody>
          <a:bodyPr wrap="square" rtlCol="0">
            <a:spAutoFit/>
          </a:bodyPr>
          <a:lstStyle/>
          <a:p>
            <a:r>
              <a:rPr lang="en-US" sz="3600" dirty="0" err="1">
                <a:latin typeface="Arial" panose="020B0604020202020204" pitchFamily="34" charset="0"/>
              </a:rPr>
              <a:t>Nước</a:t>
            </a:r>
            <a:r>
              <a:rPr lang="en-US" sz="3600" dirty="0">
                <a:latin typeface="Arial" panose="020B0604020202020204" pitchFamily="34" charset="0"/>
              </a:rPr>
              <a:t> </a:t>
            </a:r>
            <a:r>
              <a:rPr lang="en-US" sz="3600" dirty="0" err="1">
                <a:latin typeface="Arial" panose="020B0604020202020204" pitchFamily="34" charset="0"/>
              </a:rPr>
              <a:t>đã</a:t>
            </a:r>
            <a:r>
              <a:rPr lang="en-US" sz="3600" dirty="0">
                <a:latin typeface="Arial" panose="020B0604020202020204" pitchFamily="34" charset="0"/>
              </a:rPr>
              <a:t> </a:t>
            </a:r>
            <a:r>
              <a:rPr lang="en-US" sz="3600" dirty="0" err="1">
                <a:latin typeface="Arial" panose="020B0604020202020204" pitchFamily="34" charset="0"/>
              </a:rPr>
              <a:t>chiểm</a:t>
            </a:r>
            <a:r>
              <a:rPr lang="en-US" sz="3600" dirty="0">
                <a:latin typeface="Arial" panose="020B0604020202020204" pitchFamily="34" charset="0"/>
              </a:rPr>
              <a:t> </a:t>
            </a:r>
            <a:r>
              <a:rPr lang="en-US" sz="3600" dirty="0" err="1">
                <a:latin typeface="Arial" panose="020B0604020202020204" pitchFamily="34" charset="0"/>
              </a:rPr>
              <a:t>một</a:t>
            </a:r>
            <a:r>
              <a:rPr lang="en-US" sz="3600" dirty="0">
                <a:latin typeface="Arial" panose="020B0604020202020204" pitchFamily="34" charset="0"/>
              </a:rPr>
              <a:t> </a:t>
            </a:r>
            <a:r>
              <a:rPr lang="en-US" sz="3600" dirty="0" err="1">
                <a:latin typeface="Arial" panose="020B0604020202020204" pitchFamily="34" charset="0"/>
              </a:rPr>
              <a:t>khoảng</a:t>
            </a:r>
            <a:r>
              <a:rPr lang="en-US" sz="3600" dirty="0">
                <a:latin typeface="Arial" panose="020B0604020202020204" pitchFamily="34" charset="0"/>
              </a:rPr>
              <a:t> </a:t>
            </a:r>
            <a:r>
              <a:rPr lang="en-US" sz="3600" dirty="0" err="1">
                <a:latin typeface="Arial" panose="020B0604020202020204" pitchFamily="34" charset="0"/>
              </a:rPr>
              <a:t>không</a:t>
            </a:r>
            <a:r>
              <a:rPr lang="en-US" sz="3600" dirty="0">
                <a:latin typeface="Arial" panose="020B0604020202020204" pitchFamily="34" charset="0"/>
              </a:rPr>
              <a:t> </a:t>
            </a:r>
            <a:r>
              <a:rPr lang="en-US" sz="3600" dirty="0" err="1">
                <a:latin typeface="Arial" panose="020B0604020202020204" pitchFamily="34" charset="0"/>
              </a:rPr>
              <a:t>gian</a:t>
            </a:r>
            <a:r>
              <a:rPr lang="en-US" sz="3600" dirty="0">
                <a:latin typeface="Arial" panose="020B0604020202020204" pitchFamily="34" charset="0"/>
              </a:rPr>
              <a:t> </a:t>
            </a:r>
            <a:r>
              <a:rPr lang="en-US" sz="3600" dirty="0" err="1">
                <a:latin typeface="Arial" panose="020B0604020202020204" pitchFamily="34" charset="0"/>
              </a:rPr>
              <a:t>trong</a:t>
            </a:r>
            <a:r>
              <a:rPr lang="en-US" sz="3600" dirty="0">
                <a:latin typeface="Arial" panose="020B0604020202020204" pitchFamily="34" charset="0"/>
              </a:rPr>
              <a:t> </a:t>
            </a:r>
            <a:r>
              <a:rPr lang="en-US" sz="3600" dirty="0" err="1">
                <a:latin typeface="Arial" panose="020B0604020202020204" pitchFamily="34" charset="0"/>
              </a:rPr>
              <a:t>bể</a:t>
            </a:r>
            <a:r>
              <a:rPr lang="en-US" sz="3600" dirty="0">
                <a:latin typeface="Arial" panose="020B0604020202020204" pitchFamily="34" charset="0"/>
              </a:rPr>
              <a:t>.</a:t>
            </a:r>
          </a:p>
        </p:txBody>
      </p:sp>
      <p:sp>
        <p:nvSpPr>
          <p:cNvPr id="32" name="Arrow: Down 31">
            <a:extLst>
              <a:ext uri="{FF2B5EF4-FFF2-40B4-BE49-F238E27FC236}">
                <a16:creationId xmlns:a16="http://schemas.microsoft.com/office/drawing/2014/main" id="{12F14096-D044-4038-8B8B-00951B302EB4}"/>
              </a:ext>
            </a:extLst>
          </p:cNvPr>
          <p:cNvSpPr/>
          <p:nvPr/>
        </p:nvSpPr>
        <p:spPr>
          <a:xfrm>
            <a:off x="9072198" y="2629141"/>
            <a:ext cx="445876" cy="721089"/>
          </a:xfrm>
          <a:prstGeom prst="downArrow">
            <a:avLst/>
          </a:prstGeom>
          <a:solidFill>
            <a:srgbClr val="FFF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2054DE7-F9DF-497F-BB40-73EFD60F7369}"/>
              </a:ext>
            </a:extLst>
          </p:cNvPr>
          <p:cNvSpPr txBox="1"/>
          <p:nvPr/>
        </p:nvSpPr>
        <p:spPr>
          <a:xfrm>
            <a:off x="6591067" y="3437468"/>
            <a:ext cx="5188997" cy="1200329"/>
          </a:xfrm>
          <a:prstGeom prst="rect">
            <a:avLst/>
          </a:prstGeom>
          <a:solidFill>
            <a:srgbClr val="FFFFFF"/>
          </a:solidFill>
        </p:spPr>
        <p:txBody>
          <a:bodyPr wrap="square" rtlCol="0">
            <a:spAutoFit/>
          </a:bodyPr>
          <a:lstStyle/>
          <a:p>
            <a:pPr algn="just"/>
            <a:r>
              <a:rPr lang="en-US" sz="3600" dirty="0" err="1">
                <a:latin typeface="Arial" panose="020B0604020202020204" pitchFamily="34" charset="0"/>
              </a:rPr>
              <a:t>Lượng</a:t>
            </a:r>
            <a:r>
              <a:rPr lang="en-US" sz="3600" dirty="0">
                <a:latin typeface="Arial" panose="020B0604020202020204" pitchFamily="34" charset="0"/>
              </a:rPr>
              <a:t> </a:t>
            </a:r>
            <a:r>
              <a:rPr lang="en-US" sz="3600" dirty="0" err="1">
                <a:latin typeface="Arial" panose="020B0604020202020204" pitchFamily="34" charset="0"/>
              </a:rPr>
              <a:t>nước</a:t>
            </a:r>
            <a:r>
              <a:rPr lang="en-US" sz="3600" dirty="0">
                <a:latin typeface="Arial" panose="020B0604020202020204" pitchFamily="34" charset="0"/>
              </a:rPr>
              <a:t> </a:t>
            </a:r>
            <a:r>
              <a:rPr lang="en-US" sz="3600" dirty="0" err="1">
                <a:latin typeface="Arial" panose="020B0604020202020204" pitchFamily="34" charset="0"/>
              </a:rPr>
              <a:t>trong</a:t>
            </a:r>
            <a:r>
              <a:rPr lang="en-US" sz="3600" dirty="0">
                <a:latin typeface="Arial" panose="020B0604020202020204" pitchFamily="34" charset="0"/>
              </a:rPr>
              <a:t> </a:t>
            </a:r>
            <a:r>
              <a:rPr lang="en-US" sz="3600" dirty="0" err="1">
                <a:latin typeface="Arial" panose="020B0604020202020204" pitchFamily="34" charset="0"/>
              </a:rPr>
              <a:t>bể</a:t>
            </a:r>
            <a:r>
              <a:rPr lang="en-US" sz="3600" dirty="0">
                <a:latin typeface="Arial" panose="020B0604020202020204" pitchFamily="34" charset="0"/>
              </a:rPr>
              <a:t> </a:t>
            </a:r>
            <a:r>
              <a:rPr lang="en-US" sz="3600" dirty="0" err="1">
                <a:latin typeface="Arial" panose="020B0604020202020204" pitchFamily="34" charset="0"/>
              </a:rPr>
              <a:t>gọi</a:t>
            </a:r>
            <a:r>
              <a:rPr lang="en-US" sz="3600" dirty="0">
                <a:latin typeface="Arial" panose="020B0604020202020204" pitchFamily="34" charset="0"/>
              </a:rPr>
              <a:t> </a:t>
            </a:r>
            <a:r>
              <a:rPr lang="en-US" sz="3600" dirty="0" err="1">
                <a:latin typeface="Arial" panose="020B0604020202020204" pitchFamily="34" charset="0"/>
              </a:rPr>
              <a:t>là</a:t>
            </a:r>
            <a:r>
              <a:rPr lang="en-US" sz="3600" dirty="0">
                <a:latin typeface="Arial" panose="020B0604020202020204" pitchFamily="34" charset="0"/>
              </a:rPr>
              <a:t> </a:t>
            </a:r>
            <a:r>
              <a:rPr lang="en-US" sz="3600" dirty="0" err="1">
                <a:solidFill>
                  <a:srgbClr val="FFC000"/>
                </a:solidFill>
                <a:latin typeface="Arial" panose="020B0604020202020204" pitchFamily="34" charset="0"/>
              </a:rPr>
              <a:t>thể</a:t>
            </a:r>
            <a:r>
              <a:rPr lang="en-US" sz="3600" dirty="0">
                <a:solidFill>
                  <a:srgbClr val="FFC000"/>
                </a:solidFill>
                <a:latin typeface="Arial" panose="020B0604020202020204" pitchFamily="34" charset="0"/>
              </a:rPr>
              <a:t> </a:t>
            </a:r>
            <a:r>
              <a:rPr lang="en-US" sz="3600" dirty="0" err="1">
                <a:solidFill>
                  <a:srgbClr val="FFC000"/>
                </a:solidFill>
                <a:latin typeface="Arial" panose="020B0604020202020204" pitchFamily="34" charset="0"/>
              </a:rPr>
              <a:t>tích</a:t>
            </a:r>
            <a:r>
              <a:rPr lang="en-US" sz="3600" dirty="0">
                <a:solidFill>
                  <a:srgbClr val="FFC000"/>
                </a:solidFill>
                <a:latin typeface="Arial" panose="020B0604020202020204" pitchFamily="34" charset="0"/>
              </a:rPr>
              <a:t> </a:t>
            </a:r>
            <a:r>
              <a:rPr lang="en-US" sz="3600" dirty="0" err="1">
                <a:solidFill>
                  <a:srgbClr val="FFC000"/>
                </a:solidFill>
                <a:latin typeface="Arial" panose="020B0604020202020204" pitchFamily="34" charset="0"/>
              </a:rPr>
              <a:t>của</a:t>
            </a:r>
            <a:r>
              <a:rPr lang="en-US" sz="3600" dirty="0">
                <a:solidFill>
                  <a:srgbClr val="FFC000"/>
                </a:solidFill>
                <a:latin typeface="Arial" panose="020B0604020202020204" pitchFamily="34" charset="0"/>
              </a:rPr>
              <a:t> </a:t>
            </a:r>
            <a:r>
              <a:rPr lang="en-US" sz="3600" dirty="0" err="1">
                <a:solidFill>
                  <a:srgbClr val="FFC000"/>
                </a:solidFill>
                <a:latin typeface="Arial" panose="020B0604020202020204" pitchFamily="34" charset="0"/>
              </a:rPr>
              <a:t>nước</a:t>
            </a:r>
            <a:r>
              <a:rPr lang="en-US" sz="3600" dirty="0">
                <a:latin typeface="Arial" panose="020B0604020202020204" pitchFamily="34" charset="0"/>
              </a:rPr>
              <a:t>.</a:t>
            </a:r>
          </a:p>
        </p:txBody>
      </p:sp>
      <p:pic>
        <p:nvPicPr>
          <p:cNvPr id="36" name="Picture 35">
            <a:extLst>
              <a:ext uri="{FF2B5EF4-FFF2-40B4-BE49-F238E27FC236}">
                <a16:creationId xmlns:a16="http://schemas.microsoft.com/office/drawing/2014/main" id="{8AA78DAD-078A-4C6D-A63E-DE5FF60EB7CF}"/>
              </a:ext>
            </a:extLst>
          </p:cNvPr>
          <p:cNvPicPr>
            <a:picLocks noChangeAspect="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l="51986" r="-8715" b="64361"/>
          <a:stretch/>
        </p:blipFill>
        <p:spPr>
          <a:xfrm>
            <a:off x="5333187" y="-1025374"/>
            <a:ext cx="8261719" cy="6938888"/>
          </a:xfrm>
          <a:prstGeom prst="rect">
            <a:avLst/>
          </a:prstGeom>
        </p:spPr>
      </p:pic>
      <p:sp>
        <p:nvSpPr>
          <p:cNvPr id="37" name="TextBox 36">
            <a:extLst>
              <a:ext uri="{FF2B5EF4-FFF2-40B4-BE49-F238E27FC236}">
                <a16:creationId xmlns:a16="http://schemas.microsoft.com/office/drawing/2014/main" id="{5474CD55-6AEA-4615-97B0-ADE6927AEDCF}"/>
              </a:ext>
            </a:extLst>
          </p:cNvPr>
          <p:cNvSpPr txBox="1"/>
          <p:nvPr/>
        </p:nvSpPr>
        <p:spPr>
          <a:xfrm>
            <a:off x="6171879" y="2203347"/>
            <a:ext cx="4880557" cy="1569660"/>
          </a:xfrm>
          <a:prstGeom prst="rect">
            <a:avLst/>
          </a:prstGeom>
          <a:noFill/>
        </p:spPr>
        <p:txBody>
          <a:bodyPr wrap="square" rtlCol="0">
            <a:spAutoFit/>
          </a:bodyPr>
          <a:lstStyle/>
          <a:p>
            <a:pPr algn="ctr"/>
            <a:r>
              <a:rPr lang="en-US" sz="3200" dirty="0" err="1">
                <a:solidFill>
                  <a:srgbClr val="002060"/>
                </a:solidFill>
                <a:latin typeface="Arial" panose="020B0604020202020204" pitchFamily="34" charset="0"/>
              </a:rPr>
              <a:t>Thể</a:t>
            </a:r>
            <a:r>
              <a:rPr lang="en-US" sz="3200" dirty="0">
                <a:solidFill>
                  <a:srgbClr val="002060"/>
                </a:solidFill>
                <a:latin typeface="Arial" panose="020B0604020202020204" pitchFamily="34" charset="0"/>
              </a:rPr>
              <a:t> </a:t>
            </a:r>
            <a:r>
              <a:rPr lang="en-US" sz="3200" dirty="0" err="1">
                <a:solidFill>
                  <a:srgbClr val="002060"/>
                </a:solidFill>
                <a:latin typeface="Arial" panose="020B0604020202020204" pitchFamily="34" charset="0"/>
              </a:rPr>
              <a:t>tích</a:t>
            </a:r>
            <a:r>
              <a:rPr lang="en-US" sz="3200" dirty="0">
                <a:solidFill>
                  <a:srgbClr val="002060"/>
                </a:solidFill>
                <a:latin typeface="Arial" panose="020B0604020202020204" pitchFamily="34" charset="0"/>
              </a:rPr>
              <a:t> </a:t>
            </a:r>
            <a:r>
              <a:rPr lang="en-US" sz="3200" dirty="0" err="1">
                <a:solidFill>
                  <a:srgbClr val="002060"/>
                </a:solidFill>
                <a:latin typeface="Arial" panose="020B0604020202020204" pitchFamily="34" charset="0"/>
              </a:rPr>
              <a:t>của</a:t>
            </a:r>
            <a:r>
              <a:rPr lang="en-US" sz="3200" dirty="0">
                <a:solidFill>
                  <a:srgbClr val="002060"/>
                </a:solidFill>
                <a:latin typeface="Arial" panose="020B0604020202020204" pitchFamily="34" charset="0"/>
              </a:rPr>
              <a:t> </a:t>
            </a:r>
            <a:r>
              <a:rPr lang="en-US" sz="3200" dirty="0" err="1">
                <a:solidFill>
                  <a:srgbClr val="002060"/>
                </a:solidFill>
                <a:latin typeface="Arial" panose="020B0604020202020204" pitchFamily="34" charset="0"/>
              </a:rPr>
              <a:t>một</a:t>
            </a:r>
            <a:r>
              <a:rPr lang="en-US" sz="3200" dirty="0">
                <a:solidFill>
                  <a:srgbClr val="002060"/>
                </a:solidFill>
                <a:latin typeface="Arial" panose="020B0604020202020204" pitchFamily="34" charset="0"/>
              </a:rPr>
              <a:t> </a:t>
            </a:r>
            <a:r>
              <a:rPr lang="en-US" sz="3200" dirty="0" err="1">
                <a:solidFill>
                  <a:srgbClr val="002060"/>
                </a:solidFill>
                <a:latin typeface="Arial" panose="020B0604020202020204" pitchFamily="34" charset="0"/>
              </a:rPr>
              <a:t>hình</a:t>
            </a:r>
            <a:r>
              <a:rPr lang="en-US" sz="3200" dirty="0">
                <a:solidFill>
                  <a:srgbClr val="002060"/>
                </a:solidFill>
                <a:latin typeface="Arial" panose="020B0604020202020204" pitchFamily="34" charset="0"/>
              </a:rPr>
              <a:t> </a:t>
            </a:r>
            <a:r>
              <a:rPr lang="en-US" sz="3200" dirty="0" err="1">
                <a:solidFill>
                  <a:srgbClr val="002060"/>
                </a:solidFill>
                <a:latin typeface="Arial" panose="020B0604020202020204" pitchFamily="34" charset="0"/>
              </a:rPr>
              <a:t>là</a:t>
            </a:r>
            <a:r>
              <a:rPr lang="en-US" sz="3200" dirty="0">
                <a:solidFill>
                  <a:srgbClr val="002060"/>
                </a:solidFill>
                <a:latin typeface="Arial" panose="020B0604020202020204" pitchFamily="34" charset="0"/>
              </a:rPr>
              <a:t> </a:t>
            </a:r>
            <a:r>
              <a:rPr lang="en-US" sz="3200" dirty="0" err="1">
                <a:solidFill>
                  <a:srgbClr val="002060"/>
                </a:solidFill>
                <a:latin typeface="Arial" panose="020B0604020202020204" pitchFamily="34" charset="0"/>
              </a:rPr>
              <a:t>khoảng</a:t>
            </a:r>
            <a:r>
              <a:rPr lang="en-US" sz="3200" dirty="0">
                <a:solidFill>
                  <a:srgbClr val="002060"/>
                </a:solidFill>
                <a:latin typeface="Arial" panose="020B0604020202020204" pitchFamily="34" charset="0"/>
              </a:rPr>
              <a:t> </a:t>
            </a:r>
            <a:r>
              <a:rPr lang="en-US" sz="3200" dirty="0" err="1">
                <a:solidFill>
                  <a:srgbClr val="002060"/>
                </a:solidFill>
                <a:latin typeface="Arial" panose="020B0604020202020204" pitchFamily="34" charset="0"/>
              </a:rPr>
              <a:t>không</a:t>
            </a:r>
            <a:r>
              <a:rPr lang="en-US" sz="3200" dirty="0">
                <a:solidFill>
                  <a:srgbClr val="002060"/>
                </a:solidFill>
                <a:latin typeface="Arial" panose="020B0604020202020204" pitchFamily="34" charset="0"/>
              </a:rPr>
              <a:t> </a:t>
            </a:r>
            <a:r>
              <a:rPr lang="en-US" sz="3200" dirty="0" err="1">
                <a:solidFill>
                  <a:srgbClr val="002060"/>
                </a:solidFill>
                <a:latin typeface="Arial" panose="020B0604020202020204" pitchFamily="34" charset="0"/>
              </a:rPr>
              <a:t>gian</a:t>
            </a:r>
            <a:r>
              <a:rPr lang="en-US" sz="3200" dirty="0">
                <a:solidFill>
                  <a:srgbClr val="002060"/>
                </a:solidFill>
                <a:latin typeface="Arial" panose="020B0604020202020204" pitchFamily="34" charset="0"/>
              </a:rPr>
              <a:t> </a:t>
            </a:r>
            <a:r>
              <a:rPr lang="en-US" sz="3200" dirty="0" err="1">
                <a:solidFill>
                  <a:srgbClr val="002060"/>
                </a:solidFill>
                <a:latin typeface="Arial" panose="020B0604020202020204" pitchFamily="34" charset="0"/>
              </a:rPr>
              <a:t>mà</a:t>
            </a:r>
            <a:r>
              <a:rPr lang="en-US" sz="3200" dirty="0">
                <a:solidFill>
                  <a:srgbClr val="002060"/>
                </a:solidFill>
                <a:latin typeface="Arial" panose="020B0604020202020204" pitchFamily="34" charset="0"/>
              </a:rPr>
              <a:t> </a:t>
            </a:r>
            <a:r>
              <a:rPr lang="en-US" sz="3200" dirty="0" err="1">
                <a:solidFill>
                  <a:srgbClr val="002060"/>
                </a:solidFill>
                <a:latin typeface="Arial" panose="020B0604020202020204" pitchFamily="34" charset="0"/>
              </a:rPr>
              <a:t>hình</a:t>
            </a:r>
            <a:r>
              <a:rPr lang="en-US" sz="3200" dirty="0">
                <a:solidFill>
                  <a:srgbClr val="002060"/>
                </a:solidFill>
                <a:latin typeface="Arial" panose="020B0604020202020204" pitchFamily="34" charset="0"/>
              </a:rPr>
              <a:t> </a:t>
            </a:r>
            <a:r>
              <a:rPr lang="en-US" sz="3200" dirty="0" err="1">
                <a:solidFill>
                  <a:srgbClr val="002060"/>
                </a:solidFill>
                <a:latin typeface="Arial" panose="020B0604020202020204" pitchFamily="34" charset="0"/>
              </a:rPr>
              <a:t>đó</a:t>
            </a:r>
            <a:r>
              <a:rPr lang="en-US" sz="3200" dirty="0">
                <a:solidFill>
                  <a:srgbClr val="002060"/>
                </a:solidFill>
                <a:latin typeface="Arial" panose="020B0604020202020204" pitchFamily="34" charset="0"/>
              </a:rPr>
              <a:t> </a:t>
            </a:r>
            <a:r>
              <a:rPr lang="en-US" sz="3200" dirty="0" err="1">
                <a:solidFill>
                  <a:srgbClr val="002060"/>
                </a:solidFill>
                <a:latin typeface="Arial" panose="020B0604020202020204" pitchFamily="34" charset="0"/>
              </a:rPr>
              <a:t>chiếm</a:t>
            </a:r>
            <a:r>
              <a:rPr lang="en-US" sz="3200" dirty="0">
                <a:solidFill>
                  <a:srgbClr val="002060"/>
                </a:solidFill>
                <a:latin typeface="Arial" panose="020B0604020202020204" pitchFamily="34" charset="0"/>
              </a:rPr>
              <a:t> </a:t>
            </a:r>
            <a:r>
              <a:rPr lang="en-US" sz="3200" dirty="0" err="1">
                <a:solidFill>
                  <a:srgbClr val="002060"/>
                </a:solidFill>
                <a:latin typeface="Arial" panose="020B0604020202020204" pitchFamily="34" charset="0"/>
              </a:rPr>
              <a:t>chỗ</a:t>
            </a:r>
            <a:r>
              <a:rPr lang="en-US" sz="3200" dirty="0">
                <a:solidFill>
                  <a:srgbClr val="002060"/>
                </a:solidFill>
                <a:latin typeface="Arial" panose="020B0604020202020204" pitchFamily="34" charset="0"/>
              </a:rPr>
              <a:t>.</a:t>
            </a:r>
          </a:p>
        </p:txBody>
      </p:sp>
      <p:sp>
        <p:nvSpPr>
          <p:cNvPr id="38" name="TextBox 37">
            <a:extLst>
              <a:ext uri="{FF2B5EF4-FFF2-40B4-BE49-F238E27FC236}">
                <a16:creationId xmlns:a16="http://schemas.microsoft.com/office/drawing/2014/main" id="{0FD9DEBA-58D9-4E07-BAB9-C1DFB14CA74D}"/>
              </a:ext>
            </a:extLst>
          </p:cNvPr>
          <p:cNvSpPr txBox="1"/>
          <p:nvPr/>
        </p:nvSpPr>
        <p:spPr>
          <a:xfrm>
            <a:off x="6053848" y="1516482"/>
            <a:ext cx="4880557" cy="584775"/>
          </a:xfrm>
          <a:prstGeom prst="rect">
            <a:avLst/>
          </a:prstGeom>
          <a:noFill/>
        </p:spPr>
        <p:txBody>
          <a:bodyPr wrap="square" rtlCol="0">
            <a:spAutoFit/>
          </a:bodyPr>
          <a:lstStyle/>
          <a:p>
            <a:pPr algn="ctr"/>
            <a:r>
              <a:rPr lang="en-US" sz="3200" dirty="0">
                <a:solidFill>
                  <a:srgbClr val="79A0A1"/>
                </a:solidFill>
                <a:latin typeface="Arial" panose="020B0604020202020204" pitchFamily="34" charset="0"/>
              </a:rPr>
              <a:t>KẾT LUẬN</a:t>
            </a:r>
          </a:p>
        </p:txBody>
      </p:sp>
    </p:spTree>
    <p:extLst>
      <p:ext uri="{BB962C8B-B14F-4D97-AF65-F5344CB8AC3E}">
        <p14:creationId xmlns:p14="http://schemas.microsoft.com/office/powerpoint/2010/main" val="450839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25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1250"/>
                                        <p:tgtEl>
                                          <p:spTgt spid="22"/>
                                        </p:tgtEl>
                                      </p:cBhvr>
                                    </p:animEffect>
                                  </p:childTnLst>
                                </p:cTn>
                              </p:par>
                            </p:childTnLst>
                          </p:cTn>
                        </p:par>
                        <p:par>
                          <p:cTn id="16" fill="hold">
                            <p:stCondLst>
                              <p:cond delay="1250"/>
                            </p:stCondLst>
                            <p:childTnLst>
                              <p:par>
                                <p:cTn id="17" presetID="2" presetClass="exit" presetSubtype="8" fill="hold" nodeType="afterEffect">
                                  <p:stCondLst>
                                    <p:cond delay="0"/>
                                  </p:stCondLst>
                                  <p:childTnLst>
                                    <p:anim calcmode="lin" valueType="num">
                                      <p:cBhvr additive="base">
                                        <p:cTn id="18" dur="500"/>
                                        <p:tgtEl>
                                          <p:spTgt spid="19"/>
                                        </p:tgtEl>
                                        <p:attrNameLst>
                                          <p:attrName>ppt_x</p:attrName>
                                        </p:attrNameLst>
                                      </p:cBhvr>
                                      <p:tavLst>
                                        <p:tav tm="0">
                                          <p:val>
                                            <p:strVal val="ppt_x"/>
                                          </p:val>
                                        </p:tav>
                                        <p:tav tm="100000">
                                          <p:val>
                                            <p:strVal val="0-ppt_w/2"/>
                                          </p:val>
                                        </p:tav>
                                      </p:tavLst>
                                    </p:anim>
                                    <p:anim calcmode="lin" valueType="num">
                                      <p:cBhvr additive="base">
                                        <p:cTn id="19" dur="500"/>
                                        <p:tgtEl>
                                          <p:spTgt spid="19"/>
                                        </p:tgtEl>
                                        <p:attrNameLst>
                                          <p:attrName>ppt_y</p:attrName>
                                        </p:attrNameLst>
                                      </p:cBhvr>
                                      <p:tavLst>
                                        <p:tav tm="0">
                                          <p:val>
                                            <p:strVal val="ppt_y"/>
                                          </p:val>
                                        </p:tav>
                                        <p:tav tm="100000">
                                          <p:val>
                                            <p:strVal val="ppt_y"/>
                                          </p:val>
                                        </p:tav>
                                      </p:tavLst>
                                    </p:anim>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up)">
                                      <p:cBhvr>
                                        <p:cTn id="34" dur="500"/>
                                        <p:tgtEl>
                                          <p:spTgt spid="32"/>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up)">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nodeType="clickEffect">
                                  <p:stCondLst>
                                    <p:cond delay="0"/>
                                  </p:stCondLst>
                                  <p:childTnLst>
                                    <p:animEffect transition="out" filter="blinds(horizontal)">
                                      <p:cBhvr>
                                        <p:cTn id="42" dur="500"/>
                                        <p:tgtEl>
                                          <p:spTgt spid="30"/>
                                        </p:tgtEl>
                                      </p:cBhvr>
                                    </p:animEffect>
                                    <p:set>
                                      <p:cBhvr>
                                        <p:cTn id="43" dur="1" fill="hold">
                                          <p:stCondLst>
                                            <p:cond delay="499"/>
                                          </p:stCondLst>
                                        </p:cTn>
                                        <p:tgtEl>
                                          <p:spTgt spid="30"/>
                                        </p:tgtEl>
                                        <p:attrNameLst>
                                          <p:attrName>style.visibility</p:attrName>
                                        </p:attrNameLst>
                                      </p:cBhvr>
                                      <p:to>
                                        <p:strVal val="hidden"/>
                                      </p:to>
                                    </p:set>
                                  </p:childTnLst>
                                </p:cTn>
                              </p:par>
                              <p:par>
                                <p:cTn id="44" presetID="3" presetClass="exit" presetSubtype="10" fill="hold" grpId="1" nodeType="withEffect">
                                  <p:stCondLst>
                                    <p:cond delay="0"/>
                                  </p:stCondLst>
                                  <p:childTnLst>
                                    <p:animEffect transition="out" filter="blinds(horizontal)">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par>
                                <p:cTn id="47" presetID="3" presetClass="exit" presetSubtype="10" fill="hold" grpId="1" nodeType="withEffect">
                                  <p:stCondLst>
                                    <p:cond delay="0"/>
                                  </p:stCondLst>
                                  <p:childTnLst>
                                    <p:animEffect transition="out" filter="blinds(horizontal)">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3" presetClass="exit" presetSubtype="10" fill="hold" grpId="1" nodeType="withEffect">
                                  <p:stCondLst>
                                    <p:cond delay="0"/>
                                  </p:stCondLst>
                                  <p:childTnLst>
                                    <p:animEffect transition="out" filter="blinds(horizontal)">
                                      <p:cBhvr>
                                        <p:cTn id="51" dur="500"/>
                                        <p:tgtEl>
                                          <p:spTgt spid="33"/>
                                        </p:tgtEl>
                                      </p:cBhvr>
                                    </p:animEffect>
                                    <p:set>
                                      <p:cBhvr>
                                        <p:cTn id="52" dur="1" fill="hold">
                                          <p:stCondLst>
                                            <p:cond delay="499"/>
                                          </p:stCondLst>
                                        </p:cTn>
                                        <p:tgtEl>
                                          <p:spTgt spid="3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1000"/>
                                        <p:tgtEl>
                                          <p:spTgt spid="38"/>
                                        </p:tgtEl>
                                      </p:cBhvr>
                                    </p:animEffect>
                                    <p:anim calcmode="lin" valueType="num">
                                      <p:cBhvr>
                                        <p:cTn id="58" dur="1000" fill="hold"/>
                                        <p:tgtEl>
                                          <p:spTgt spid="38"/>
                                        </p:tgtEl>
                                        <p:attrNameLst>
                                          <p:attrName>ppt_x</p:attrName>
                                        </p:attrNameLst>
                                      </p:cBhvr>
                                      <p:tavLst>
                                        <p:tav tm="0">
                                          <p:val>
                                            <p:strVal val="#ppt_x"/>
                                          </p:val>
                                        </p:tav>
                                        <p:tav tm="100000">
                                          <p:val>
                                            <p:strVal val="#ppt_x"/>
                                          </p:val>
                                        </p:tav>
                                      </p:tavLst>
                                    </p:anim>
                                    <p:anim calcmode="lin" valueType="num">
                                      <p:cBhvr>
                                        <p:cTn id="59" dur="1000" fill="hold"/>
                                        <p:tgtEl>
                                          <p:spTgt spid="3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1000"/>
                                        <p:tgtEl>
                                          <p:spTgt spid="37"/>
                                        </p:tgtEl>
                                      </p:cBhvr>
                                    </p:animEffect>
                                    <p:anim calcmode="lin" valueType="num">
                                      <p:cBhvr>
                                        <p:cTn id="63" dur="1000" fill="hold"/>
                                        <p:tgtEl>
                                          <p:spTgt spid="37"/>
                                        </p:tgtEl>
                                        <p:attrNameLst>
                                          <p:attrName>ppt_x</p:attrName>
                                        </p:attrNameLst>
                                      </p:cBhvr>
                                      <p:tavLst>
                                        <p:tav tm="0">
                                          <p:val>
                                            <p:strVal val="#ppt_x"/>
                                          </p:val>
                                        </p:tav>
                                        <p:tav tm="100000">
                                          <p:val>
                                            <p:strVal val="#ppt_x"/>
                                          </p:val>
                                        </p:tav>
                                      </p:tavLst>
                                    </p:anim>
                                    <p:anim calcmode="lin" valueType="num">
                                      <p:cBhvr>
                                        <p:cTn id="64" dur="1000" fill="hold"/>
                                        <p:tgtEl>
                                          <p:spTgt spid="3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1000"/>
                                        <p:tgtEl>
                                          <p:spTgt spid="36"/>
                                        </p:tgtEl>
                                      </p:cBhvr>
                                    </p:animEffect>
                                    <p:anim calcmode="lin" valueType="num">
                                      <p:cBhvr>
                                        <p:cTn id="68" dur="1000" fill="hold"/>
                                        <p:tgtEl>
                                          <p:spTgt spid="36"/>
                                        </p:tgtEl>
                                        <p:attrNameLst>
                                          <p:attrName>ppt_x</p:attrName>
                                        </p:attrNameLst>
                                      </p:cBhvr>
                                      <p:tavLst>
                                        <p:tav tm="0">
                                          <p:val>
                                            <p:strVal val="#ppt_x"/>
                                          </p:val>
                                        </p:tav>
                                        <p:tav tm="100000">
                                          <p:val>
                                            <p:strVal val="#ppt_x"/>
                                          </p:val>
                                        </p:tav>
                                      </p:tavLst>
                                    </p:anim>
                                    <p:anim calcmode="lin" valueType="num">
                                      <p:cBhvr>
                                        <p:cTn id="6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animBg="1"/>
      <p:bldP spid="31" grpId="0" animBg="1"/>
      <p:bldP spid="31" grpId="1" animBg="1"/>
      <p:bldP spid="32" grpId="0" animBg="1"/>
      <p:bldP spid="32" grpId="1" animBg="1"/>
      <p:bldP spid="33" grpId="0" animBg="1"/>
      <p:bldP spid="33" grpId="1" animBg="1"/>
      <p:bldP spid="37"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01F750-5638-4A2F-AD29-7740BDD304B4}"/>
              </a:ext>
            </a:extLst>
          </p:cNvPr>
          <p:cNvSpPr/>
          <p:nvPr/>
        </p:nvSpPr>
        <p:spPr>
          <a:xfrm>
            <a:off x="0" y="0"/>
            <a:ext cx="12192000" cy="6858000"/>
          </a:xfrm>
          <a:prstGeom prst="rect">
            <a:avLst/>
          </a:prstGeom>
          <a:solidFill>
            <a:srgbClr val="CA9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F10F3610-01AF-4E7C-B159-87F0DBF0BA46}"/>
              </a:ext>
            </a:extLst>
          </p:cNvPr>
          <p:cNvSpPr txBox="1"/>
          <p:nvPr/>
        </p:nvSpPr>
        <p:spPr>
          <a:xfrm>
            <a:off x="-350729" y="1120676"/>
            <a:ext cx="12542729" cy="2308324"/>
          </a:xfrm>
          <a:prstGeom prst="rect">
            <a:avLst/>
          </a:prstGeom>
          <a:noFill/>
        </p:spPr>
        <p:txBody>
          <a:bodyPr wrap="square" rtlCol="0">
            <a:spAutoFit/>
          </a:bodyPr>
          <a:lstStyle/>
          <a:p>
            <a:pPr algn="ctr"/>
            <a:r>
              <a:rPr lang="en-US" sz="7200" b="1" dirty="0">
                <a:ln w="12700">
                  <a:solidFill>
                    <a:schemeClr val="tx1"/>
                  </a:solidFill>
                </a:ln>
                <a:solidFill>
                  <a:schemeClr val="accent4">
                    <a:lumMod val="60000"/>
                    <a:lumOff val="40000"/>
                  </a:schemeClr>
                </a:solidFill>
                <a:latin typeface="Arial" panose="020B0604020202020204" pitchFamily="34" charset="0"/>
              </a:rPr>
              <a:t>2. So </a:t>
            </a:r>
            <a:r>
              <a:rPr lang="en-US" sz="7200" b="1" dirty="0" err="1">
                <a:ln w="12700">
                  <a:solidFill>
                    <a:schemeClr val="tx1"/>
                  </a:solidFill>
                </a:ln>
                <a:solidFill>
                  <a:schemeClr val="accent4">
                    <a:lumMod val="60000"/>
                    <a:lumOff val="40000"/>
                  </a:schemeClr>
                </a:solidFill>
                <a:latin typeface="Arial" panose="020B0604020202020204" pitchFamily="34" charset="0"/>
              </a:rPr>
              <a:t>sánh</a:t>
            </a:r>
            <a:r>
              <a:rPr lang="en-US" sz="7200" b="1" dirty="0">
                <a:ln w="12700">
                  <a:solidFill>
                    <a:schemeClr val="tx1"/>
                  </a:solidFill>
                </a:ln>
                <a:solidFill>
                  <a:schemeClr val="accent4">
                    <a:lumMod val="60000"/>
                    <a:lumOff val="40000"/>
                  </a:schemeClr>
                </a:solidFill>
                <a:latin typeface="Arial" panose="020B0604020202020204" pitchFamily="34" charset="0"/>
              </a:rPr>
              <a:t> </a:t>
            </a:r>
            <a:r>
              <a:rPr lang="en-US" sz="7200" b="1" dirty="0" err="1">
                <a:ln w="12700">
                  <a:solidFill>
                    <a:schemeClr val="tx1"/>
                  </a:solidFill>
                </a:ln>
                <a:solidFill>
                  <a:schemeClr val="accent4">
                    <a:lumMod val="60000"/>
                    <a:lumOff val="40000"/>
                  </a:schemeClr>
                </a:solidFill>
                <a:latin typeface="Arial" panose="020B0604020202020204" pitchFamily="34" charset="0"/>
              </a:rPr>
              <a:t>thể</a:t>
            </a:r>
            <a:r>
              <a:rPr lang="en-US" sz="7200" b="1" dirty="0">
                <a:ln w="12700">
                  <a:solidFill>
                    <a:schemeClr val="tx1"/>
                  </a:solidFill>
                </a:ln>
                <a:solidFill>
                  <a:schemeClr val="accent4">
                    <a:lumMod val="60000"/>
                    <a:lumOff val="40000"/>
                  </a:schemeClr>
                </a:solidFill>
                <a:latin typeface="Arial" panose="020B0604020202020204" pitchFamily="34" charset="0"/>
              </a:rPr>
              <a:t> </a:t>
            </a:r>
            <a:r>
              <a:rPr lang="en-US" sz="7200" b="1" dirty="0" err="1">
                <a:ln w="12700">
                  <a:solidFill>
                    <a:schemeClr val="tx1"/>
                  </a:solidFill>
                </a:ln>
                <a:solidFill>
                  <a:schemeClr val="accent4">
                    <a:lumMod val="60000"/>
                    <a:lumOff val="40000"/>
                  </a:schemeClr>
                </a:solidFill>
                <a:latin typeface="Arial" panose="020B0604020202020204" pitchFamily="34" charset="0"/>
              </a:rPr>
              <a:t>tích</a:t>
            </a:r>
            <a:r>
              <a:rPr lang="en-US" sz="7200" b="1" dirty="0">
                <a:ln w="12700">
                  <a:solidFill>
                    <a:schemeClr val="tx1"/>
                  </a:solidFill>
                </a:ln>
                <a:solidFill>
                  <a:schemeClr val="accent4">
                    <a:lumMod val="60000"/>
                    <a:lumOff val="40000"/>
                  </a:schemeClr>
                </a:solidFill>
                <a:latin typeface="Arial" panose="020B0604020202020204" pitchFamily="34" charset="0"/>
              </a:rPr>
              <a:t> </a:t>
            </a:r>
            <a:r>
              <a:rPr lang="en-US" sz="7200" b="1" dirty="0" err="1">
                <a:ln w="12700">
                  <a:solidFill>
                    <a:schemeClr val="tx1"/>
                  </a:solidFill>
                </a:ln>
                <a:solidFill>
                  <a:schemeClr val="accent4">
                    <a:lumMod val="60000"/>
                    <a:lumOff val="40000"/>
                  </a:schemeClr>
                </a:solidFill>
                <a:latin typeface="Arial" panose="020B0604020202020204" pitchFamily="34" charset="0"/>
              </a:rPr>
              <a:t>của</a:t>
            </a:r>
            <a:r>
              <a:rPr lang="en-US" sz="7200" b="1" dirty="0">
                <a:ln w="12700">
                  <a:solidFill>
                    <a:schemeClr val="tx1"/>
                  </a:solidFill>
                </a:ln>
                <a:solidFill>
                  <a:schemeClr val="accent4">
                    <a:lumMod val="60000"/>
                    <a:lumOff val="40000"/>
                  </a:schemeClr>
                </a:solidFill>
                <a:latin typeface="Arial" panose="020B0604020202020204" pitchFamily="34" charset="0"/>
              </a:rPr>
              <a:t> </a:t>
            </a:r>
            <a:r>
              <a:rPr lang="en-US" sz="7200" b="1" dirty="0" err="1">
                <a:ln w="12700">
                  <a:solidFill>
                    <a:schemeClr val="tx1"/>
                  </a:solidFill>
                </a:ln>
                <a:solidFill>
                  <a:schemeClr val="accent4">
                    <a:lumMod val="60000"/>
                    <a:lumOff val="40000"/>
                  </a:schemeClr>
                </a:solidFill>
                <a:latin typeface="Arial" panose="020B0604020202020204" pitchFamily="34" charset="0"/>
              </a:rPr>
              <a:t>các</a:t>
            </a:r>
            <a:r>
              <a:rPr lang="en-US" sz="7200" b="1" dirty="0">
                <a:ln w="12700">
                  <a:solidFill>
                    <a:schemeClr val="tx1"/>
                  </a:solidFill>
                </a:ln>
                <a:solidFill>
                  <a:schemeClr val="accent4">
                    <a:lumMod val="60000"/>
                    <a:lumOff val="40000"/>
                  </a:schemeClr>
                </a:solidFill>
                <a:latin typeface="Arial" panose="020B0604020202020204" pitchFamily="34" charset="0"/>
              </a:rPr>
              <a:t> </a:t>
            </a:r>
            <a:r>
              <a:rPr lang="en-US" sz="7200" b="1" dirty="0" err="1">
                <a:ln w="12700">
                  <a:solidFill>
                    <a:schemeClr val="tx1"/>
                  </a:solidFill>
                </a:ln>
                <a:solidFill>
                  <a:schemeClr val="accent4">
                    <a:lumMod val="60000"/>
                    <a:lumOff val="40000"/>
                  </a:schemeClr>
                </a:solidFill>
                <a:latin typeface="Arial" panose="020B0604020202020204" pitchFamily="34" charset="0"/>
              </a:rPr>
              <a:t>hình</a:t>
            </a:r>
            <a:r>
              <a:rPr lang="en-US" sz="7200" b="1" dirty="0">
                <a:ln w="12700">
                  <a:solidFill>
                    <a:schemeClr val="tx1"/>
                  </a:solidFill>
                </a:ln>
                <a:solidFill>
                  <a:schemeClr val="accent4">
                    <a:lumMod val="60000"/>
                    <a:lumOff val="40000"/>
                  </a:schemeClr>
                </a:solidFill>
                <a:latin typeface="Arial" panose="020B0604020202020204" pitchFamily="34" charset="0"/>
              </a:rPr>
              <a:t> </a:t>
            </a:r>
            <a:r>
              <a:rPr lang="en-US" sz="7200" b="1" dirty="0" err="1">
                <a:ln w="12700">
                  <a:solidFill>
                    <a:schemeClr val="tx1"/>
                  </a:solidFill>
                </a:ln>
                <a:solidFill>
                  <a:schemeClr val="accent4">
                    <a:lumMod val="60000"/>
                    <a:lumOff val="40000"/>
                  </a:schemeClr>
                </a:solidFill>
                <a:latin typeface="Arial" panose="020B0604020202020204" pitchFamily="34" charset="0"/>
              </a:rPr>
              <a:t>với</a:t>
            </a:r>
            <a:r>
              <a:rPr lang="en-US" sz="7200" b="1" dirty="0">
                <a:ln w="12700">
                  <a:solidFill>
                    <a:schemeClr val="tx1"/>
                  </a:solidFill>
                </a:ln>
                <a:solidFill>
                  <a:schemeClr val="accent4">
                    <a:lumMod val="60000"/>
                    <a:lumOff val="40000"/>
                  </a:schemeClr>
                </a:solidFill>
                <a:latin typeface="Arial" panose="020B0604020202020204" pitchFamily="34" charset="0"/>
              </a:rPr>
              <a:t> </a:t>
            </a:r>
            <a:r>
              <a:rPr lang="en-US" sz="7200" b="1" dirty="0" err="1">
                <a:ln w="12700">
                  <a:solidFill>
                    <a:schemeClr val="tx1"/>
                  </a:solidFill>
                </a:ln>
                <a:solidFill>
                  <a:schemeClr val="accent4">
                    <a:lumMod val="60000"/>
                    <a:lumOff val="40000"/>
                  </a:schemeClr>
                </a:solidFill>
                <a:latin typeface="Arial" panose="020B0604020202020204" pitchFamily="34" charset="0"/>
              </a:rPr>
              <a:t>nhau</a:t>
            </a:r>
            <a:endParaRPr lang="vi-VN" sz="7200" b="1" dirty="0">
              <a:ln w="12700">
                <a:solidFill>
                  <a:schemeClr val="tx1"/>
                </a:solidFill>
              </a:ln>
              <a:solidFill>
                <a:schemeClr val="accent4">
                  <a:lumMod val="60000"/>
                  <a:lumOff val="40000"/>
                </a:schemeClr>
              </a:solidFill>
              <a:latin typeface="Arial" panose="020B0604020202020204" pitchFamily="34" charset="0"/>
            </a:endParaRPr>
          </a:p>
        </p:txBody>
      </p:sp>
      <p:pic>
        <p:nvPicPr>
          <p:cNvPr id="12" name="Picture 11">
            <a:extLst>
              <a:ext uri="{FF2B5EF4-FFF2-40B4-BE49-F238E27FC236}">
                <a16:creationId xmlns:a16="http://schemas.microsoft.com/office/drawing/2014/main" id="{D197766E-DAFC-4B59-956C-52799A1A682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596" b="90576" l="7614" r="94091">
                        <a14:foregroundMark x1="43295" y1="7167" x2="63068" y2="9086"/>
                        <a14:foregroundMark x1="85795" y1="46275" x2="87273" y2="65801"/>
                        <a14:foregroundMark x1="68523" y1="35497" x2="65341" y2="82280"/>
                        <a14:foregroundMark x1="58750" y1="46670" x2="66023" y2="56433"/>
                        <a14:foregroundMark x1="66023" y1="56433" x2="67045" y2="65801"/>
                        <a14:foregroundMark x1="59886" y1="43510" x2="69886" y2="73081"/>
                        <a14:foregroundMark x1="64545" y1="41591" x2="73068" y2="67664"/>
                        <a14:foregroundMark x1="7727" y1="56095" x2="8182" y2="65914"/>
                        <a14:foregroundMark x1="25227" y1="68736" x2="40909" y2="82675"/>
                        <a14:foregroundMark x1="33523" y1="83521" x2="60909" y2="84876"/>
                        <a14:foregroundMark x1="52614" y1="90519" x2="59432" y2="90068"/>
                        <a14:foregroundMark x1="47273" y1="88600" x2="53068" y2="89334"/>
                        <a14:foregroundMark x1="69659" y1="6546" x2="71364" y2="8860"/>
                        <a14:foregroundMark x1="22045" y1="14052" x2="37727" y2="19018"/>
                        <a14:foregroundMark x1="50455" y1="3894" x2="51818" y2="5926"/>
                        <a14:foregroundMark x1="81932" y1="31659" x2="87500" y2="40745"/>
                        <a14:foregroundMark x1="73864" y1="11174" x2="73864" y2="11174"/>
                        <a14:foregroundMark x1="84091" y1="26411" x2="84091" y2="26411"/>
                        <a14:foregroundMark x1="87500" y1="31377" x2="87500" y2="31377"/>
                        <a14:foregroundMark x1="82614" y1="22912" x2="82614" y2="22912"/>
                        <a14:foregroundMark x1="32614" y1="27991" x2="46023" y2="60497"/>
                        <a14:foregroundMark x1="33295" y1="11400" x2="33864" y2="12980"/>
                        <a14:foregroundMark x1="15795" y1="35045" x2="15795" y2="35045"/>
                        <a14:foregroundMark x1="17955" y1="32788" x2="17955" y2="32788"/>
                        <a14:foregroundMark x1="19432" y1="31208" x2="19432" y2="31208"/>
                        <a14:foregroundMark x1="20909" y1="29458" x2="20909" y2="29458"/>
                        <a14:foregroundMark x1="21705" y1="28612" x2="21705" y2="28612"/>
                        <a14:foregroundMark x1="19886" y1="30418" x2="20114" y2="30418"/>
                        <a14:foregroundMark x1="13068" y1="38713" x2="13068" y2="38713"/>
                        <a14:foregroundMark x1="13409" y1="37641" x2="13409" y2="37641"/>
                        <a14:foregroundMark x1="10909" y1="41422" x2="10909" y2="41422"/>
                        <a14:foregroundMark x1="17273" y1="72856" x2="17273" y2="72856"/>
                        <a14:foregroundMark x1="13636" y1="70542" x2="13636" y2="70542"/>
                        <a14:foregroundMark x1="9773" y1="67664" x2="9773" y2="67664"/>
                        <a14:foregroundMark x1="17727" y1="76298" x2="17727" y2="76298"/>
                        <a14:foregroundMark x1="22727" y1="82731" x2="22727" y2="82731"/>
                        <a14:foregroundMark x1="17386" y1="74549" x2="17386" y2="74549"/>
                        <a14:foregroundMark x1="21250" y1="81151" x2="21250" y2="81151"/>
                        <a14:foregroundMark x1="19318" y1="79289" x2="19318" y2="79289"/>
                        <a14:foregroundMark x1="20341" y1="80135" x2="20341" y2="80135"/>
                        <a14:foregroundMark x1="22159" y1="81998" x2="22159" y2="81998"/>
                        <a14:foregroundMark x1="35114" y1="87698" x2="35114" y2="87698"/>
                        <a14:foregroundMark x1="20568" y1="86569" x2="20568" y2="86569"/>
                        <a14:foregroundMark x1="60114" y1="90632" x2="60114" y2="90632"/>
                        <a14:foregroundMark x1="65455" y1="90632" x2="65455" y2="90632"/>
                        <a14:foregroundMark x1="71932" y1="89898" x2="71932" y2="89898"/>
                        <a14:foregroundMark x1="77386" y1="88318" x2="77386" y2="88318"/>
                        <a14:foregroundMark x1="76932" y1="84255" x2="76932" y2="84255"/>
                        <a14:foregroundMark x1="76477" y1="78217" x2="76477" y2="78217"/>
                        <a14:foregroundMark x1="78409" y1="75847" x2="78409" y2="75847"/>
                        <a14:foregroundMark x1="85682" y1="72009" x2="85682" y2="72009"/>
                        <a14:foregroundMark x1="87386" y1="70260" x2="87386" y2="70260"/>
                        <a14:foregroundMark x1="89886" y1="67833" x2="89886" y2="67833"/>
                        <a14:foregroundMark x1="88182" y1="31828" x2="88182" y2="31828"/>
                        <a14:foregroundMark x1="86705" y1="29402" x2="86705" y2="29402"/>
                        <a14:foregroundMark x1="78182" y1="16591" x2="78182" y2="16591"/>
                        <a14:foregroundMark x1="76250" y1="14052" x2="76250" y2="14052"/>
                        <a14:foregroundMark x1="81136" y1="20655" x2="81136" y2="20655"/>
                        <a14:foregroundMark x1="85568" y1="27201" x2="85568" y2="27201"/>
                        <a14:foregroundMark x1="72273" y1="9086" x2="72273" y2="9086"/>
                        <a14:foregroundMark x1="68295" y1="5587" x2="68295" y2="5587"/>
                        <a14:foregroundMark x1="66705" y1="6659" x2="66705" y2="6659"/>
                        <a14:foregroundMark x1="57614" y1="4740" x2="57614" y2="4740"/>
                        <a14:foregroundMark x1="60568" y1="5023" x2="60568" y2="5023"/>
                        <a14:foregroundMark x1="42159" y1="5700" x2="42159" y2="5700"/>
                        <a14:foregroundMark x1="36818" y1="7844" x2="36818" y2="7844"/>
                        <a14:foregroundMark x1="44091" y1="5643" x2="44091" y2="5643"/>
                        <a14:foregroundMark x1="39432" y1="6603" x2="39432" y2="6603"/>
                        <a14:foregroundMark x1="33977" y1="9029" x2="33977" y2="9029"/>
                        <a14:foregroundMark x1="31818" y1="11005" x2="31818" y2="11005"/>
                        <a14:foregroundMark x1="33068" y1="9989" x2="33068" y2="9989"/>
                        <a14:foregroundMark x1="17045" y1="13600" x2="17273" y2="13600"/>
                        <a14:foregroundMark x1="20341" y1="12472" x2="19886" y2="12585"/>
                        <a14:foregroundMark x1="15795" y1="14616" x2="14886" y2="16253"/>
                        <a14:foregroundMark x1="50000" y1="2596" x2="50000" y2="2596"/>
                        <a14:foregroundMark x1="74659" y1="6828" x2="74659" y2="6828"/>
                        <a14:foregroundMark x1="91932" y1="39729" x2="91932" y2="39729"/>
                        <a14:foregroundMark x1="94091" y1="60102" x2="94091" y2="60102"/>
                      </a14:backgroundRemoval>
                    </a14:imgEffect>
                  </a14:imgLayer>
                </a14:imgProps>
              </a:ext>
              <a:ext uri="{28A0092B-C50C-407E-A947-70E740481C1C}">
                <a14:useLocalDpi xmlns:a14="http://schemas.microsoft.com/office/drawing/2010/main" val="0"/>
              </a:ext>
            </a:extLst>
          </a:blip>
          <a:stretch>
            <a:fillRect/>
          </a:stretch>
        </p:blipFill>
        <p:spPr>
          <a:xfrm>
            <a:off x="8531712" y="3114583"/>
            <a:ext cx="2000940" cy="402916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22F4237A-C78B-40E7-A21F-872A13355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7627" y="4313005"/>
            <a:ext cx="1376746" cy="2349500"/>
          </a:xfrm>
          <a:prstGeom prst="rect">
            <a:avLst/>
          </a:prstGeom>
        </p:spPr>
      </p:pic>
      <p:sp>
        <p:nvSpPr>
          <p:cNvPr id="14" name="Rectangle 13">
            <a:extLst>
              <a:ext uri="{FF2B5EF4-FFF2-40B4-BE49-F238E27FC236}">
                <a16:creationId xmlns:a16="http://schemas.microsoft.com/office/drawing/2014/main" id="{BBC88BD7-B262-4AA3-8848-7B33AC9D6490}"/>
              </a:ext>
            </a:extLst>
          </p:cNvPr>
          <p:cNvSpPr/>
          <p:nvPr/>
        </p:nvSpPr>
        <p:spPr>
          <a:xfrm>
            <a:off x="12192000" y="472374"/>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14E6057B-7839-4208-9BEE-7F61D530FFBD}"/>
              </a:ext>
            </a:extLst>
          </p:cNvPr>
          <p:cNvSpPr/>
          <p:nvPr/>
        </p:nvSpPr>
        <p:spPr>
          <a:xfrm>
            <a:off x="-10337950" y="6132829"/>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5350560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C52527-DA9C-4C78-A0D6-3FDC816229D8}"/>
              </a:ext>
            </a:extLst>
          </p:cNvPr>
          <p:cNvSpPr/>
          <p:nvPr/>
        </p:nvSpPr>
        <p:spPr>
          <a:xfrm>
            <a:off x="0" y="0"/>
            <a:ext cx="12192000" cy="6858000"/>
          </a:xfrm>
          <a:prstGeom prst="rect">
            <a:avLst/>
          </a:prstGeom>
          <a:solidFill>
            <a:srgbClr val="CA9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a:extLst>
              <a:ext uri="{FF2B5EF4-FFF2-40B4-BE49-F238E27FC236}">
                <a16:creationId xmlns:a16="http://schemas.microsoft.com/office/drawing/2014/main" id="{030A44C6-F916-42DE-B1ED-F86EA6DCD3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11" y="159674"/>
            <a:ext cx="1603757" cy="854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169A145E-6657-4AB5-8285-6A0FC3A26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096" y="4508500"/>
            <a:ext cx="1376746" cy="2349500"/>
          </a:xfrm>
          <a:prstGeom prst="rect">
            <a:avLst/>
          </a:prstGeom>
        </p:spPr>
      </p:pic>
      <p:sp>
        <p:nvSpPr>
          <p:cNvPr id="12" name="TextBox 11">
            <a:extLst>
              <a:ext uri="{FF2B5EF4-FFF2-40B4-BE49-F238E27FC236}">
                <a16:creationId xmlns:a16="http://schemas.microsoft.com/office/drawing/2014/main" id="{19844053-40C7-4719-B25B-72A8293AEB3C}"/>
              </a:ext>
            </a:extLst>
          </p:cNvPr>
          <p:cNvSpPr txBox="1"/>
          <p:nvPr/>
        </p:nvSpPr>
        <p:spPr>
          <a:xfrm>
            <a:off x="2617941" y="778809"/>
            <a:ext cx="6956118" cy="1446550"/>
          </a:xfrm>
          <a:prstGeom prst="rect">
            <a:avLst/>
          </a:prstGeom>
          <a:noFill/>
        </p:spPr>
        <p:txBody>
          <a:bodyPr wrap="square" rtlCol="0">
            <a:spAutoFit/>
          </a:bodyPr>
          <a:lstStyle/>
          <a:p>
            <a:pPr algn="ctr"/>
            <a:r>
              <a:rPr lang="en-US" sz="4400" b="1" dirty="0">
                <a:ln w="12700">
                  <a:solidFill>
                    <a:schemeClr val="tx1"/>
                  </a:solidFill>
                </a:ln>
                <a:solidFill>
                  <a:schemeClr val="accent4">
                    <a:lumMod val="60000"/>
                    <a:lumOff val="40000"/>
                  </a:schemeClr>
                </a:solidFill>
                <a:latin typeface="Arial" panose="020B0604020202020204" pitchFamily="34" charset="0"/>
              </a:rPr>
              <a:t>2. So </a:t>
            </a:r>
            <a:r>
              <a:rPr lang="en-US" sz="4400" b="1" dirty="0" err="1">
                <a:ln w="12700">
                  <a:solidFill>
                    <a:schemeClr val="tx1"/>
                  </a:solidFill>
                </a:ln>
                <a:solidFill>
                  <a:schemeClr val="accent4">
                    <a:lumMod val="60000"/>
                    <a:lumOff val="40000"/>
                  </a:schemeClr>
                </a:solidFill>
                <a:latin typeface="Arial" panose="020B0604020202020204" pitchFamily="34" charset="0"/>
              </a:rPr>
              <a:t>sánh</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thể</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tích</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của</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các</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hình</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với</a:t>
            </a:r>
            <a:r>
              <a:rPr lang="en-US" sz="4400" b="1" dirty="0">
                <a:ln w="12700">
                  <a:solidFill>
                    <a:schemeClr val="tx1"/>
                  </a:solidFill>
                </a:ln>
                <a:solidFill>
                  <a:schemeClr val="accent4">
                    <a:lumMod val="60000"/>
                    <a:lumOff val="40000"/>
                  </a:schemeClr>
                </a:solidFill>
                <a:latin typeface="Arial" panose="020B0604020202020204" pitchFamily="34" charset="0"/>
              </a:rPr>
              <a:t> </a:t>
            </a:r>
            <a:r>
              <a:rPr lang="en-US" sz="4400" b="1" dirty="0" err="1">
                <a:ln w="12700">
                  <a:solidFill>
                    <a:schemeClr val="tx1"/>
                  </a:solidFill>
                </a:ln>
                <a:solidFill>
                  <a:schemeClr val="accent4">
                    <a:lumMod val="60000"/>
                    <a:lumOff val="40000"/>
                  </a:schemeClr>
                </a:solidFill>
                <a:latin typeface="Arial" panose="020B0604020202020204" pitchFamily="34" charset="0"/>
              </a:rPr>
              <a:t>nhau</a:t>
            </a:r>
            <a:endParaRPr lang="vi-VN" sz="4400" b="1" dirty="0">
              <a:ln w="12700">
                <a:solidFill>
                  <a:schemeClr val="tx1"/>
                </a:solidFill>
              </a:ln>
              <a:solidFill>
                <a:schemeClr val="accent4">
                  <a:lumMod val="60000"/>
                  <a:lumOff val="40000"/>
                </a:schemeClr>
              </a:solidFill>
              <a:latin typeface="Arial" panose="020B0604020202020204" pitchFamily="34" charset="0"/>
            </a:endParaRPr>
          </a:p>
        </p:txBody>
      </p:sp>
      <p:sp>
        <p:nvSpPr>
          <p:cNvPr id="15" name="Rectangle 14">
            <a:extLst>
              <a:ext uri="{FF2B5EF4-FFF2-40B4-BE49-F238E27FC236}">
                <a16:creationId xmlns:a16="http://schemas.microsoft.com/office/drawing/2014/main" id="{564865E0-3942-4F04-AB54-1A4BB736EE08}"/>
              </a:ext>
            </a:extLst>
          </p:cNvPr>
          <p:cNvSpPr/>
          <p:nvPr/>
        </p:nvSpPr>
        <p:spPr>
          <a:xfrm>
            <a:off x="1879600" y="431800"/>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a:extLst>
              <a:ext uri="{FF2B5EF4-FFF2-40B4-BE49-F238E27FC236}">
                <a16:creationId xmlns:a16="http://schemas.microsoft.com/office/drawing/2014/main" id="{965BE614-B3F9-4BDB-BB96-F4C29A79C448}"/>
              </a:ext>
            </a:extLst>
          </p:cNvPr>
          <p:cNvSpPr/>
          <p:nvPr/>
        </p:nvSpPr>
        <p:spPr>
          <a:xfrm>
            <a:off x="0" y="6159500"/>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a:extLst>
              <a:ext uri="{FF2B5EF4-FFF2-40B4-BE49-F238E27FC236}">
                <a16:creationId xmlns:a16="http://schemas.microsoft.com/office/drawing/2014/main" id="{FACC74C7-1EF4-4CF6-80F9-00677166E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0991" y="3838665"/>
            <a:ext cx="3019335" cy="3019335"/>
          </a:xfrm>
          <a:prstGeom prst="rect">
            <a:avLst/>
          </a:prstGeom>
        </p:spPr>
      </p:pic>
      <p:pic>
        <p:nvPicPr>
          <p:cNvPr id="20" name="Picture 19">
            <a:extLst>
              <a:ext uri="{FF2B5EF4-FFF2-40B4-BE49-F238E27FC236}">
                <a16:creationId xmlns:a16="http://schemas.microsoft.com/office/drawing/2014/main" id="{57511B52-F50B-4471-B5A6-B69BD98ACD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96" b="90576" l="7614" r="94091">
                        <a14:foregroundMark x1="43295" y1="7167" x2="63068" y2="9086"/>
                        <a14:foregroundMark x1="85795" y1="46275" x2="87273" y2="65801"/>
                        <a14:foregroundMark x1="68523" y1="35497" x2="65341" y2="82280"/>
                        <a14:foregroundMark x1="58750" y1="46670" x2="66023" y2="56433"/>
                        <a14:foregroundMark x1="66023" y1="56433" x2="67045" y2="65801"/>
                        <a14:foregroundMark x1="59886" y1="43510" x2="69886" y2="73081"/>
                        <a14:foregroundMark x1="64545" y1="41591" x2="73068" y2="67664"/>
                        <a14:foregroundMark x1="7727" y1="56095" x2="8182" y2="65914"/>
                        <a14:foregroundMark x1="25227" y1="68736" x2="40909" y2="82675"/>
                        <a14:foregroundMark x1="33523" y1="83521" x2="60909" y2="84876"/>
                        <a14:foregroundMark x1="52614" y1="90519" x2="59432" y2="90068"/>
                        <a14:foregroundMark x1="47273" y1="88600" x2="53068" y2="89334"/>
                        <a14:foregroundMark x1="69659" y1="6546" x2="71364" y2="8860"/>
                        <a14:foregroundMark x1="22045" y1="14052" x2="37727" y2="19018"/>
                        <a14:foregroundMark x1="50455" y1="3894" x2="51818" y2="5926"/>
                        <a14:foregroundMark x1="81932" y1="31659" x2="87500" y2="40745"/>
                        <a14:foregroundMark x1="73864" y1="11174" x2="73864" y2="11174"/>
                        <a14:foregroundMark x1="84091" y1="26411" x2="84091" y2="26411"/>
                        <a14:foregroundMark x1="87500" y1="31377" x2="87500" y2="31377"/>
                        <a14:foregroundMark x1="82614" y1="22912" x2="82614" y2="22912"/>
                        <a14:foregroundMark x1="32614" y1="27991" x2="46023" y2="60497"/>
                        <a14:foregroundMark x1="33295" y1="11400" x2="33864" y2="12980"/>
                        <a14:foregroundMark x1="15795" y1="35045" x2="15795" y2="35045"/>
                        <a14:foregroundMark x1="17955" y1="32788" x2="17955" y2="32788"/>
                        <a14:foregroundMark x1="19432" y1="31208" x2="19432" y2="31208"/>
                        <a14:foregroundMark x1="20909" y1="29458" x2="20909" y2="29458"/>
                        <a14:foregroundMark x1="21705" y1="28612" x2="21705" y2="28612"/>
                        <a14:foregroundMark x1="19886" y1="30418" x2="20114" y2="30418"/>
                        <a14:foregroundMark x1="13068" y1="38713" x2="13068" y2="38713"/>
                        <a14:foregroundMark x1="13409" y1="37641" x2="13409" y2="37641"/>
                        <a14:foregroundMark x1="10909" y1="41422" x2="10909" y2="41422"/>
                        <a14:foregroundMark x1="17273" y1="72856" x2="17273" y2="72856"/>
                        <a14:foregroundMark x1="13636" y1="70542" x2="13636" y2="70542"/>
                        <a14:foregroundMark x1="9773" y1="67664" x2="9773" y2="67664"/>
                        <a14:foregroundMark x1="17727" y1="76298" x2="17727" y2="76298"/>
                        <a14:foregroundMark x1="22727" y1="82731" x2="22727" y2="82731"/>
                        <a14:foregroundMark x1="17386" y1="74549" x2="17386" y2="74549"/>
                        <a14:foregroundMark x1="21250" y1="81151" x2="21250" y2="81151"/>
                        <a14:foregroundMark x1="19318" y1="79289" x2="19318" y2="79289"/>
                        <a14:foregroundMark x1="20341" y1="80135" x2="20341" y2="80135"/>
                        <a14:foregroundMark x1="22159" y1="81998" x2="22159" y2="81998"/>
                        <a14:foregroundMark x1="35114" y1="87698" x2="35114" y2="87698"/>
                        <a14:foregroundMark x1="20568" y1="86569" x2="20568" y2="86569"/>
                        <a14:foregroundMark x1="60114" y1="90632" x2="60114" y2="90632"/>
                        <a14:foregroundMark x1="65455" y1="90632" x2="65455" y2="90632"/>
                        <a14:foregroundMark x1="71932" y1="89898" x2="71932" y2="89898"/>
                        <a14:foregroundMark x1="77386" y1="88318" x2="77386" y2="88318"/>
                        <a14:foregroundMark x1="76932" y1="84255" x2="76932" y2="84255"/>
                        <a14:foregroundMark x1="76477" y1="78217" x2="76477" y2="78217"/>
                        <a14:foregroundMark x1="78409" y1="75847" x2="78409" y2="75847"/>
                        <a14:foregroundMark x1="85682" y1="72009" x2="85682" y2="72009"/>
                        <a14:foregroundMark x1="87386" y1="70260" x2="87386" y2="70260"/>
                        <a14:foregroundMark x1="89886" y1="67833" x2="89886" y2="67833"/>
                        <a14:foregroundMark x1="88182" y1="31828" x2="88182" y2="31828"/>
                        <a14:foregroundMark x1="86705" y1="29402" x2="86705" y2="29402"/>
                        <a14:foregroundMark x1="78182" y1="16591" x2="78182" y2="16591"/>
                        <a14:foregroundMark x1="76250" y1="14052" x2="76250" y2="14052"/>
                        <a14:foregroundMark x1="81136" y1="20655" x2="81136" y2="20655"/>
                        <a14:foregroundMark x1="85568" y1="27201" x2="85568" y2="27201"/>
                        <a14:foregroundMark x1="72273" y1="9086" x2="72273" y2="9086"/>
                        <a14:foregroundMark x1="68295" y1="5587" x2="68295" y2="5587"/>
                        <a14:foregroundMark x1="66705" y1="6659" x2="66705" y2="6659"/>
                        <a14:foregroundMark x1="57614" y1="4740" x2="57614" y2="4740"/>
                        <a14:foregroundMark x1="60568" y1="5023" x2="60568" y2="5023"/>
                        <a14:foregroundMark x1="42159" y1="5700" x2="42159" y2="5700"/>
                        <a14:foregroundMark x1="36818" y1="7844" x2="36818" y2="7844"/>
                        <a14:foregroundMark x1="44091" y1="5643" x2="44091" y2="5643"/>
                        <a14:foregroundMark x1="39432" y1="6603" x2="39432" y2="6603"/>
                        <a14:foregroundMark x1="33977" y1="9029" x2="33977" y2="9029"/>
                        <a14:foregroundMark x1="31818" y1="11005" x2="31818" y2="11005"/>
                        <a14:foregroundMark x1="33068" y1="9989" x2="33068" y2="9989"/>
                        <a14:foregroundMark x1="17045" y1="13600" x2="17273" y2="13600"/>
                        <a14:foregroundMark x1="20341" y1="12472" x2="19886" y2="12585"/>
                        <a14:foregroundMark x1="15795" y1="14616" x2="14886" y2="16253"/>
                        <a14:foregroundMark x1="50000" y1="2596" x2="50000" y2="2596"/>
                        <a14:foregroundMark x1="74659" y1="6828" x2="74659" y2="6828"/>
                        <a14:foregroundMark x1="91932" y1="39729" x2="91932" y2="39729"/>
                        <a14:foregroundMark x1="94091" y1="60102" x2="94091" y2="60102"/>
                      </a14:backgroundRemoval>
                    </a14:imgEffect>
                  </a14:imgLayer>
                </a14:imgProps>
              </a:ext>
              <a:ext uri="{28A0092B-C50C-407E-A947-70E740481C1C}">
                <a14:useLocalDpi xmlns:a14="http://schemas.microsoft.com/office/drawing/2010/main" val="0"/>
              </a:ext>
            </a:extLst>
          </a:blip>
          <a:stretch>
            <a:fillRect/>
          </a:stretch>
        </p:blipFill>
        <p:spPr>
          <a:xfrm>
            <a:off x="14475312" y="2693853"/>
            <a:ext cx="2000940" cy="4029165"/>
          </a:xfrm>
          <a:prstGeom prst="rect">
            <a:avLst/>
          </a:prstGeom>
        </p:spPr>
      </p:pic>
      <p:sp>
        <p:nvSpPr>
          <p:cNvPr id="2" name="TextBox 1">
            <a:extLst>
              <a:ext uri="{FF2B5EF4-FFF2-40B4-BE49-F238E27FC236}">
                <a16:creationId xmlns:a16="http://schemas.microsoft.com/office/drawing/2014/main" id="{49D5D15F-242F-4F60-AB0D-C004643E083E}"/>
              </a:ext>
            </a:extLst>
          </p:cNvPr>
          <p:cNvSpPr txBox="1"/>
          <p:nvPr/>
        </p:nvSpPr>
        <p:spPr>
          <a:xfrm>
            <a:off x="185321" y="2123425"/>
            <a:ext cx="3018773" cy="584775"/>
          </a:xfrm>
          <a:prstGeom prst="rect">
            <a:avLst/>
          </a:prstGeom>
          <a:noFill/>
        </p:spPr>
        <p:txBody>
          <a:bodyPr wrap="square" rtlCol="0">
            <a:spAutoFit/>
          </a:bodyPr>
          <a:lstStyle/>
          <a:p>
            <a:r>
              <a:rPr lang="en-US" sz="3200" dirty="0" err="1">
                <a:solidFill>
                  <a:schemeClr val="bg2"/>
                </a:solidFill>
                <a:latin typeface="Arial" panose="020B0604020202020204" pitchFamily="34" charset="0"/>
              </a:rPr>
              <a:t>Ví</a:t>
            </a:r>
            <a:r>
              <a:rPr lang="en-US" sz="3200" dirty="0">
                <a:solidFill>
                  <a:schemeClr val="bg2"/>
                </a:solidFill>
                <a:latin typeface="Arial" panose="020B0604020202020204" pitchFamily="34" charset="0"/>
              </a:rPr>
              <a:t> </a:t>
            </a:r>
            <a:r>
              <a:rPr lang="en-US" sz="3200" dirty="0" err="1">
                <a:solidFill>
                  <a:schemeClr val="bg2"/>
                </a:solidFill>
                <a:latin typeface="Arial" panose="020B0604020202020204" pitchFamily="34" charset="0"/>
              </a:rPr>
              <a:t>dụ</a:t>
            </a:r>
            <a:r>
              <a:rPr lang="en-US" sz="3200" dirty="0">
                <a:solidFill>
                  <a:schemeClr val="bg2"/>
                </a:solidFill>
                <a:latin typeface="Arial" panose="020B0604020202020204" pitchFamily="34" charset="0"/>
              </a:rPr>
              <a:t> 1: </a:t>
            </a:r>
          </a:p>
        </p:txBody>
      </p:sp>
      <p:grpSp>
        <p:nvGrpSpPr>
          <p:cNvPr id="13" name="Group 12">
            <a:extLst>
              <a:ext uri="{FF2B5EF4-FFF2-40B4-BE49-F238E27FC236}">
                <a16:creationId xmlns:a16="http://schemas.microsoft.com/office/drawing/2014/main" id="{A72B2358-A1CB-48FD-8E05-3CB223D297F5}"/>
              </a:ext>
            </a:extLst>
          </p:cNvPr>
          <p:cNvGrpSpPr/>
          <p:nvPr/>
        </p:nvGrpSpPr>
        <p:grpSpPr>
          <a:xfrm>
            <a:off x="1245617" y="3167735"/>
            <a:ext cx="4483779" cy="2546576"/>
            <a:chOff x="3693830" y="2527592"/>
            <a:chExt cx="4483779" cy="2546576"/>
          </a:xfrm>
        </p:grpSpPr>
        <p:sp>
          <p:nvSpPr>
            <p:cNvPr id="14" name="Cube 13">
              <a:extLst>
                <a:ext uri="{FF2B5EF4-FFF2-40B4-BE49-F238E27FC236}">
                  <a16:creationId xmlns:a16="http://schemas.microsoft.com/office/drawing/2014/main" id="{25B3C14B-5682-4E19-9884-9FA5D2DEEA40}"/>
                </a:ext>
              </a:extLst>
            </p:cNvPr>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517AEDDD-D784-4628-A6CD-1B58C2631CC4}"/>
                </a:ext>
              </a:extLst>
            </p:cNvPr>
            <p:cNvCxnSpPr>
              <a:cxnSpLocks/>
            </p:cNvCxnSpPr>
            <p:nvPr/>
          </p:nvCxnSpPr>
          <p:spPr>
            <a:xfrm>
              <a:off x="4334933" y="2534356"/>
              <a:ext cx="0" cy="1890888"/>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A09478C-4D98-4136-AF7E-C4687360D7F7}"/>
                </a:ext>
              </a:extLst>
            </p:cNvPr>
            <p:cNvCxnSpPr/>
            <p:nvPr/>
          </p:nvCxnSpPr>
          <p:spPr>
            <a:xfrm flipH="1">
              <a:off x="4329289" y="4425244"/>
              <a:ext cx="3848320"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7B6D33-D966-4B87-B7DA-347FBEC96747}"/>
                </a:ext>
              </a:extLst>
            </p:cNvPr>
            <p:cNvCxnSpPr/>
            <p:nvPr/>
          </p:nvCxnSpPr>
          <p:spPr>
            <a:xfrm flipV="1">
              <a:off x="3702473" y="4425244"/>
              <a:ext cx="626816" cy="648924"/>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3" name="Cube 2">
            <a:extLst>
              <a:ext uri="{FF2B5EF4-FFF2-40B4-BE49-F238E27FC236}">
                <a16:creationId xmlns:a16="http://schemas.microsoft.com/office/drawing/2014/main" id="{2B4DD6BC-1812-477A-A931-05A3294DC2F1}"/>
              </a:ext>
            </a:extLst>
          </p:cNvPr>
          <p:cNvSpPr/>
          <p:nvPr/>
        </p:nvSpPr>
        <p:spPr>
          <a:xfrm>
            <a:off x="6644227" y="4254729"/>
            <a:ext cx="1376746" cy="1376746"/>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06A7A1A-5202-4F03-8A76-494EB197FD75}"/>
              </a:ext>
            </a:extLst>
          </p:cNvPr>
          <p:cNvPicPr>
            <a:picLocks noChangeAspect="1"/>
          </p:cNvPicPr>
          <p:nvPr/>
        </p:nvPicPr>
        <p:blipFill rotWithShape="1">
          <a:blip r:embed="rId7">
            <a:extLst>
              <a:ext uri="{28A0092B-C50C-407E-A947-70E740481C1C}">
                <a14:useLocalDpi xmlns:a14="http://schemas.microsoft.com/office/drawing/2010/main" val="0"/>
              </a:ext>
            </a:extLst>
          </a:blip>
          <a:srcRect t="8544" r="46518" b="65227"/>
          <a:stretch/>
        </p:blipFill>
        <p:spPr>
          <a:xfrm rot="273148">
            <a:off x="7465871" y="1420606"/>
            <a:ext cx="5021277" cy="3292240"/>
          </a:xfrm>
          <a:prstGeom prst="rect">
            <a:avLst/>
          </a:prstGeom>
        </p:spPr>
      </p:pic>
      <p:sp>
        <p:nvSpPr>
          <p:cNvPr id="6" name="TextBox 5">
            <a:extLst>
              <a:ext uri="{FF2B5EF4-FFF2-40B4-BE49-F238E27FC236}">
                <a16:creationId xmlns:a16="http://schemas.microsoft.com/office/drawing/2014/main" id="{0503B980-068E-41E4-B2C1-0D22CFCFC84C}"/>
              </a:ext>
            </a:extLst>
          </p:cNvPr>
          <p:cNvSpPr txBox="1"/>
          <p:nvPr/>
        </p:nvSpPr>
        <p:spPr>
          <a:xfrm rot="21116595">
            <a:off x="8143114" y="2390711"/>
            <a:ext cx="3167855" cy="1077218"/>
          </a:xfrm>
          <a:prstGeom prst="rect">
            <a:avLst/>
          </a:prstGeom>
          <a:noFill/>
        </p:spPr>
        <p:txBody>
          <a:bodyPr wrap="none" rtlCol="0">
            <a:spAutoFit/>
          </a:bodyPr>
          <a:lstStyle/>
          <a:p>
            <a:pPr algn="ctr"/>
            <a:r>
              <a:rPr lang="en-US" sz="3200" dirty="0" err="1">
                <a:latin typeface="Arial" panose="020B0604020202020204" pitchFamily="34" charset="0"/>
              </a:rPr>
              <a:t>Hãy</a:t>
            </a:r>
            <a:r>
              <a:rPr lang="en-US" sz="3200" dirty="0">
                <a:latin typeface="Arial" panose="020B0604020202020204" pitchFamily="34" charset="0"/>
              </a:rPr>
              <a:t> </a:t>
            </a:r>
            <a:r>
              <a:rPr lang="en-US" sz="3200" dirty="0" err="1">
                <a:latin typeface="Arial" panose="020B0604020202020204" pitchFamily="34" charset="0"/>
              </a:rPr>
              <a:t>nêu</a:t>
            </a:r>
            <a:r>
              <a:rPr lang="en-US" sz="3200" dirty="0">
                <a:latin typeface="Arial" panose="020B0604020202020204" pitchFamily="34" charset="0"/>
              </a:rPr>
              <a:t> </a:t>
            </a:r>
            <a:r>
              <a:rPr lang="en-US" sz="3200" dirty="0" err="1">
                <a:latin typeface="Arial" panose="020B0604020202020204" pitchFamily="34" charset="0"/>
              </a:rPr>
              <a:t>tên</a:t>
            </a:r>
            <a:r>
              <a:rPr lang="en-US" sz="3200" dirty="0">
                <a:latin typeface="Arial" panose="020B0604020202020204" pitchFamily="34" charset="0"/>
              </a:rPr>
              <a:t> </a:t>
            </a:r>
            <a:r>
              <a:rPr lang="en-US" sz="3200" dirty="0" err="1">
                <a:latin typeface="Arial" panose="020B0604020202020204" pitchFamily="34" charset="0"/>
              </a:rPr>
              <a:t>hai</a:t>
            </a:r>
            <a:r>
              <a:rPr lang="en-US" sz="3200" dirty="0">
                <a:latin typeface="Arial" panose="020B0604020202020204" pitchFamily="34" charset="0"/>
              </a:rPr>
              <a:t> </a:t>
            </a:r>
          </a:p>
          <a:p>
            <a:pPr algn="ctr"/>
            <a:r>
              <a:rPr lang="en-US" sz="3200" dirty="0" err="1">
                <a:latin typeface="Arial" panose="020B0604020202020204" pitchFamily="34" charset="0"/>
              </a:rPr>
              <a:t>hình</a:t>
            </a:r>
            <a:r>
              <a:rPr lang="en-US" sz="3200" dirty="0">
                <a:latin typeface="Arial" panose="020B0604020202020204" pitchFamily="34" charset="0"/>
              </a:rPr>
              <a:t> </a:t>
            </a:r>
            <a:r>
              <a:rPr lang="en-US" sz="3200" dirty="0" err="1">
                <a:latin typeface="Arial" panose="020B0604020202020204" pitchFamily="34" charset="0"/>
              </a:rPr>
              <a:t>khối</a:t>
            </a:r>
            <a:r>
              <a:rPr lang="en-US" sz="3200" dirty="0">
                <a:latin typeface="Arial" panose="020B0604020202020204" pitchFamily="34" charset="0"/>
              </a:rPr>
              <a:t> </a:t>
            </a:r>
            <a:r>
              <a:rPr lang="en-US" sz="3200" dirty="0" err="1">
                <a:latin typeface="Arial" panose="020B0604020202020204" pitchFamily="34" charset="0"/>
              </a:rPr>
              <a:t>này</a:t>
            </a:r>
            <a:r>
              <a:rPr lang="en-US" sz="3200" dirty="0">
                <a:latin typeface="Arial" panose="020B0604020202020204" pitchFamily="34" charset="0"/>
              </a:rPr>
              <a:t>.</a:t>
            </a:r>
          </a:p>
        </p:txBody>
      </p:sp>
      <p:sp>
        <p:nvSpPr>
          <p:cNvPr id="22" name="TextBox 21">
            <a:extLst>
              <a:ext uri="{FF2B5EF4-FFF2-40B4-BE49-F238E27FC236}">
                <a16:creationId xmlns:a16="http://schemas.microsoft.com/office/drawing/2014/main" id="{4FC3AFE0-3207-489C-90C0-38A6D8768B52}"/>
              </a:ext>
            </a:extLst>
          </p:cNvPr>
          <p:cNvSpPr txBox="1"/>
          <p:nvPr/>
        </p:nvSpPr>
        <p:spPr>
          <a:xfrm rot="21116595">
            <a:off x="8018939" y="2431428"/>
            <a:ext cx="3599062" cy="1077218"/>
          </a:xfrm>
          <a:prstGeom prst="rect">
            <a:avLst/>
          </a:prstGeom>
          <a:noFill/>
        </p:spPr>
        <p:txBody>
          <a:bodyPr wrap="none" rtlCol="0">
            <a:spAutoFit/>
          </a:bodyPr>
          <a:lstStyle/>
          <a:p>
            <a:pPr algn="ctr"/>
            <a:r>
              <a:rPr lang="en-US" sz="3200" dirty="0">
                <a:latin typeface="Arial" panose="020B0604020202020204" pitchFamily="34" charset="0"/>
              </a:rPr>
              <a:t>Theo </a:t>
            </a:r>
            <a:r>
              <a:rPr lang="en-US" sz="3200" dirty="0" err="1">
                <a:latin typeface="Arial" panose="020B0604020202020204" pitchFamily="34" charset="0"/>
              </a:rPr>
              <a:t>bạn</a:t>
            </a:r>
            <a:r>
              <a:rPr lang="en-US" sz="3200" dirty="0">
                <a:latin typeface="Arial" panose="020B0604020202020204" pitchFamily="34" charset="0"/>
              </a:rPr>
              <a:t>, </a:t>
            </a:r>
            <a:r>
              <a:rPr lang="en-US" sz="3200" dirty="0" err="1">
                <a:latin typeface="Arial" panose="020B0604020202020204" pitchFamily="34" charset="0"/>
              </a:rPr>
              <a:t>thể</a:t>
            </a:r>
            <a:r>
              <a:rPr lang="en-US" sz="3200" dirty="0">
                <a:latin typeface="Arial" panose="020B0604020202020204" pitchFamily="34" charset="0"/>
              </a:rPr>
              <a:t> </a:t>
            </a:r>
            <a:r>
              <a:rPr lang="en-US" sz="3200" dirty="0" err="1">
                <a:latin typeface="Arial" panose="020B0604020202020204" pitchFamily="34" charset="0"/>
              </a:rPr>
              <a:t>tích</a:t>
            </a:r>
            <a:r>
              <a:rPr lang="en-US" sz="3200" dirty="0">
                <a:latin typeface="Arial" panose="020B0604020202020204" pitchFamily="34" charset="0"/>
              </a:rPr>
              <a:t> </a:t>
            </a:r>
          </a:p>
          <a:p>
            <a:pPr algn="ctr"/>
            <a:r>
              <a:rPr lang="en-US" sz="3200" dirty="0" err="1">
                <a:latin typeface="Arial" panose="020B0604020202020204" pitchFamily="34" charset="0"/>
              </a:rPr>
              <a:t>hình</a:t>
            </a:r>
            <a:r>
              <a:rPr lang="en-US" sz="3200" dirty="0">
                <a:latin typeface="Arial" panose="020B0604020202020204" pitchFamily="34" charset="0"/>
              </a:rPr>
              <a:t> </a:t>
            </a:r>
            <a:r>
              <a:rPr lang="en-US" sz="3200" dirty="0" err="1">
                <a:latin typeface="Arial" panose="020B0604020202020204" pitchFamily="34" charset="0"/>
              </a:rPr>
              <a:t>nào</a:t>
            </a:r>
            <a:r>
              <a:rPr lang="en-US" sz="3200" dirty="0">
                <a:latin typeface="Arial" panose="020B0604020202020204" pitchFamily="34" charset="0"/>
              </a:rPr>
              <a:t> </a:t>
            </a:r>
            <a:r>
              <a:rPr lang="en-US" sz="3200" dirty="0" err="1">
                <a:latin typeface="Arial" panose="020B0604020202020204" pitchFamily="34" charset="0"/>
              </a:rPr>
              <a:t>lớn</a:t>
            </a:r>
            <a:r>
              <a:rPr lang="en-US" sz="3200" dirty="0">
                <a:latin typeface="Arial" panose="020B0604020202020204" pitchFamily="34" charset="0"/>
              </a:rPr>
              <a:t> </a:t>
            </a:r>
            <a:r>
              <a:rPr lang="en-US" sz="3200" dirty="0" err="1">
                <a:latin typeface="Arial" panose="020B0604020202020204" pitchFamily="34" charset="0"/>
              </a:rPr>
              <a:t>hơn</a:t>
            </a:r>
            <a:r>
              <a:rPr lang="en-US" sz="3200" dirty="0">
                <a:latin typeface="Arial" panose="020B0604020202020204" pitchFamily="34" charset="0"/>
              </a:rPr>
              <a:t>?</a:t>
            </a:r>
          </a:p>
        </p:txBody>
      </p:sp>
      <p:sp>
        <p:nvSpPr>
          <p:cNvPr id="24" name="Cube 23">
            <a:extLst>
              <a:ext uri="{FF2B5EF4-FFF2-40B4-BE49-F238E27FC236}">
                <a16:creationId xmlns:a16="http://schemas.microsoft.com/office/drawing/2014/main" id="{58668989-6EA4-45C6-9564-E21FC9C930B2}"/>
              </a:ext>
            </a:extLst>
          </p:cNvPr>
          <p:cNvSpPr/>
          <p:nvPr/>
        </p:nvSpPr>
        <p:spPr>
          <a:xfrm>
            <a:off x="6699073" y="2130377"/>
            <a:ext cx="1376746" cy="1376746"/>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a:extLst>
              <a:ext uri="{FF2B5EF4-FFF2-40B4-BE49-F238E27FC236}">
                <a16:creationId xmlns:a16="http://schemas.microsoft.com/office/drawing/2014/main" id="{217EA339-849F-4973-90B0-E4694260B274}"/>
              </a:ext>
            </a:extLst>
          </p:cNvPr>
          <p:cNvSpPr/>
          <p:nvPr/>
        </p:nvSpPr>
        <p:spPr>
          <a:xfrm>
            <a:off x="3074770" y="2098362"/>
            <a:ext cx="1376746" cy="1376746"/>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FF654F7-138A-4DA8-B726-45F022CA13DE}"/>
              </a:ext>
            </a:extLst>
          </p:cNvPr>
          <p:cNvSpPr txBox="1"/>
          <p:nvPr/>
        </p:nvSpPr>
        <p:spPr>
          <a:xfrm rot="21116595">
            <a:off x="8486474" y="2422614"/>
            <a:ext cx="2666114" cy="1077218"/>
          </a:xfrm>
          <a:prstGeom prst="rect">
            <a:avLst/>
          </a:prstGeom>
          <a:noFill/>
        </p:spPr>
        <p:txBody>
          <a:bodyPr wrap="none" rtlCol="0">
            <a:spAutoFit/>
          </a:bodyPr>
          <a:lstStyle/>
          <a:p>
            <a:pPr algn="ctr"/>
            <a:r>
              <a:rPr lang="en-US" sz="3200" dirty="0" err="1">
                <a:latin typeface="Arial" panose="020B0604020202020204" pitchFamily="34" charset="0"/>
              </a:rPr>
              <a:t>Hãy</a:t>
            </a:r>
            <a:r>
              <a:rPr lang="en-US" sz="3200" dirty="0">
                <a:latin typeface="Arial" panose="020B0604020202020204" pitchFamily="34" charset="0"/>
              </a:rPr>
              <a:t> </a:t>
            </a:r>
            <a:r>
              <a:rPr lang="en-US" sz="3200" dirty="0" err="1">
                <a:latin typeface="Arial" panose="020B0604020202020204" pitchFamily="34" charset="0"/>
              </a:rPr>
              <a:t>tiếp</a:t>
            </a:r>
            <a:r>
              <a:rPr lang="en-US" sz="3200" dirty="0">
                <a:latin typeface="Arial" panose="020B0604020202020204" pitchFamily="34" charset="0"/>
              </a:rPr>
              <a:t> </a:t>
            </a:r>
            <a:r>
              <a:rPr lang="en-US" sz="3200" dirty="0" err="1">
                <a:latin typeface="Arial" panose="020B0604020202020204" pitchFamily="34" charset="0"/>
              </a:rPr>
              <a:t>tục</a:t>
            </a:r>
            <a:r>
              <a:rPr lang="en-US" sz="3200" dirty="0">
                <a:latin typeface="Arial" panose="020B0604020202020204" pitchFamily="34" charset="0"/>
              </a:rPr>
              <a:t> </a:t>
            </a:r>
          </a:p>
          <a:p>
            <a:pPr algn="ctr"/>
            <a:r>
              <a:rPr lang="en-US" sz="3200" dirty="0" err="1">
                <a:latin typeface="Arial" panose="020B0604020202020204" pitchFamily="34" charset="0"/>
              </a:rPr>
              <a:t>quan</a:t>
            </a:r>
            <a:r>
              <a:rPr lang="en-US" sz="3200" dirty="0">
                <a:latin typeface="Arial" panose="020B0604020202020204" pitchFamily="34" charset="0"/>
              </a:rPr>
              <a:t> </a:t>
            </a:r>
            <a:r>
              <a:rPr lang="en-US" sz="3200" dirty="0" err="1">
                <a:latin typeface="Arial" panose="020B0604020202020204" pitchFamily="34" charset="0"/>
              </a:rPr>
              <a:t>sát</a:t>
            </a:r>
            <a:r>
              <a:rPr lang="en-US" sz="3200" dirty="0">
                <a:latin typeface="Arial" panose="020B0604020202020204" pitchFamily="34" charset="0"/>
              </a:rPr>
              <a:t> </a:t>
            </a:r>
            <a:r>
              <a:rPr lang="en-US" sz="3200" dirty="0" err="1">
                <a:latin typeface="Arial" panose="020B0604020202020204" pitchFamily="34" charset="0"/>
              </a:rPr>
              <a:t>nhé</a:t>
            </a:r>
            <a:r>
              <a:rPr lang="en-US" sz="3200" dirty="0">
                <a:latin typeface="Arial" panose="020B0604020202020204" pitchFamily="34" charset="0"/>
              </a:rPr>
              <a:t>!</a:t>
            </a:r>
          </a:p>
        </p:txBody>
      </p:sp>
    </p:spTree>
    <p:extLst>
      <p:ext uri="{BB962C8B-B14F-4D97-AF65-F5344CB8AC3E}">
        <p14:creationId xmlns:p14="http://schemas.microsoft.com/office/powerpoint/2010/main" val="1913141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5"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250"/>
                                        <p:tgtEl>
                                          <p:spTgt spid="5"/>
                                        </p:tgtEl>
                                      </p:cBhvr>
                                    </p:animEffect>
                                    <p:anim calcmode="lin" valueType="num">
                                      <p:cBhvr>
                                        <p:cTn id="23" dur="1250" fill="hold"/>
                                        <p:tgtEl>
                                          <p:spTgt spid="5"/>
                                        </p:tgtEl>
                                        <p:attrNameLst>
                                          <p:attrName>style.rotation</p:attrName>
                                        </p:attrNameLst>
                                      </p:cBhvr>
                                      <p:tavLst>
                                        <p:tav tm="0">
                                          <p:val>
                                            <p:fltVal val="720"/>
                                          </p:val>
                                        </p:tav>
                                        <p:tav tm="100000">
                                          <p:val>
                                            <p:fltVal val="0"/>
                                          </p:val>
                                        </p:tav>
                                      </p:tavLst>
                                    </p:anim>
                                    <p:anim calcmode="lin" valueType="num">
                                      <p:cBhvr>
                                        <p:cTn id="24" dur="1250" fill="hold"/>
                                        <p:tgtEl>
                                          <p:spTgt spid="5"/>
                                        </p:tgtEl>
                                        <p:attrNameLst>
                                          <p:attrName>ppt_h</p:attrName>
                                        </p:attrNameLst>
                                      </p:cBhvr>
                                      <p:tavLst>
                                        <p:tav tm="0">
                                          <p:val>
                                            <p:fltVal val="0"/>
                                          </p:val>
                                        </p:tav>
                                        <p:tav tm="100000">
                                          <p:val>
                                            <p:strVal val="#ppt_h"/>
                                          </p:val>
                                        </p:tav>
                                      </p:tavLst>
                                    </p:anim>
                                    <p:anim calcmode="lin" valueType="num">
                                      <p:cBhvr>
                                        <p:cTn id="25" dur="1250" fill="hold"/>
                                        <p:tgtEl>
                                          <p:spTgt spid="5"/>
                                        </p:tgtEl>
                                        <p:attrNameLst>
                                          <p:attrName>ppt_w</p:attrName>
                                        </p:attrNameLst>
                                      </p:cBhvr>
                                      <p:tavLst>
                                        <p:tav tm="0">
                                          <p:val>
                                            <p:fltVal val="0"/>
                                          </p:val>
                                        </p:tav>
                                        <p:tav tm="100000">
                                          <p:val>
                                            <p:strVal val="#ppt_w"/>
                                          </p:val>
                                        </p:tav>
                                      </p:tavLst>
                                    </p:anim>
                                  </p:childTnLst>
                                </p:cTn>
                              </p:par>
                              <p:par>
                                <p:cTn id="26" presetID="35"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250"/>
                                        <p:tgtEl>
                                          <p:spTgt spid="6"/>
                                        </p:tgtEl>
                                      </p:cBhvr>
                                    </p:animEffect>
                                    <p:anim calcmode="lin" valueType="num">
                                      <p:cBhvr>
                                        <p:cTn id="29" dur="1250" fill="hold"/>
                                        <p:tgtEl>
                                          <p:spTgt spid="6"/>
                                        </p:tgtEl>
                                        <p:attrNameLst>
                                          <p:attrName>style.rotation</p:attrName>
                                        </p:attrNameLst>
                                      </p:cBhvr>
                                      <p:tavLst>
                                        <p:tav tm="0">
                                          <p:val>
                                            <p:fltVal val="720"/>
                                          </p:val>
                                        </p:tav>
                                        <p:tav tm="100000">
                                          <p:val>
                                            <p:fltVal val="0"/>
                                          </p:val>
                                        </p:tav>
                                      </p:tavLst>
                                    </p:anim>
                                    <p:anim calcmode="lin" valueType="num">
                                      <p:cBhvr>
                                        <p:cTn id="30" dur="1250" fill="hold"/>
                                        <p:tgtEl>
                                          <p:spTgt spid="6"/>
                                        </p:tgtEl>
                                        <p:attrNameLst>
                                          <p:attrName>ppt_h</p:attrName>
                                        </p:attrNameLst>
                                      </p:cBhvr>
                                      <p:tavLst>
                                        <p:tav tm="0">
                                          <p:val>
                                            <p:fltVal val="0"/>
                                          </p:val>
                                        </p:tav>
                                        <p:tav tm="100000">
                                          <p:val>
                                            <p:strVal val="#ppt_h"/>
                                          </p:val>
                                        </p:tav>
                                      </p:tavLst>
                                    </p:anim>
                                    <p:anim calcmode="lin" valueType="num">
                                      <p:cBhvr>
                                        <p:cTn id="31" dur="1250" fill="hold"/>
                                        <p:tgtEl>
                                          <p:spTgt spid="6"/>
                                        </p:tgtEl>
                                        <p:attrNameLst>
                                          <p:attrName>ppt_w</p:attrName>
                                        </p:attrNameLst>
                                      </p:cBhvr>
                                      <p:tavLst>
                                        <p:tav tm="0">
                                          <p:val>
                                            <p:fltVal val="0"/>
                                          </p:val>
                                        </p:tav>
                                        <p:tav tm="100000">
                                          <p:val>
                                            <p:strVal val="#ppt_w"/>
                                          </p:val>
                                        </p:tav>
                                      </p:tavLst>
                                    </p:anim>
                                  </p:childTnLst>
                                </p:cTn>
                              </p:par>
                            </p:childTnLst>
                          </p:cTn>
                        </p:par>
                      </p:childTnLst>
                    </p:cTn>
                  </p:par>
                  <p:par>
                    <p:cTn id="32" fill="hold">
                      <p:stCondLst>
                        <p:cond delay="indefinite"/>
                      </p:stCondLst>
                      <p:childTnLst>
                        <p:par>
                          <p:cTn id="33" fill="hold">
                            <p:stCondLst>
                              <p:cond delay="0"/>
                            </p:stCondLst>
                            <p:childTnLst>
                              <p:par>
                                <p:cTn id="34" presetID="3" presetClass="exit" presetSubtype="10" fill="hold" grpId="1" nodeType="clickEffect">
                                  <p:stCondLst>
                                    <p:cond delay="0"/>
                                  </p:stCondLst>
                                  <p:childTnLst>
                                    <p:animEffect transition="out" filter="blinds(horizontal)">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3"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1" nodeType="clickEffect">
                                  <p:stCondLst>
                                    <p:cond delay="0"/>
                                  </p:stCondLst>
                                  <p:childTnLst>
                                    <p:animEffect transition="out" filter="blinds(horizontal)">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1"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64" presetClass="path" presetSubtype="0" accel="50000" decel="50000" fill="hold" grpId="1" nodeType="clickEffect">
                                  <p:stCondLst>
                                    <p:cond delay="0"/>
                                  </p:stCondLst>
                                  <p:childTnLst>
                                    <p:animMotion origin="layout" path="M -2.29167E-6 -1.85185E-6 L 0.00443 -0.30972 " pathEditMode="relative" rAng="0" ptsTypes="AA">
                                      <p:cBhvr>
                                        <p:cTn id="56" dur="2000" fill="hold"/>
                                        <p:tgtEl>
                                          <p:spTgt spid="3"/>
                                        </p:tgtEl>
                                        <p:attrNameLst>
                                          <p:attrName>ppt_x</p:attrName>
                                          <p:attrName>ppt_y</p:attrName>
                                        </p:attrNameLst>
                                      </p:cBhvr>
                                      <p:rCtr x="208" y="-15440"/>
                                    </p:animMotion>
                                  </p:childTnLst>
                                </p:cTn>
                              </p:par>
                            </p:childTnLst>
                          </p:cTn>
                        </p:par>
                        <p:par>
                          <p:cTn id="57" fill="hold">
                            <p:stCondLst>
                              <p:cond delay="2000"/>
                            </p:stCondLst>
                            <p:childTnLst>
                              <p:par>
                                <p:cTn id="58" presetID="1" presetClass="exit" presetSubtype="0" fill="hold" grpId="2" nodeType="afterEffect">
                                  <p:stCondLst>
                                    <p:cond delay="0"/>
                                  </p:stCondLst>
                                  <p:childTnLst>
                                    <p:set>
                                      <p:cBhvr>
                                        <p:cTn id="59" dur="1" fill="hold">
                                          <p:stCondLst>
                                            <p:cond delay="0"/>
                                          </p:stCondLst>
                                        </p:cTn>
                                        <p:tgtEl>
                                          <p:spTgt spid="3"/>
                                        </p:tgtEl>
                                        <p:attrNameLst>
                                          <p:attrName>style.visibility</p:attrName>
                                        </p:attrNameLst>
                                      </p:cBhvr>
                                      <p:to>
                                        <p:strVal val="hidden"/>
                                      </p:to>
                                    </p:set>
                                  </p:childTnLst>
                                </p:cTn>
                              </p:par>
                              <p:par>
                                <p:cTn id="60" presetID="1"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childTnLst>
                                </p:cTn>
                              </p:par>
                            </p:childTnLst>
                          </p:cTn>
                        </p:par>
                        <p:par>
                          <p:cTn id="62" fill="hold">
                            <p:stCondLst>
                              <p:cond delay="2000"/>
                            </p:stCondLst>
                            <p:childTnLst>
                              <p:par>
                                <p:cTn id="63" presetID="35" presetClass="path" presetSubtype="0" accel="50000" decel="50000" fill="hold" grpId="1" nodeType="afterEffect">
                                  <p:stCondLst>
                                    <p:cond delay="0"/>
                                  </p:stCondLst>
                                  <p:childTnLst>
                                    <p:animMotion origin="layout" path="M 1.45833E-6 1.85185E-6 L -0.30287 -0.0169 " pathEditMode="relative" rAng="0" ptsTypes="AA">
                                      <p:cBhvr>
                                        <p:cTn id="64" dur="2000" fill="hold"/>
                                        <p:tgtEl>
                                          <p:spTgt spid="24"/>
                                        </p:tgtEl>
                                        <p:attrNameLst>
                                          <p:attrName>ppt_x</p:attrName>
                                          <p:attrName>ppt_y</p:attrName>
                                        </p:attrNameLst>
                                      </p:cBhvr>
                                      <p:rCtr x="-15117" y="-833"/>
                                    </p:animMotion>
                                  </p:childTnLst>
                                </p:cTn>
                              </p:par>
                            </p:childTnLst>
                          </p:cTn>
                        </p:par>
                        <p:par>
                          <p:cTn id="65" fill="hold">
                            <p:stCondLst>
                              <p:cond delay="4000"/>
                            </p:stCondLst>
                            <p:childTnLst>
                              <p:par>
                                <p:cTn id="66" presetID="1" presetClass="exit" presetSubtype="0" fill="hold" grpId="2" nodeType="afterEffect">
                                  <p:stCondLst>
                                    <p:cond delay="0"/>
                                  </p:stCondLst>
                                  <p:childTnLst>
                                    <p:set>
                                      <p:cBhvr>
                                        <p:cTn id="67" dur="1" fill="hold">
                                          <p:stCondLst>
                                            <p:cond delay="0"/>
                                          </p:stCondLst>
                                        </p:cTn>
                                        <p:tgtEl>
                                          <p:spTgt spid="24"/>
                                        </p:tgtEl>
                                        <p:attrNameLst>
                                          <p:attrName>style.visibility</p:attrName>
                                        </p:attrNameLst>
                                      </p:cBhvr>
                                      <p:to>
                                        <p:strVal val="hidden"/>
                                      </p:to>
                                    </p:set>
                                  </p:childTnLst>
                                </p:cTn>
                              </p:par>
                              <p:par>
                                <p:cTn id="68" presetID="1" presetClass="entr" presetSubtype="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childTnLst>
                                </p:cTn>
                              </p:par>
                            </p:childTnLst>
                          </p:cTn>
                        </p:par>
                        <p:par>
                          <p:cTn id="70" fill="hold">
                            <p:stCondLst>
                              <p:cond delay="4000"/>
                            </p:stCondLst>
                            <p:childTnLst>
                              <p:par>
                                <p:cTn id="71" presetID="64" presetClass="path" presetSubtype="0" accel="50000" decel="50000" fill="hold" grpId="1" nodeType="afterEffect">
                                  <p:stCondLst>
                                    <p:cond delay="0"/>
                                  </p:stCondLst>
                                  <p:childTnLst>
                                    <p:animMotion origin="layout" path="M -3.75E-6 0 L -3.75E-6 0.31134 " pathEditMode="relative" rAng="0" ptsTypes="AA">
                                      <p:cBhvr>
                                        <p:cTn id="72" dur="2000" fill="hold"/>
                                        <p:tgtEl>
                                          <p:spTgt spid="25"/>
                                        </p:tgtEl>
                                        <p:attrNameLst>
                                          <p:attrName>ppt_x</p:attrName>
                                          <p:attrName>ppt_y</p:attrName>
                                        </p:attrNameLst>
                                      </p:cBhvr>
                                      <p:rCtr x="0" y="15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3" grpId="2" animBg="1"/>
      <p:bldP spid="6" grpId="0"/>
      <p:bldP spid="6" grpId="1"/>
      <p:bldP spid="22" grpId="1"/>
      <p:bldP spid="22" grpId="3"/>
      <p:bldP spid="24" grpId="0" animBg="1"/>
      <p:bldP spid="24" grpId="1" animBg="1"/>
      <p:bldP spid="24" grpId="2" animBg="1"/>
      <p:bldP spid="25" grpId="0" animBg="1"/>
      <p:bldP spid="25" grpId="1" animBg="1"/>
      <p:bldP spid="27" grpId="1"/>
    </p:bldLst>
  </p:timing>
</p:sld>
</file>

<file path=ppt/tags/tag1.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2488</TotalTime>
  <Words>1777</Words>
  <Application>Microsoft Office PowerPoint</Application>
  <PresentationFormat>Widescreen</PresentationFormat>
  <Paragraphs>282</Paragraphs>
  <Slides>38</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HP001 4 hàng</vt:lpstr>
      <vt:lpstr>#9Slide02 Tieu de rat dai 02</vt:lpstr>
      <vt:lpstr>#9Slide03 Cabin Condensed SemiB</vt:lpstr>
      <vt:lpstr>Calibri</vt:lpstr>
      <vt:lpstr>Arial</vt:lpstr>
      <vt:lpstr>Calibri Light</vt:lpstr>
      <vt:lpstr>#9Slide02 Noi dung rat dai</vt:lpstr>
      <vt:lpstr>#9Slide02 Noi dung dai</vt:lpstr>
      <vt:lpstr>#9Slide03 Encode SeEx SemiBold</vt:lpstr>
      <vt:lpstr>#9Slide03 Aturdida</vt:lpstr>
      <vt:lpstr>iCiel Ciaobella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cp:lastModifiedBy>
  <cp:revision>18</cp:revision>
  <dcterms:created xsi:type="dcterms:W3CDTF">2021-04-26T14:18:39Z</dcterms:created>
  <dcterms:modified xsi:type="dcterms:W3CDTF">2023-02-12T04:56:50Z</dcterms:modified>
  <cp:category>9Slide.vn</cp:category>
</cp:coreProperties>
</file>