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2" r:id="rId17"/>
    <p:sldId id="487" r:id="rId18"/>
    <p:sldId id="488"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3726698" y="2168261"/>
            <a:ext cx="7279255" cy="3170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Times New Roman" panose="02020603050405020304" pitchFamily="18" charset="0"/>
                <a:cs typeface="Times New Roman" panose="02020603050405020304" pitchFamily="18"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Times New Roman" panose="02020603050405020304" pitchFamily="18" charset="0"/>
                <a:cs typeface="Times New Roman" panose="02020603050405020304" pitchFamily="18"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thiện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1754326"/>
          </a:xfrm>
          <a:prstGeom prst="rect">
            <a:avLst/>
          </a:prstGeom>
          <a:noFill/>
        </p:spPr>
        <p:txBody>
          <a:bodyPr wrap="square" rtlCol="0">
            <a:spAutoFit/>
          </a:bodyPr>
          <a:lstStyle/>
          <a:p>
            <a:pPr algn="ctr">
              <a:defRPr/>
            </a:pPr>
            <a:r>
              <a:rPr lang="en-US" sz="3600" u="sng" dirty="0">
                <a:solidFill>
                  <a:srgbClr val="FF0000"/>
                </a:solidFill>
                <a:latin typeface="Times New Roman" panose="02020603050405020304" pitchFamily="18" charset="0"/>
                <a:cs typeface="Times New Roman" panose="02020603050405020304" pitchFamily="18" charset="0"/>
              </a:rPr>
              <a:t>V</a:t>
            </a:r>
            <a:r>
              <a:rPr lang="vi-VN" sz="3600" u="sng" dirty="0">
                <a:solidFill>
                  <a:srgbClr val="FF0000"/>
                </a:solidFill>
                <a:latin typeface="Times New Roman" panose="02020603050405020304" pitchFamily="18" charset="0"/>
                <a:cs typeface="Times New Roman" panose="02020603050405020304" pitchFamily="18" charset="0"/>
              </a:rPr>
              <a:t>ề nhà</a:t>
            </a:r>
            <a:endParaRPr lang="en-US" sz="3600" u="sng" dirty="0">
              <a:solidFill>
                <a:srgbClr val="FF0000"/>
              </a:solidFill>
              <a:latin typeface="Times New Roman" panose="02020603050405020304" pitchFamily="18" charset="0"/>
              <a:cs typeface="Times New Roman" panose="02020603050405020304" pitchFamily="18" charset="0"/>
            </a:endParaRPr>
          </a:p>
          <a:p>
            <a:pPr algn="ctr">
              <a:defRPr/>
            </a:pPr>
            <a:r>
              <a:rPr lang="en-US" sz="3600" dirty="0" err="1">
                <a:solidFill>
                  <a:srgbClr val="00B050"/>
                </a:solidFill>
                <a:latin typeface="Times New Roman" panose="02020603050405020304" pitchFamily="18" charset="0"/>
                <a:cs typeface="Times New Roman" panose="02020603050405020304" pitchFamily="18" charset="0"/>
              </a:rPr>
              <a:t>Nói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với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bố</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mẹ</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yêu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việc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thực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hiện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khi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tìm</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hiểu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truyền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thống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trường</a:t>
            </a:r>
            <a:r>
              <a:rPr lang="en-US" sz="36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1. </a:t>
            </a:r>
            <a:r>
              <a:rPr lang="en-US" sz="3600" b="1" dirty="0" err="1">
                <a:solidFill>
                  <a:srgbClr val="FFFF00"/>
                </a:solidFill>
                <a:latin typeface="Times New Roman" panose="02020603050405020304" pitchFamily="18" charset="0"/>
                <a:cs typeface="Times New Roman" panose="02020603050405020304" pitchFamily="18" charset="0"/>
              </a:rPr>
              <a:t>Cùng</a:t>
            </a:r>
            <a:r>
              <a:rPr lang="en-US" sz="3600" b="1" dirty="0">
                <a:solidFill>
                  <a:srgbClr val="FFFF00"/>
                </a:solidFill>
                <a:latin typeface="Times New Roman" panose="02020603050405020304" pitchFamily="18" charset="0"/>
                <a:cs typeface="Times New Roman" panose="02020603050405020304" pitchFamily="18" charset="0"/>
              </a:rPr>
              <a:t> Minh, </a:t>
            </a:r>
            <a:r>
              <a:rPr lang="en-US" sz="3600" b="1" dirty="0" err="1">
                <a:solidFill>
                  <a:srgbClr val="FFFF00"/>
                </a:solidFill>
                <a:latin typeface="Times New Roman" panose="02020603050405020304" pitchFamily="18" charset="0"/>
                <a:cs typeface="Times New Roman" panose="02020603050405020304" pitchFamily="18" charset="0"/>
              </a:rPr>
              <a:t>Hoa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tìm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hiểu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truyền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thống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trường</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002060"/>
                </a:solidFill>
                <a:latin typeface="Times New Roman" panose="02020603050405020304" pitchFamily="18" charset="0"/>
                <a:cs typeface="Times New Roman" panose="02020603050405020304" pitchFamily="18"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latin typeface="Times New Roman" panose="02020603050405020304" pitchFamily="18" charset="0"/>
                <a:cs typeface="Times New Roman" panose="02020603050405020304" pitchFamily="18"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thông</a:t>
            </a:r>
            <a:r>
              <a:rPr lang="en-US" sz="3600" dirty="0">
                <a:solidFill>
                  <a:srgbClr val="FF0000"/>
                </a:solidFill>
                <a:latin typeface="Times New Roman" panose="02020603050405020304" pitchFamily="18" charset="0"/>
                <a:cs typeface="Times New Roman" panose="02020603050405020304" pitchFamily="18"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Times New Roman" panose="02020603050405020304" pitchFamily="18" charset="0"/>
                <a:cs typeface="Times New Roman" panose="02020603050405020304" pitchFamily="18" charset="0"/>
              </a:rPr>
              <a:t>Phiếu thu thập thông tin</a:t>
            </a:r>
            <a:endParaRPr lang="en-US" sz="3600" dirty="0">
              <a:solidFill>
                <a:srgbClr val="FF000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3600" dirty="0">
                <a:solidFill>
                  <a:srgbClr val="FF0000"/>
                </a:solidFill>
                <a:latin typeface="Times New Roman" panose="02020603050405020304" pitchFamily="18" charset="0"/>
                <a:cs typeface="Times New Roman" panose="02020603050405020304" pitchFamily="18" charset="0"/>
              </a:rPr>
              <a:t>B</a:t>
            </a:r>
            <a:r>
              <a:rPr lang="vi-VN" sz="3600" dirty="0">
                <a:solidFill>
                  <a:srgbClr val="FF0000"/>
                </a:solidFill>
                <a:latin typeface="Times New Roman" panose="02020603050405020304" pitchFamily="18" charset="0"/>
                <a:cs typeface="Times New Roman" panose="02020603050405020304" pitchFamily="18"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Khi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lưu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a:t>
            </a: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endParaRPr lang="en-US" sz="4000" dirty="0">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1107222"/>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Cùng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xây</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dựng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theo</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mẫu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gợi</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Quan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chép</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đầy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425</Words>
  <Application>Microsoft Office PowerPoint</Application>
  <PresentationFormat>Widescreen</PresentationFormat>
  <Paragraphs>59</Paragraphs>
  <Slides>18</Slides>
  <Notes>17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等线</vt:lpstr>
      <vt:lpstr>等线 Light</vt:lpstr>
      <vt:lpstr>Georgia</vt:lpstr>
      <vt:lpstr>Times New Roman</vt:lpstr>
      <vt:lpstr>Yeseva One</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34</cp:revision>
  <dcterms:created xsi:type="dcterms:W3CDTF">2022-07-17T23:20:10Z</dcterms:created>
  <dcterms:modified xsi:type="dcterms:W3CDTF">2023-10-10T06:04:00Z</dcterms:modified>
</cp:coreProperties>
</file>