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8"/>
  </p:notesMasterIdLst>
  <p:sldIdLst>
    <p:sldId id="299" r:id="rId4"/>
    <p:sldId id="298" r:id="rId5"/>
    <p:sldId id="258" r:id="rId6"/>
    <p:sldId id="260" r:id="rId7"/>
    <p:sldId id="261" r:id="rId8"/>
    <p:sldId id="257" r:id="rId9"/>
    <p:sldId id="283" r:id="rId10"/>
    <p:sldId id="284" r:id="rId11"/>
    <p:sldId id="285" r:id="rId12"/>
    <p:sldId id="286" r:id="rId13"/>
    <p:sldId id="288" r:id="rId14"/>
    <p:sldId id="287" r:id="rId15"/>
    <p:sldId id="290" r:id="rId16"/>
    <p:sldId id="289" r:id="rId17"/>
    <p:sldId id="291" r:id="rId18"/>
    <p:sldId id="293" r:id="rId19"/>
    <p:sldId id="295" r:id="rId20"/>
    <p:sldId id="264" r:id="rId21"/>
    <p:sldId id="265" r:id="rId22"/>
    <p:sldId id="266" r:id="rId23"/>
    <p:sldId id="271" r:id="rId24"/>
    <p:sldId id="270" r:id="rId25"/>
    <p:sldId id="296" r:id="rId26"/>
    <p:sldId id="27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DD8F90"/>
    <a:srgbClr val="FFFF99"/>
    <a:srgbClr val="FFCCFF"/>
    <a:srgbClr val="FFFFFF"/>
    <a:srgbClr val="FFFFD1"/>
    <a:srgbClr val="FFFFCC"/>
    <a:srgbClr val="CB0000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80F9-914F-4101-B6FF-B2172C064FEA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F1988-AD6D-4467-91FF-D23C255F2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17c794c8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517c794c8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517c794c8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E7E345-6776-4709-A011-0A0DC4AF9E7C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7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1B10-6898-4E22-A5C3-90FD4A5A34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CED1-404A-4F8D-B7EF-517F6AE7F2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2B37-275E-4C18-BF7E-88D3872829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1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E6A3-5CC7-414F-9C04-113B871BEC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2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E6058-484C-4D1E-8D4A-DD0F0BD7A1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C65D-953B-4CB3-8DAA-04A22CE0F3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8712-2133-429F-BDF2-B4EACFE7E3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9C458-5BB4-4EB5-BD71-5E468A15F1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6F2-CED9-4B71-B9A0-04545AFA2F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0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51D09-7844-43F8-979F-7F32049D9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84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7E55-85EA-4B06-9D53-9D500089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1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FFA1-AE18-42A6-8502-848275CB46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9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E0B3-E034-4F19-A2B1-D3EDB68812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B533-18F4-4204-9D02-2F6B36FC0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0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2023-7411-4578-976D-6F2C16790E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7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2B06-D844-416B-BD5F-F55F152B81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0C91-43D7-45AA-AABB-50AAF2E80A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5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707F-0714-4603-8FB8-856014CC62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0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00ED9-CF95-4ACB-A49A-7E424366BA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8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632-F5A8-4A15-9ECE-9B2C88D6BD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7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75D04-E4CF-41A0-9CF4-5266800491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32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42C29-3801-48DA-BA71-A1EC47D079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5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5C8-981C-4CC1-91E3-CAF102A990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E173-E60C-4184-BA1F-DC1176AF27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1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CAEF-3ECB-4DF3-A055-C4BD406EDDA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2B7F7-FB19-4957-98BA-4CF3FA13F7C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95F2-93D6-4F9D-AC33-FAAADB22A6F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8.gif"/><Relationship Id="rId3" Type="http://schemas.openxmlformats.org/officeDocument/2006/relationships/slide" Target="slide14.xml"/><Relationship Id="rId7" Type="http://schemas.openxmlformats.org/officeDocument/2006/relationships/slide" Target="slide15.xml"/><Relationship Id="rId12" Type="http://schemas.openxmlformats.org/officeDocument/2006/relationships/slide" Target="slide1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slide" Target="slide16.xml"/><Relationship Id="rId5" Type="http://schemas.openxmlformats.org/officeDocument/2006/relationships/slide" Target="slide12.xml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25.gif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5" Type="http://schemas.openxmlformats.org/officeDocument/2006/relationships/slide" Target="slide15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g"/><Relationship Id="rId3" Type="http://schemas.openxmlformats.org/officeDocument/2006/relationships/tags" Target="../tags/tag11.xml"/><Relationship Id="rId7" Type="http://schemas.openxmlformats.org/officeDocument/2006/relationships/image" Target="../media/image12.jpg"/><Relationship Id="rId12" Type="http://schemas.openxmlformats.org/officeDocument/2006/relationships/image" Target="../media/image15.jp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tags" Target="../tags/tag13.xml"/><Relationship Id="rId10" Type="http://schemas.openxmlformats.org/officeDocument/2006/relationships/image" Target="../media/image39.png"/><Relationship Id="rId4" Type="http://schemas.openxmlformats.org/officeDocument/2006/relationships/tags" Target="../tags/tag12.xml"/><Relationship Id="rId9" Type="http://schemas.openxmlformats.org/officeDocument/2006/relationships/image" Target="../media/image14.png"/><Relationship Id="rId1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4" Type="http://schemas.openxmlformats.org/officeDocument/2006/relationships/image" Target="../media/image12.jp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jp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jp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5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4.png"/><Relationship Id="rId5" Type="http://schemas.openxmlformats.org/officeDocument/2006/relationships/tags" Target="../tags/tag6.xml"/><Relationship Id="rId10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	TIN HỌC 4 – TUẦN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74" y="455215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24" y="135342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2" y="4962620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8" y="130580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10026603" y="5838827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VỀ NHÀ THÔI</a:t>
            </a:r>
          </a:p>
        </p:txBody>
      </p:sp>
      <p:pic>
        <p:nvPicPr>
          <p:cNvPr id="11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389494" y="2944651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07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1252799" y="163774"/>
            <a:ext cx="6894913" cy="3213838"/>
          </a:xfrm>
          <a:prstGeom prst="wedgeEllipseCallout">
            <a:avLst>
              <a:gd name="adj1" fmla="val -23844"/>
              <a:gd name="adj2" fmla="val 64960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4082934" y="4435522"/>
            <a:ext cx="4515156" cy="1889078"/>
          </a:xfrm>
          <a:prstGeom prst="wedgeEllipseCallout">
            <a:avLst>
              <a:gd name="adj1" fmla="val -65764"/>
              <a:gd name="adj2" fmla="val -225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KHÔNG NÊN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1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5" y="3500439"/>
            <a:ext cx="2488111" cy="2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755" y="931708"/>
            <a:ext cx="2115399" cy="1675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613" y="1076591"/>
            <a:ext cx="3716747" cy="159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 </a:t>
            </a:r>
            <a:r>
              <a:rPr lang="vi-VN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máy tính bằng khăn ướt, chất </a:t>
            </a:r>
            <a:r>
              <a:rPr lang="vi-VN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67520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530117" y="347390"/>
            <a:ext cx="7873190" cy="355587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4642230" y="4518510"/>
            <a:ext cx="3976551" cy="1946204"/>
          </a:xfrm>
          <a:prstGeom prst="wedgeEllipseCallout">
            <a:avLst>
              <a:gd name="adj1" fmla="val -77543"/>
              <a:gd name="adj2" fmla="val -1251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4240058"/>
            <a:ext cx="1920875" cy="12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48" y="1116849"/>
            <a:ext cx="2456133" cy="2021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2004" y="1237457"/>
            <a:ext cx="415717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/>
          </a:p>
        </p:txBody>
      </p:sp>
      <p:sp>
        <p:nvSpPr>
          <p:cNvPr id="14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BD0C35FF-4484-4CCC-AE46-ABDE1B350612}"/>
              </a:ext>
            </a:extLst>
          </p:cNvPr>
          <p:cNvSpPr/>
          <p:nvPr/>
        </p:nvSpPr>
        <p:spPr>
          <a:xfrm>
            <a:off x="4697083" y="4179914"/>
            <a:ext cx="3621087" cy="2456045"/>
          </a:xfrm>
          <a:prstGeom prst="wedgeEllipseCallout">
            <a:avLst>
              <a:gd name="adj1" fmla="val -69252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lời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134332" y="388334"/>
            <a:ext cx="7873190" cy="3446687"/>
          </a:xfrm>
          <a:prstGeom prst="wedgeEllipseCallout">
            <a:avLst>
              <a:gd name="adj1" fmla="val -25646"/>
              <a:gd name="adj2" fmla="val 6997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5415" y="1300243"/>
            <a:ext cx="399733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</a:t>
            </a:r>
            <a:r>
              <a:rPr lang="vi-VN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 </a:t>
            </a:r>
            <a:r>
              <a:rPr lang="vi-VN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phím, bấm chuột nhẹ nhàng, dứt khoát</a:t>
            </a:r>
            <a:endParaRPr lang="en-US" sz="2600" b="1" dirty="0"/>
          </a:p>
        </p:txBody>
      </p:sp>
      <p:pic>
        <p:nvPicPr>
          <p:cNvPr id="11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407499" y="4781438"/>
            <a:ext cx="2275293" cy="12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20" y="989752"/>
            <a:ext cx="2581275" cy="16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655" y="2006222"/>
            <a:ext cx="1445285" cy="9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12" y="4043826"/>
            <a:ext cx="1276086" cy="21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15056E9A-1AAD-4791-9EF3-A40B443C2542}"/>
              </a:ext>
            </a:extLst>
          </p:cNvPr>
          <p:cNvSpPr/>
          <p:nvPr/>
        </p:nvSpPr>
        <p:spPr>
          <a:xfrm>
            <a:off x="4349204" y="4090705"/>
            <a:ext cx="3621087" cy="2327155"/>
          </a:xfrm>
          <a:prstGeom prst="wedgeEllipseCallout">
            <a:avLst>
              <a:gd name="adj1" fmla="val -75282"/>
              <a:gd name="adj2" fmla="val 127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7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791570" y="655094"/>
            <a:ext cx="7683690" cy="2845346"/>
          </a:xfrm>
          <a:prstGeom prst="wedgeEllipseCallout">
            <a:avLst>
              <a:gd name="adj1" fmla="val -20981"/>
              <a:gd name="adj2" fmla="val 6926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9170" y="1365779"/>
            <a:ext cx="654112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đồ ăn, nước uống trên bàn làm việc có để máy tính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0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C2A61748-226F-4E23-BA1E-8DBD44F6AE12}"/>
              </a:ext>
            </a:extLst>
          </p:cNvPr>
          <p:cNvSpPr/>
          <p:nvPr/>
        </p:nvSpPr>
        <p:spPr>
          <a:xfrm>
            <a:off x="4656139" y="4107976"/>
            <a:ext cx="3413154" cy="2033517"/>
          </a:xfrm>
          <a:prstGeom prst="wedgeEllipseCallout">
            <a:avLst>
              <a:gd name="adj1" fmla="val -68448"/>
              <a:gd name="adj2" fmla="val -20693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lời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814294" y="679168"/>
            <a:ext cx="7683690" cy="2456596"/>
          </a:xfrm>
          <a:prstGeom prst="wedgeEllipseCallout">
            <a:avLst>
              <a:gd name="adj1" fmla="val -22224"/>
              <a:gd name="adj2" fmla="val 63026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9170" y="1365779"/>
            <a:ext cx="654112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sẽ.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7" y="3822375"/>
            <a:ext cx="2125765" cy="14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5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514901" y="762001"/>
            <a:ext cx="6605517" cy="2811463"/>
          </a:xfrm>
          <a:prstGeom prst="cloudCallout">
            <a:avLst>
              <a:gd name="adj1" fmla="val -14518"/>
              <a:gd name="adj2" fmla="val 71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333399">
                    <a:lumMod val="50000"/>
                  </a:srgbClr>
                </a:solidFill>
              </a:rPr>
              <a:t>này</a:t>
            </a:r>
            <a:r>
              <a:rPr lang="en-US" sz="2400" b="1" dirty="0" smtClean="0">
                <a:solidFill>
                  <a:srgbClr val="333399">
                    <a:lumMod val="50000"/>
                  </a:srgbClr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43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 smtClean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  <a:endParaRPr lang="en-US" altLang="zh-CN" sz="3600" kern="0" dirty="0">
                <a:solidFill>
                  <a:srgbClr val="3333C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2497" y="2257998"/>
            <a:ext cx="5369610" cy="3875033"/>
            <a:chOff x="5926797" y="2248115"/>
            <a:chExt cx="5369610" cy="38750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6797" y="2248115"/>
              <a:ext cx="5369610" cy="387503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42272" y="2827581"/>
              <a:ext cx="4517408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  <a:buClr>
                  <a:srgbClr val="C00000"/>
                </a:buClr>
                <a:tabLst>
                  <a:tab pos="511175" algn="l"/>
                </a:tabLst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24523" y="2264117"/>
            <a:ext cx="4087985" cy="3547283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=""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=""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=""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=""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4652" y="2511188"/>
            <a:ext cx="5609228" cy="2825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6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96790" y="3376508"/>
            <a:ext cx="484495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2.2, 2.3,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44705" y="2346220"/>
            <a:ext cx="4510591" cy="3508669"/>
            <a:chOff x="1855483" y="2310477"/>
            <a:chExt cx="4101987" cy="3064641"/>
          </a:xfrm>
        </p:grpSpPr>
        <p:sp>
          <p:nvSpPr>
            <p:cNvPr id="58" name="Rounded Rectangle 57"/>
            <p:cNvSpPr/>
            <p:nvPr/>
          </p:nvSpPr>
          <p:spPr>
            <a:xfrm>
              <a:off x="1855483" y="2310477"/>
              <a:ext cx="4101987" cy="3064641"/>
            </a:xfrm>
            <a:prstGeom prst="roundRect">
              <a:avLst/>
            </a:prstGeom>
            <a:solidFill>
              <a:srgbClr val="FFEFF1"/>
            </a:solidFill>
            <a:ln w="28575">
              <a:solidFill>
                <a:srgbClr val="FFE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5483" y="3527580"/>
              <a:ext cx="3977976" cy="124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55" y="2389520"/>
            <a:ext cx="1137381" cy="1085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grpSp>
        <p:nvGrpSpPr>
          <p:cNvPr id="18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9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517c794c86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ĐỒ DÙNG CẦN CHUẨN BỊ</a:t>
            </a:r>
            <a:endParaRPr/>
          </a:p>
        </p:txBody>
      </p:sp>
      <p:sp>
        <p:nvSpPr>
          <p:cNvPr id="100" name="Google Shape;100;g1517c794c86_1_0"/>
          <p:cNvSpPr txBox="1"/>
          <p:nvPr/>
        </p:nvSpPr>
        <p:spPr>
          <a:xfrm>
            <a:off x="616500" y="5506975"/>
            <a:ext cx="36516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SGK TIN 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 LỚP 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g1517c794c86_1_0"/>
          <p:cNvPicPr preferRelativeResize="0"/>
          <p:nvPr/>
        </p:nvPicPr>
        <p:blipFill rotWithShape="1">
          <a:blip r:embed="rId3">
            <a:alphaModFix/>
          </a:blip>
          <a:srcRect l="34456" t="33638"/>
          <a:stretch/>
        </p:blipFill>
        <p:spPr>
          <a:xfrm>
            <a:off x="4882500" y="1573375"/>
            <a:ext cx="6899141" cy="48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517c794c86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950448" cy="169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g1517c794c86_1_0"/>
          <p:cNvGrpSpPr/>
          <p:nvPr/>
        </p:nvGrpSpPr>
        <p:grpSpPr>
          <a:xfrm>
            <a:off x="10121848" y="1"/>
            <a:ext cx="2070156" cy="4888335"/>
            <a:chOff x="10151873" y="-600274"/>
            <a:chExt cx="2070156" cy="4888335"/>
          </a:xfrm>
        </p:grpSpPr>
        <p:sp>
          <p:nvSpPr>
            <p:cNvPr id="104" name="Google Shape;104;g1517c794c86_1_0"/>
            <p:cNvSpPr/>
            <p:nvPr/>
          </p:nvSpPr>
          <p:spPr>
            <a:xfrm>
              <a:off x="11046757" y="3454361"/>
              <a:ext cx="766500" cy="8337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g1517c794c86_1_0"/>
            <p:cNvPicPr preferRelativeResize="0"/>
            <p:nvPr/>
          </p:nvPicPr>
          <p:blipFill rotWithShape="1">
            <a:blip r:embed="rId5">
              <a:alphaModFix/>
            </a:blip>
            <a:srcRect b="3827"/>
            <a:stretch/>
          </p:blipFill>
          <p:spPr>
            <a:xfrm>
              <a:off x="10151873" y="-600274"/>
              <a:ext cx="2070156" cy="16337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02" y="1868796"/>
            <a:ext cx="2532195" cy="35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786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70741" y="2518670"/>
            <a:ext cx="2929377" cy="284310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0607" y="2079187"/>
            <a:ext cx="5649862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607" y="3263558"/>
            <a:ext cx="56498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qua Internet,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(USB)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0606" y="4810951"/>
            <a:ext cx="5649863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R</a:t>
            </a:r>
            <a:r>
              <a:rPr lang="vi-VN" sz="2000" dirty="0" smtClean="0"/>
              <a:t>út </a:t>
            </a:r>
            <a:r>
              <a:rPr lang="vi-VN" sz="2000" dirty="0"/>
              <a:t>USB ra khỏi máy tính mà chưa ngắt kết nối với máy tính có thể gây lỗi cho USB và máy tính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675" y="1769980"/>
            <a:ext cx="1507908" cy="1402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379" y="4634738"/>
            <a:ext cx="1621818" cy="136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675" y="3173069"/>
            <a:ext cx="1507908" cy="136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446766" y="58814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6680" y="58591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>
            <a:stCxn id="6" idx="7"/>
          </p:cNvCxnSpPr>
          <p:nvPr/>
        </p:nvCxnSpPr>
        <p:spPr>
          <a:xfrm flipV="1">
            <a:off x="3171121" y="2518670"/>
            <a:ext cx="882264" cy="416363"/>
          </a:xfrm>
          <a:prstGeom prst="line">
            <a:avLst/>
          </a:prstGeom>
          <a:ln w="28575">
            <a:solidFill>
              <a:srgbClr val="DD8F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>
            <a:off x="3600118" y="3940221"/>
            <a:ext cx="453267" cy="39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98417" y="4945409"/>
            <a:ext cx="868616" cy="41636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369559" y="1244833"/>
            <a:ext cx="7724188" cy="1209953"/>
          </a:xfrm>
          <a:prstGeom prst="horizontalScroll">
            <a:avLst/>
          </a:prstGeom>
          <a:solidFill>
            <a:srgbClr val="5B9BD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2400" b="1" dirty="0" smtClean="0"/>
              <a:t>hép </a:t>
            </a:r>
            <a:r>
              <a:rPr lang="vi-VN" sz="2400" b="1" dirty="0"/>
              <a:t>mỗi Thao tác ở cột bên trái với một Hậu quả tương ứng ở cột bên phải.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79" y="2879736"/>
            <a:ext cx="6200775" cy="2809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845" y="2889261"/>
            <a:ext cx="2533650" cy="280035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6714700" y="3807725"/>
            <a:ext cx="2197288" cy="1173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6528" y="4284673"/>
            <a:ext cx="2031385" cy="1028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714700" y="3908054"/>
            <a:ext cx="2175041" cy="890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692453" y="5335307"/>
            <a:ext cx="2315069" cy="50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2976537" y="1719612"/>
            <a:ext cx="6235705" cy="3766783"/>
            <a:chOff x="5852271" y="2248116"/>
            <a:chExt cx="5251792" cy="36738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52271" y="2248116"/>
              <a:ext cx="5251792" cy="367387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163966" y="3262922"/>
              <a:ext cx="4398520" cy="1644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  <a:tabLst>
                  <a:tab pos="511175" algn="l"/>
                </a:tabLst>
              </a:pP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3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6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1810136" y="2070846"/>
            <a:ext cx="8207322" cy="3939988"/>
          </a:xfrm>
          <a:prstGeom prst="round2Diag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979" y="207233"/>
            <a:ext cx="2234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3072" y="151136"/>
            <a:ext cx="695907" cy="668437"/>
          </a:xfrm>
          <a:prstGeom prst="rect">
            <a:avLst/>
          </a:prstGeom>
        </p:spPr>
      </p:pic>
      <p:cxnSp>
        <p:nvCxnSpPr>
          <p:cNvPr id="17" name="MH_Other_2">
            <a:extLst>
              <a:ext uri="{FF2B5EF4-FFF2-40B4-BE49-F238E27FC236}">
                <a16:creationId xmlns:a16="http://schemas.microsoft.com/office/drawing/2014/main" xmlns="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4758583" y="2972339"/>
            <a:ext cx="0" cy="2572480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42222" y="2873062"/>
            <a:ext cx="5010176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vi-VN" sz="2400" dirty="0" smtClean="0">
                <a:solidFill>
                  <a:srgbClr val="3333CC"/>
                </a:solidFill>
              </a:rPr>
              <a:t>Xây </a:t>
            </a:r>
            <a:r>
              <a:rPr lang="vi-VN" sz="2400" dirty="0">
                <a:solidFill>
                  <a:srgbClr val="3333CC"/>
                </a:solidFill>
              </a:rPr>
              <a:t>dựng một bảng các lưu ý đảm bảo an toàn về điện và thao tác tránh gây lỗi, hỏng cho phần cứng, phần mềm máy tính.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40148" y="1761877"/>
            <a:ext cx="3828085" cy="672035"/>
            <a:chOff x="4015909" y="1701799"/>
            <a:chExt cx="4459352" cy="564150"/>
          </a:xfrm>
          <a:solidFill>
            <a:srgbClr val="CB0000"/>
          </a:solidFill>
        </p:grpSpPr>
        <p:sp>
          <p:nvSpPr>
            <p:cNvPr id="20" name="MH_Title_1">
              <a:extLst>
                <a:ext uri="{FF2B5EF4-FFF2-40B4-BE49-F238E27FC236}">
                  <a16:creationId xmlns:a16="http://schemas.microsoft.com/office/drawing/2014/main" xmlns="" id="{E5FFE9D6-BE40-4112-A223-EE233002B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015909" y="1701799"/>
              <a:ext cx="4459352" cy="5641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3952" y="1778850"/>
              <a:ext cx="2866490" cy="43088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1" y="2953718"/>
            <a:ext cx="2637532" cy="2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9973" y="475078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851534" y="1671647"/>
            <a:ext cx="7271391" cy="3691923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/>
              <a:t>Cần tránh những thao tác có thể gây lỗi cho máy tính như: tắt máy không đúng cách; rút USB ra khỏi máy tính khi chưa ngắt kết nối với máy tính; gõ phím quá mạnh; dùng vật cứng, sắc, nhọn tác động vào máy tính,...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2057" y="2219367"/>
            <a:ext cx="3075919" cy="4028114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1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211" y="1815354"/>
            <a:ext cx="7624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  <a:p>
            <a:pPr algn="ctr">
              <a:lnSpc>
                <a:spcPct val="150000"/>
              </a:lnSpc>
            </a:pPr>
            <a:r>
              <a:rPr lang="en-US" sz="40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THAO TÁC GÂY LỖI, HỎNG PHẦN CỨNG, PHẦN MỀM</a:t>
            </a:r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09852">
            <a:off x="2243307" y="1812196"/>
            <a:ext cx="7225193" cy="3033920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2482" y="2278154"/>
            <a:ext cx="5432033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76" y="4394580"/>
            <a:ext cx="3447300" cy="2324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190097" y="4506065"/>
            <a:ext cx="1525808" cy="21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 rot="209852">
            <a:off x="2076475" y="1588436"/>
            <a:ext cx="8394646" cy="3237543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4733" y="2044932"/>
            <a:ext cx="6078674" cy="1892826"/>
          </a:xfrm>
          <a:prstGeom prst="rect">
            <a:avLst/>
          </a:prstGeom>
          <a:solidFill>
            <a:srgbClr val="CB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299279" y="4144456"/>
            <a:ext cx="1525808" cy="2137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292" y="4335997"/>
            <a:ext cx="2305835" cy="234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151" y="5540991"/>
            <a:ext cx="1676400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 smtClean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  <a:endParaRPr lang="en-US" altLang="zh-CN" sz="3600" kern="0" dirty="0">
                <a:solidFill>
                  <a:srgbClr val="3333CC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52629" y="1989360"/>
            <a:ext cx="10711489" cy="4356848"/>
          </a:xfrm>
          <a:prstGeom prst="roundRect">
            <a:avLst/>
          </a:prstGeom>
          <a:solidFill>
            <a:srgbClr val="FFFFD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66604" y="2830318"/>
            <a:ext cx="607022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vi-VN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nào dưới đây nên làm, không nên làm? </a:t>
            </a:r>
            <a:endParaRPr lang="en-US" sz="20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máy tính bằng khăn ướt, chất lỏng.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cứng, sắc, nhọn để cạo vết bẩn trên màn hình máy tính.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phím, bấm chuột nhẹ nhàng, dứt khoát.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đồ ăn, nước uống trên bàn làm việc có để máy tính.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tính ở nơi khô, thoáng, sạch sẽ.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63412" y="2155060"/>
            <a:ext cx="4550075" cy="498734"/>
            <a:chOff x="4015909" y="1701799"/>
            <a:chExt cx="4459352" cy="463513"/>
          </a:xfrm>
          <a:solidFill>
            <a:srgbClr val="CB0000"/>
          </a:solidFill>
        </p:grpSpPr>
        <p:sp>
          <p:nvSpPr>
            <p:cNvPr id="25" name="MH_Title_1">
              <a:extLst>
                <a:ext uri="{FF2B5EF4-FFF2-40B4-BE49-F238E27FC236}">
                  <a16:creationId xmlns=""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015909" y="1701799"/>
              <a:ext cx="4459352" cy="4333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92870" y="1765202"/>
              <a:ext cx="4108507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2.1 VÀ TRẢ LỜI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6269" y="2628739"/>
            <a:ext cx="4373639" cy="3540052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=""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=""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=""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=""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MH_Other_2">
            <a:extLst>
              <a:ext uri="{FF2B5EF4-FFF2-40B4-BE49-F238E27FC236}">
                <a16:creationId xmlns=""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355070" y="2920619"/>
            <a:ext cx="0" cy="3136143"/>
          </a:xfrm>
          <a:prstGeom prst="line">
            <a:avLst/>
          </a:prstGeom>
          <a:ln w="19050"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268" y="163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6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2441830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8&quot;/&gt;&lt;/object&gt;&lt;object type=&quot;3&quot; unique_id=&quot;10005&quot;&gt;&lt;property id=&quot;20148&quot; value=&quot;5&quot;/&gt;&lt;property id=&quot;20300&quot; value=&quot;Slide 4&quot;/&gt;&lt;property id=&quot;20307&quot; value=&quot;260&quot;/&gt;&lt;/object&gt;&lt;object type=&quot;3&quot; unique_id=&quot;10006&quot;&gt;&lt;property id=&quot;20148&quot; value=&quot;5&quot;/&gt;&lt;property id=&quot;20300&quot; value=&quot;Slide 5&quot;/&gt;&lt;property id=&quot;20307&quot; value=&quot;261&quot;/&gt;&lt;/object&gt;&lt;object type=&quot;3&quot; unique_id=&quot;10007&quot;&gt;&lt;property id=&quot;20148&quot; value=&quot;5&quot;/&gt;&lt;property id=&quot;20300&quot; value=&quot;Slide 6&quot;/&gt;&lt;property id=&quot;20307&quot; value=&quot;257&quot;/&gt;&lt;/object&gt;&lt;object type=&quot;3&quot; unique_id=&quot;10008&quot;&gt;&lt;property id=&quot;20148&quot; value=&quot;5&quot;/&gt;&lt;property id=&quot;20300&quot; value=&quot;Slide 7&quot;/&gt;&lt;property id=&quot;20307&quot; value=&quot;283&quot;/&gt;&lt;/object&gt;&lt;object type=&quot;3&quot; unique_id=&quot;10009&quot;&gt;&lt;property id=&quot;20148&quot; value=&quot;5&quot;/&gt;&lt;property id=&quot;20300&quot; value=&quot;Slide 8&quot;/&gt;&lt;property id=&quot;20307&quot; value=&quot;284&quot;/&gt;&lt;/object&gt;&lt;object type=&quot;3&quot; unique_id=&quot;10010&quot;&gt;&lt;property id=&quot;20148&quot; value=&quot;5&quot;/&gt;&lt;property id=&quot;20300&quot; value=&quot;Slide 9&quot;/&gt;&lt;property id=&quot;20307&quot; value=&quot;285&quot;/&gt;&lt;/object&gt;&lt;object type=&quot;3&quot; unique_id=&quot;10011&quot;&gt;&lt;property id=&quot;20148&quot; value=&quot;5&quot;/&gt;&lt;property id=&quot;20300&quot; value=&quot;Slide 10&quot;/&gt;&lt;property id=&quot;20307&quot; value=&quot;286&quot;/&gt;&lt;/object&gt;&lt;object type=&quot;3&quot; unique_id=&quot;10012&quot;&gt;&lt;property id=&quot;20148&quot; value=&quot;5&quot;/&gt;&lt;property id=&quot;20300&quot; value=&quot;Slide 11&quot;/&gt;&lt;property id=&quot;20307&quot; value=&quot;288&quot;/&gt;&lt;/object&gt;&lt;object type=&quot;3&quot; unique_id=&quot;10013&quot;&gt;&lt;property id=&quot;20148&quot; value=&quot;5&quot;/&gt;&lt;property id=&quot;20300&quot; value=&quot;Slide 12&quot;/&gt;&lt;property id=&quot;20307&quot; value=&quot;287&quot;/&gt;&lt;/object&gt;&lt;object type=&quot;3&quot; unique_id=&quot;10014&quot;&gt;&lt;property id=&quot;20148&quot; value=&quot;5&quot;/&gt;&lt;property id=&quot;20300&quot; value=&quot;Slide 13&quot;/&gt;&lt;property id=&quot;20307&quot; value=&quot;290&quot;/&gt;&lt;/object&gt;&lt;object type=&quot;3&quot; unique_id=&quot;10015&quot;&gt;&lt;property id=&quot;20148&quot; value=&quot;5&quot;/&gt;&lt;property id=&quot;20300&quot; value=&quot;Slide 14&quot;/&gt;&lt;property id=&quot;20307&quot; value=&quot;289&quot;/&gt;&lt;/object&gt;&lt;object type=&quot;3&quot; unique_id=&quot;10016&quot;&gt;&lt;property id=&quot;20148&quot; value=&quot;5&quot;/&gt;&lt;property id=&quot;20300&quot; value=&quot;Slide 15&quot;/&gt;&lt;property id=&quot;20307&quot; value=&quot;291&quot;/&gt;&lt;/object&gt;&lt;object type=&quot;3&quot; unique_id=&quot;10017&quot;&gt;&lt;property id=&quot;20148&quot; value=&quot;5&quot;/&gt;&lt;property id=&quot;20300&quot; value=&quot;Slide 16&quot;/&gt;&lt;property id=&quot;20307&quot; value=&quot;293&quot;/&gt;&lt;/object&gt;&lt;object type=&quot;3&quot; unique_id=&quot;10018&quot;&gt;&lt;property id=&quot;20148&quot; value=&quot;5&quot;/&gt;&lt;property id=&quot;20300&quot; value=&quot;Slide 17&quot;/&gt;&lt;property id=&quot;20307&quot; value=&quot;295&quot;/&gt;&lt;/object&gt;&lt;object type=&quot;3&quot; unique_id=&quot;10019&quot;&gt;&lt;property id=&quot;20148&quot; value=&quot;5&quot;/&gt;&lt;property id=&quot;20300&quot; value=&quot;Slide 18&quot;/&gt;&lt;property id=&quot;20307&quot; value=&quot;264&quot;/&gt;&lt;/object&gt;&lt;object type=&quot;3&quot; unique_id=&quot;10020&quot;&gt;&lt;property id=&quot;20148&quot; value=&quot;5&quot;/&gt;&lt;property id=&quot;20300&quot; value=&quot;Slide 19&quot;/&gt;&lt;property id=&quot;20307&quot; value=&quot;265&quot;/&gt;&lt;/object&gt;&lt;object type=&quot;3&quot; unique_id=&quot;10021&quot;&gt;&lt;property id=&quot;20148&quot; value=&quot;5&quot;/&gt;&lt;property id=&quot;20300&quot; value=&quot;Slide 20&quot;/&gt;&lt;property id=&quot;20307&quot; value=&quot;266&quot;/&gt;&lt;/object&gt;&lt;object type=&quot;3&quot; unique_id=&quot;10022&quot;&gt;&lt;property id=&quot;20148&quot; value=&quot;5&quot;/&gt;&lt;property id=&quot;20300&quot; value=&quot;Slide 21&quot;/&gt;&lt;property id=&quot;20307&quot; value=&quot;271&quot;/&gt;&lt;/object&gt;&lt;object type=&quot;3&quot; unique_id=&quot;10023&quot;&gt;&lt;property id=&quot;20148&quot; value=&quot;5&quot;/&gt;&lt;property id=&quot;20300&quot; value=&quot;Slide 22&quot;/&gt;&lt;property id=&quot;20307&quot; value=&quot;270&quot;/&gt;&lt;/object&gt;&lt;object type=&quot;3&quot; unique_id=&quot;10024&quot;&gt;&lt;property id=&quot;20148&quot; value=&quot;5&quot;/&gt;&lt;property id=&quot;20300&quot; value=&quot;Slide 23&quot;/&gt;&lt;property id=&quot;20307&quot; value=&quot;296&quot;/&gt;&lt;/object&gt;&lt;object type=&quot;3&quot; unique_id=&quot;10025&quot;&gt;&lt;property id=&quot;20148&quot; value=&quot;5&quot;/&gt;&lt;property id=&quot;20300&quot; value=&quot;Slide 24&quot;/&gt;&lt;property id=&quot;20307&quot; value=&quot;273&quot;/&gt;&lt;/object&gt;&lt;object type=&quot;3&quot; unique_id=&quot;10399&quot;&gt;&lt;property id=&quot;20148&quot; value=&quot;5&quot;/&gt;&lt;property id=&quot;20300&quot; value=&quot;Slide 1 - &amp;quot;&amp;amp;#x09;TIN HỌC 4 – TUẦN 2&amp;quot;&quot;/&gt;&lt;property id=&quot;20307&quot; value=&quot;299&quot;/&gt;&lt;/object&gt;&lt;object type=&quot;3&quot; unique_id=&quot;10400&quot;&gt;&lt;property id=&quot;20148&quot; value=&quot;5&quot;/&gt;&lt;property id=&quot;20300&quot; value=&quot;Slide 2 - &amp;quot;ĐỒ DÙNG CẦN CHUẨN BỊ&amp;quot;&quot;/&gt;&lt;property id=&quot;20307&quot; value=&quot;29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690</Words>
  <Application>Microsoft Office PowerPoint</Application>
  <PresentationFormat>Custom</PresentationFormat>
  <Paragraphs>73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Default Design</vt:lpstr>
      <vt:lpstr>1_Default Design</vt:lpstr>
      <vt:lpstr> TIN HỌC 4 – TUẦN 2</vt:lpstr>
      <vt:lpstr>ĐỒ DÙNG CẦN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110</cp:revision>
  <dcterms:created xsi:type="dcterms:W3CDTF">2023-02-06T08:51:07Z</dcterms:created>
  <dcterms:modified xsi:type="dcterms:W3CDTF">2023-08-31T07:29:51Z</dcterms:modified>
</cp:coreProperties>
</file>