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56" r:id="rId4"/>
    <p:sldId id="258" r:id="rId5"/>
    <p:sldId id="260" r:id="rId6"/>
    <p:sldId id="261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98BBA-1EE0-4065-8F7A-F375A6525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DBC2-DF56-4C0E-8A87-0E0AE758D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7c794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7c794c8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517c794c8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image" Target="../media/image16.jp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jp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6.jp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4.jpg"/><Relationship Id="rId18" Type="http://schemas.microsoft.com/office/2007/relationships/hdphoto" Target="../media/hdphoto8.wdp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audio" Target="../media/audio2.wav"/><Relationship Id="rId17" Type="http://schemas.openxmlformats.org/officeDocument/2006/relationships/image" Target="../media/image37.png"/><Relationship Id="rId2" Type="http://schemas.openxmlformats.org/officeDocument/2006/relationships/tags" Target="../tags/tag22.xml"/><Relationship Id="rId16" Type="http://schemas.openxmlformats.org/officeDocument/2006/relationships/image" Target="../media/image36.png"/><Relationship Id="rId20" Type="http://schemas.microsoft.com/office/2007/relationships/hdphoto" Target="../media/hdphoto9.wdp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audio" Target="../media/audio1.wav"/><Relationship Id="rId5" Type="http://schemas.openxmlformats.org/officeDocument/2006/relationships/tags" Target="../tags/tag25.xml"/><Relationship Id="rId15" Type="http://schemas.microsoft.com/office/2007/relationships/hdphoto" Target="../media/hdphoto7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g"/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HỌC 4 – TUẦN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9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193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7946300" y="2228842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=""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=""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=""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995059" y="228600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8847" y="282322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988" y="2353235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=""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=""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=""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=""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=""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=""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="" xmlns:a16="http://schemas.microsoft.com/office/drawing/2014/main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53928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=""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=""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=""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=""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727314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91888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Ghép Đặc điểm với Đối tượng cho phù hợp.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=""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=""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17c794c86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sp>
        <p:nvSpPr>
          <p:cNvPr id="100" name="Google Shape;100;g1517c794c86_1_0"/>
          <p:cNvSpPr txBox="1"/>
          <p:nvPr/>
        </p:nvSpPr>
        <p:spPr>
          <a:xfrm>
            <a:off x="616500" y="5506975"/>
            <a:ext cx="3651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TIN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LỚP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g1517c794c86_1_0"/>
          <p:cNvPicPr preferRelativeResize="0"/>
          <p:nvPr/>
        </p:nvPicPr>
        <p:blipFill rotWithShape="1">
          <a:blip r:embed="rId3">
            <a:alphaModFix/>
          </a:blip>
          <a:srcRect l="34456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17c794c86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1517c794c86_1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104" name="Google Shape;104;g1517c794c86_1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g1517c794c86_1_0"/>
            <p:cNvPicPr preferRelativeResize="0"/>
            <p:nvPr/>
          </p:nvPicPr>
          <p:blipFill rotWithShape="1">
            <a:blip r:embed="rId5">
              <a:alphaModFix/>
            </a:blip>
            <a:srcRect b="3827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2" y="1868796"/>
            <a:ext cx="2532195" cy="35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=""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=""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36823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="" xmlns:a16="http://schemas.microsoft.com/office/drawing/2014/main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="" xmlns:a16="http://schemas.microsoft.com/office/drawing/2014/main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1&quot;/&gt;&lt;/object&gt;&lt;object type=&quot;3&quot; unique_id=&quot;10008&quot;&gt;&lt;property id=&quot;20148&quot; value=&quot;5&quot;/&gt;&lt;property id=&quot;20300&quot; value=&quot;Slide 7&quot;/&gt;&lt;property id=&quot;20307&quot; value=&quot;257&quot;/&gt;&lt;/object&gt;&lt;object type=&quot;3&quot; unique_id=&quot;10009&quot;&gt;&lt;property id=&quot;20148&quot; value=&quot;5&quot;/&gt;&lt;property id=&quot;20300&quot; value=&quot;Slide 8&quot;/&gt;&lt;property id=&quot;20307&quot; value=&quot;263&quot;/&gt;&lt;/object&gt;&lt;object type=&quot;3&quot; unique_id=&quot;10010&quot;&gt;&lt;property id=&quot;20148&quot; value=&quot;5&quot;/&gt;&lt;property id=&quot;20300&quot; value=&quot;Slide 9&quot;/&gt;&lt;property id=&quot;20307&quot; value=&quot;264&quot;/&gt;&lt;/object&gt;&lt;object type=&quot;3&quot; unique_id=&quot;10011&quot;&gt;&lt;property id=&quot;20148&quot; value=&quot;5&quot;/&gt;&lt;property id=&quot;20300&quot; value=&quot;Slide 10&quot;/&gt;&lt;property id=&quot;20307&quot; value=&quot;265&quot;/&gt;&lt;/object&gt;&lt;object type=&quot;3&quot; unique_id=&quot;10012&quot;&gt;&lt;property id=&quot;20148&quot; value=&quot;5&quot;/&gt;&lt;property id=&quot;20300&quot; value=&quot;Slide 11&quot;/&gt;&lt;property id=&quot;20307&quot; value=&quot;266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4&quot;&gt;&lt;property id=&quot;20148&quot; value=&quot;5&quot;/&gt;&lt;property id=&quot;20300&quot; value=&quot;Slide 13&quot;/&gt;&lt;property id=&quot;20307&quot; value=&quot;268&quot;/&gt;&lt;/object&gt;&lt;object type=&quot;3&quot; unique_id=&quot;10015&quot;&gt;&lt;property id=&quot;20148&quot; value=&quot;5&quot;/&gt;&lt;property id=&quot;20300&quot; value=&quot;Slide 14&quot;/&gt;&lt;property id=&quot;20307&quot; value=&quot;269&quot;/&gt;&lt;/object&gt;&lt;object type=&quot;3&quot; unique_id=&quot;10016&quot;&gt;&lt;property id=&quot;20148&quot; value=&quot;5&quot;/&gt;&lt;property id=&quot;20300&quot; value=&quot;Slide 15&quot;/&gt;&lt;property id=&quot;20307&quot; value=&quot;270&quot;/&gt;&lt;/object&gt;&lt;object type=&quot;3&quot; unique_id=&quot;10017&quot;&gt;&lt;property id=&quot;20148&quot; value=&quot;5&quot;/&gt;&lt;property id=&quot;20300&quot; value=&quot;Slide 16&quot;/&gt;&lt;property id=&quot;20307&quot; value=&quot;271&quot;/&gt;&lt;/object&gt;&lt;object type=&quot;3&quot; unique_id=&quot;10018&quot;&gt;&lt;property id=&quot;20148&quot; value=&quot;5&quot;/&gt;&lt;property id=&quot;20300&quot; value=&quot;Slide 17&quot;/&gt;&lt;property id=&quot;20307&quot; value=&quot;272&quot;/&gt;&lt;/object&gt;&lt;object type=&quot;3&quot; unique_id=&quot;10019&quot;&gt;&lt;property id=&quot;20148&quot; value=&quot;5&quot;/&gt;&lt;property id=&quot;20300&quot; value=&quot;Slide 18&quot;/&gt;&lt;property id=&quot;20307&quot; value=&quot;273&quot;/&gt;&lt;/object&gt;&lt;object type=&quot;3&quot; unique_id=&quot;10559&quot;&gt;&lt;property id=&quot;20148&quot; value=&quot;5&quot;/&gt;&lt;property id=&quot;20300&quot; value=&quot;Slide 1 - &amp;quot;&amp;amp;#x09;TIN HỌC 4 – TUẦN 1&amp;quot;&quot;/&gt;&lt;property id=&quot;20307&quot; value=&quot;274&quot;/&gt;&lt;/object&gt;&lt;object type=&quot;3&quot; unique_id=&quot;10560&quot;&gt;&lt;property id=&quot;20148&quot; value=&quot;5&quot;/&gt;&lt;property id=&quot;20300&quot; value=&quot;Slide 2 - &amp;quot;ĐỒ DÙNG CẦN CHUẨN BỊ&amp;quot;&quot;/&gt;&lt;property id=&quot;20307&quot; value=&quot;27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643</Words>
  <Application>Microsoft Office PowerPoint</Application>
  <PresentationFormat>Custom</PresentationFormat>
  <Paragraphs>76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TIN HỌC 4 – TUẦN 1</vt:lpstr>
      <vt:lpstr>ĐỒ DÙNG CẦN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69</cp:revision>
  <dcterms:created xsi:type="dcterms:W3CDTF">2023-02-06T08:51:07Z</dcterms:created>
  <dcterms:modified xsi:type="dcterms:W3CDTF">2023-08-31T07:29:10Z</dcterms:modified>
</cp:coreProperties>
</file>