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60" r:id="rId2"/>
    <p:sldId id="261" r:id="rId3"/>
    <p:sldId id="262" r:id="rId4"/>
    <p:sldId id="273" r:id="rId5"/>
    <p:sldId id="263" r:id="rId6"/>
    <p:sldId id="266" r:id="rId7"/>
    <p:sldId id="268" r:id="rId8"/>
    <p:sldId id="269" r:id="rId9"/>
    <p:sldId id="270" r:id="rId10"/>
    <p:sldId id="271" r:id="rId11"/>
    <p:sldId id="272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h1EPR3OWNeYxidFEBnfgVZVzQc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23" Type="http://customschemas.google.com/relationships/presentationmetadata" Target="metadata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g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blipFill>
          <a:blip r:embed="rId2">
            <a:alphaModFix amt="25000"/>
          </a:blip>
          <a:stretch>
            <a:fillRect/>
          </a:stretch>
        </a:blip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5"/>
          <p:cNvSpPr txBox="1">
            <a:spLocks noGrp="1"/>
          </p:cNvSpPr>
          <p:nvPr>
            <p:ph type="ctrTitle"/>
          </p:nvPr>
        </p:nvSpPr>
        <p:spPr>
          <a:xfrm>
            <a:off x="104633" y="3343701"/>
            <a:ext cx="9144000" cy="1667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subTitle" idx="1"/>
          </p:nvPr>
        </p:nvSpPr>
        <p:spPr>
          <a:xfrm>
            <a:off x="104633" y="5119007"/>
            <a:ext cx="9144000" cy="1237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7" name="Google Shape;17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225948" y="4909688"/>
            <a:ext cx="1101981" cy="13409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1442554" y="1672202"/>
            <a:ext cx="1318587" cy="13609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9;p1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053385" y="-1840438"/>
            <a:ext cx="1246496" cy="1242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20;p15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66750" y="-2269636"/>
            <a:ext cx="1253758" cy="1216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15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2753241" y="2099867"/>
            <a:ext cx="1261281" cy="1243834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15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4371239" y="2039942"/>
            <a:ext cx="1230995" cy="1303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15" descr="Image result for magician clipart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-2238773" y="743521"/>
            <a:ext cx="2308225" cy="16091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1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1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4" name="Google Shape;64;p2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2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2" name="Google Shape;72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 amt="25000"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31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419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937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9" name="Google Shape;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0" name="Google Shape;1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1" descr="Image result for Computer Mouse animation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23048" y="3111499"/>
            <a:ext cx="2746018" cy="3342194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705"/>
              </a:srgbClr>
            </a:outerShdw>
          </a:effectLst>
        </p:spPr>
      </p:pic>
      <p:sp>
        <p:nvSpPr>
          <p:cNvPr id="138" name="Google Shape;138;p1"/>
          <p:cNvSpPr txBox="1">
            <a:spLocks noGrp="1"/>
          </p:cNvSpPr>
          <p:nvPr>
            <p:ph type="ctrTitle"/>
          </p:nvPr>
        </p:nvSpPr>
        <p:spPr>
          <a:xfrm>
            <a:off x="104633" y="2592520"/>
            <a:ext cx="11651938" cy="1667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200"/>
              <a:buFont typeface="Times New Roman"/>
              <a:buNone/>
            </a:pPr>
            <a:r>
              <a:rPr lang="en-US" sz="42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Sử</a:t>
            </a:r>
            <a:r>
              <a:rPr lang="en-US" sz="42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2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dụng</a:t>
            </a:r>
            <a:r>
              <a:rPr lang="en-US" sz="42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2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</a:t>
            </a:r>
            <a:r>
              <a:rPr lang="en-US" sz="42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2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đối</a:t>
            </a:r>
            <a:r>
              <a:rPr lang="en-US" sz="42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2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tượng</a:t>
            </a:r>
            <a:r>
              <a:rPr lang="en-US" sz="42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2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hình</a:t>
            </a:r>
            <a:r>
              <a:rPr lang="en-US" sz="42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200" b="1" dirty="0" err="1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khối</a:t>
            </a:r>
            <a:endParaRPr sz="4200" b="1" dirty="0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" name="Google Shape;139;p1"/>
          <p:cNvSpPr txBox="1">
            <a:spLocks noGrp="1"/>
          </p:cNvSpPr>
          <p:nvPr>
            <p:ph type="subTitle" idx="1"/>
          </p:nvPr>
        </p:nvSpPr>
        <p:spPr>
          <a:xfrm>
            <a:off x="392807" y="4325443"/>
            <a:ext cx="3454416" cy="1237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None/>
            </a:pPr>
            <a:r>
              <a:rPr lang="en-US" sz="3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SGK trang 50</a:t>
            </a:r>
            <a:endParaRPr sz="36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0" name="Google Shape;140;p1"/>
          <p:cNvSpPr txBox="1"/>
          <p:nvPr/>
        </p:nvSpPr>
        <p:spPr>
          <a:xfrm>
            <a:off x="344119" y="1973848"/>
            <a:ext cx="3908567" cy="1237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lang="en-US" sz="3600" b="1" i="0" u="none" strike="noStrike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TIN 4 – TUẦN 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33</a:t>
            </a:r>
            <a:endParaRPr sz="3600" b="1" i="0" u="none" strike="noStrike" cap="none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2"/>
          <p:cNvSpPr txBox="1">
            <a:spLocks noGrp="1"/>
          </p:cNvSpPr>
          <p:nvPr>
            <p:ph type="title"/>
          </p:nvPr>
        </p:nvSpPr>
        <p:spPr>
          <a:xfrm>
            <a:off x="2445745" y="316680"/>
            <a:ext cx="9731310" cy="677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Times New Roman"/>
              <a:buNone/>
            </a:pPr>
            <a:r>
              <a:rPr lang="en-US" sz="360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CÂU HỎI ÔN LUYỆN</a:t>
            </a:r>
            <a:endParaRPr sz="3600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3" name="Google Shape;243;p12"/>
          <p:cNvSpPr txBox="1"/>
          <p:nvPr/>
        </p:nvSpPr>
        <p:spPr>
          <a:xfrm>
            <a:off x="2445745" y="1071062"/>
            <a:ext cx="9227229" cy="4667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03225" marR="8890" lvl="0" indent="-403225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Theo em, điều gì sẽ được thực hiện khi nhấn tổ hợp phím Ctrl+N trong Microsoft Office?  </a:t>
            </a:r>
            <a:endParaRPr sz="2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371600" marR="8890" lvl="1" indent="-457200" algn="l" rtl="0">
              <a:lnSpc>
                <a:spcPct val="150000"/>
              </a:lnSpc>
              <a:spcBef>
                <a:spcPts val="125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AutoNum type="alphaLcPeriod"/>
            </a:pPr>
            <a:r>
              <a:rPr lang="en-US" sz="2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Màn hình mới với tập tin đang mở sẽ xuất hiện. </a:t>
            </a:r>
            <a:endParaRPr/>
          </a:p>
          <a:p>
            <a:pPr marL="1371600" marR="8890" lvl="1" indent="-457200" algn="l" rtl="0">
              <a:lnSpc>
                <a:spcPct val="150000"/>
              </a:lnSpc>
              <a:spcBef>
                <a:spcPts val="125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AutoNum type="alphaLcPeriod"/>
            </a:pPr>
            <a:r>
              <a:rPr lang="en-US" sz="2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Một phần mới của tập tin hiện hành trên màn hình sẽ được tạo. </a:t>
            </a:r>
            <a:endParaRPr sz="2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371600" marR="8890" lvl="1" indent="-457200" algn="l" rtl="0">
              <a:lnSpc>
                <a:spcPct val="150000"/>
              </a:lnSpc>
              <a:spcBef>
                <a:spcPts val="125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AutoNum type="alphaLcPeriod"/>
            </a:pPr>
            <a:r>
              <a:rPr lang="en-US" sz="2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Một tập tin trắng mới sẽ được tạo. </a:t>
            </a:r>
            <a:endParaRPr sz="2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371600" marR="8890" lvl="1" indent="-457200" algn="l" rtl="0">
              <a:lnSpc>
                <a:spcPct val="150000"/>
              </a:lnSpc>
              <a:spcBef>
                <a:spcPts val="125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AutoNum type="alphaLcPeriod"/>
            </a:pPr>
            <a:r>
              <a:rPr lang="en-US" sz="2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Màn hình cho phép lưu tập tin sẽ xuất hiện. </a:t>
            </a:r>
            <a:endParaRPr sz="2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44" name="Google Shape;244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22287" y="3170512"/>
            <a:ext cx="1336682" cy="14014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3"/>
          <p:cNvSpPr txBox="1">
            <a:spLocks noGrp="1"/>
          </p:cNvSpPr>
          <p:nvPr>
            <p:ph type="title"/>
          </p:nvPr>
        </p:nvSpPr>
        <p:spPr>
          <a:xfrm>
            <a:off x="2805545" y="1764434"/>
            <a:ext cx="779318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CẢM ƠN CÁC CON!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"/>
          <p:cNvSpPr txBox="1">
            <a:spLocks noGrp="1"/>
          </p:cNvSpPr>
          <p:nvPr>
            <p:ph type="body" idx="1"/>
          </p:nvPr>
        </p:nvSpPr>
        <p:spPr>
          <a:xfrm>
            <a:off x="1995055" y="1465407"/>
            <a:ext cx="10051472" cy="1984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Bạn có thể nâng cao giao diện của slide bằng cách tạo ra các hình khối (shapes) và các hình vẽ (drawings) sử dụng công cụ </a:t>
            </a:r>
            <a:r>
              <a:rPr lang="en-US" sz="2800" b="1">
                <a:latin typeface="Times New Roman"/>
                <a:ea typeface="Times New Roman"/>
                <a:cs typeface="Times New Roman"/>
                <a:sym typeface="Times New Roman"/>
              </a:rPr>
              <a:t>Shapes </a:t>
            </a: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trong nhóm </a:t>
            </a:r>
            <a:r>
              <a:rPr lang="en-US" sz="2800" b="1">
                <a:latin typeface="Times New Roman"/>
                <a:ea typeface="Times New Roman"/>
                <a:cs typeface="Times New Roman"/>
                <a:sym typeface="Times New Roman"/>
              </a:rPr>
              <a:t>Illustrations </a:t>
            </a: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của thẻ </a:t>
            </a:r>
            <a:r>
              <a:rPr lang="en-US" sz="2800" b="1">
                <a:latin typeface="Times New Roman"/>
                <a:ea typeface="Times New Roman"/>
                <a:cs typeface="Times New Roman"/>
                <a:sym typeface="Times New Roman"/>
              </a:rPr>
              <a:t>Insert. 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6" name="Google Shape;146;p2"/>
          <p:cNvSpPr txBox="1">
            <a:spLocks noGrp="1"/>
          </p:cNvSpPr>
          <p:nvPr>
            <p:ph type="body" idx="4294967295"/>
          </p:nvPr>
        </p:nvSpPr>
        <p:spPr>
          <a:xfrm>
            <a:off x="2408238" y="795338"/>
            <a:ext cx="9783762" cy="39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F6B09"/>
              </a:buClr>
              <a:buSzPts val="2800"/>
              <a:buNone/>
            </a:pPr>
            <a:r>
              <a:rPr lang="en-US" sz="2800" b="1">
                <a:solidFill>
                  <a:srgbClr val="2F6B0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Sử dụng các đối tượng hình khối</a:t>
            </a:r>
            <a:endParaRPr sz="2800" b="1">
              <a:solidFill>
                <a:srgbClr val="2F6B0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7" name="Google Shape;147;p2" descr="Screen Clippi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94589" y="2714349"/>
            <a:ext cx="2333951" cy="3943900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"/>
          <p:cNvSpPr txBox="1">
            <a:spLocks noGrp="1"/>
          </p:cNvSpPr>
          <p:nvPr>
            <p:ph type="title"/>
          </p:nvPr>
        </p:nvSpPr>
        <p:spPr>
          <a:xfrm>
            <a:off x="1655177" y="13855"/>
            <a:ext cx="10515600" cy="62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Times New Roman"/>
              <a:buNone/>
            </a:pPr>
            <a:r>
              <a:rPr lang="en-US" sz="360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Hoạt động 1: Tìm hiểu kiến thức</a:t>
            </a:r>
            <a:endParaRPr sz="3600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"/>
          <p:cNvSpPr txBox="1">
            <a:spLocks noGrp="1"/>
          </p:cNvSpPr>
          <p:nvPr>
            <p:ph type="body" idx="1"/>
          </p:nvPr>
        </p:nvSpPr>
        <p:spPr>
          <a:xfrm>
            <a:off x="1967344" y="1825625"/>
            <a:ext cx="992678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Bạn cần chọn đối tượng trước khi áp dụng một tính năng định dạng nào đó. 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Thẻ </a:t>
            </a:r>
            <a:r>
              <a:rPr lang="en-US" sz="2800" b="1">
                <a:latin typeface="Times New Roman"/>
                <a:ea typeface="Times New Roman"/>
                <a:cs typeface="Times New Roman"/>
                <a:sym typeface="Times New Roman"/>
              </a:rPr>
              <a:t>Drawing Tools Format </a:t>
            </a: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cung cấp một số tính năng mà bạn có thể chọn để thay đổi màu sắc, phong cách, hoặc tô màu nền cho đối tượng. 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4" name="Google Shape;154;p3"/>
          <p:cNvSpPr txBox="1">
            <a:spLocks noGrp="1"/>
          </p:cNvSpPr>
          <p:nvPr>
            <p:ph type="body" idx="4294967295"/>
          </p:nvPr>
        </p:nvSpPr>
        <p:spPr>
          <a:xfrm>
            <a:off x="2408238" y="795338"/>
            <a:ext cx="9783762" cy="39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2F6B09"/>
              </a:buClr>
              <a:buSzPts val="2800"/>
              <a:buNone/>
            </a:pPr>
            <a:r>
              <a:rPr lang="en-US" sz="2800" b="1">
                <a:solidFill>
                  <a:srgbClr val="2F6B0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Định dạng các đối tượng hình khối</a:t>
            </a:r>
            <a:endParaRPr sz="2800" b="1">
              <a:solidFill>
                <a:srgbClr val="2F6B0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55" name="Google Shape;155;p3" descr="Screen Clipping"/>
          <p:cNvPicPr preferRelativeResize="0"/>
          <p:nvPr/>
        </p:nvPicPr>
        <p:blipFill rotWithShape="1">
          <a:blip r:embed="rId3">
            <a:alphaModFix/>
          </a:blip>
          <a:srcRect t="1" b="8069"/>
          <a:stretch/>
        </p:blipFill>
        <p:spPr>
          <a:xfrm>
            <a:off x="187037" y="4001294"/>
            <a:ext cx="11707091" cy="162754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3"/>
          <p:cNvSpPr txBox="1">
            <a:spLocks noGrp="1"/>
          </p:cNvSpPr>
          <p:nvPr>
            <p:ph type="title"/>
          </p:nvPr>
        </p:nvSpPr>
        <p:spPr>
          <a:xfrm>
            <a:off x="1378528" y="-330994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Times New Roman"/>
              <a:buNone/>
            </a:pPr>
            <a:r>
              <a:rPr lang="en-US" sz="360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Hoạt động 1: Tìm hiểu kiến thức</a:t>
            </a:r>
            <a:endParaRPr sz="3600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678129" y="4645742"/>
            <a:ext cx="1061884" cy="98309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567" y="1809567"/>
            <a:ext cx="5479027" cy="1325563"/>
          </a:xfrm>
        </p:spPr>
        <p:txBody>
          <a:bodyPr>
            <a:norm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</a:rPr>
              <a:t>Màu</a:t>
            </a:r>
            <a:r>
              <a:rPr lang="en-US" sz="3600" b="1" dirty="0" smtClean="0">
                <a:solidFill>
                  <a:srgbClr val="002060"/>
                </a:solidFill>
              </a:rPr>
              <a:t>/</a:t>
            </a:r>
            <a:r>
              <a:rPr lang="en-US" sz="3600" b="1" dirty="0" err="1" smtClean="0">
                <a:solidFill>
                  <a:srgbClr val="002060"/>
                </a:solidFill>
              </a:rPr>
              <a:t>kiểu</a:t>
            </a:r>
            <a:r>
              <a:rPr lang="en-US" sz="3600" b="1" dirty="0" smtClean="0">
                <a:solidFill>
                  <a:srgbClr val="002060"/>
                </a:solidFill>
              </a:rPr>
              <a:t>/</a:t>
            </a:r>
            <a:r>
              <a:rPr lang="en-US" sz="3600" b="1" dirty="0" err="1" smtClean="0">
                <a:solidFill>
                  <a:srgbClr val="002060"/>
                </a:solidFill>
              </a:rPr>
              <a:t>độ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dày</a:t>
            </a:r>
            <a:r>
              <a:rPr lang="en-US" sz="3600" b="1" dirty="0" smtClean="0">
                <a:solidFill>
                  <a:srgbClr val="002060"/>
                </a:solidFill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</a:rPr>
              <a:t>mỏng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của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đường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viền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6974" y="814986"/>
            <a:ext cx="4263480" cy="2816942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567" y="330080"/>
            <a:ext cx="5002161" cy="799588"/>
          </a:xfrm>
        </p:spPr>
        <p:txBody>
          <a:bodyPr/>
          <a:lstStyle/>
          <a:p>
            <a:pPr marL="114300" indent="0">
              <a:buNone/>
            </a:pPr>
            <a:r>
              <a:rPr lang="en-US" b="1" dirty="0" err="1" smtClean="0">
                <a:solidFill>
                  <a:srgbClr val="002060"/>
                </a:solidFill>
              </a:rPr>
              <a:t>Đổ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màu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nền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cho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hình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khối</a:t>
            </a:r>
            <a:endParaRPr lang="en-US" b="1" dirty="0">
              <a:solidFill>
                <a:srgbClr val="00206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223393" y="644762"/>
            <a:ext cx="2705125" cy="5891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2" idx="3"/>
          </p:cNvCxnSpPr>
          <p:nvPr/>
        </p:nvCxnSpPr>
        <p:spPr>
          <a:xfrm flipV="1">
            <a:off x="6002594" y="1932039"/>
            <a:ext cx="1925923" cy="5403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43348" y="3499518"/>
            <a:ext cx="50529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ịnh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5245508" y="3135130"/>
            <a:ext cx="2683009" cy="728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974" y="1717934"/>
            <a:ext cx="4263480" cy="4822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336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4"/>
          <p:cNvSpPr txBox="1">
            <a:spLocks noGrp="1"/>
          </p:cNvSpPr>
          <p:nvPr>
            <p:ph type="body" idx="1"/>
          </p:nvPr>
        </p:nvSpPr>
        <p:spPr>
          <a:xfrm>
            <a:off x="1995055" y="1434024"/>
            <a:ext cx="9878289" cy="44504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Bạn</a:t>
            </a: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cũng</a:t>
            </a: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thể</a:t>
            </a: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nhấp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chuột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phải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vào</a:t>
            </a: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đối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tượng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cần</a:t>
            </a: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định</a:t>
            </a: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dạng</a:t>
            </a: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chọn</a:t>
            </a: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Format Shape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để</a:t>
            </a: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mở</a:t>
            </a: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hộp</a:t>
            </a: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thoại</a:t>
            </a: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và</a:t>
            </a: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thực</a:t>
            </a: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hiện</a:t>
            </a: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những</a:t>
            </a: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sự</a:t>
            </a: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lựa</a:t>
            </a: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chọn</a:t>
            </a: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thích</a:t>
            </a: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hợp</a:t>
            </a: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 dirty="0"/>
          </a:p>
          <a:p>
            <a:pPr marL="228600" lvl="0" indent="-254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2" name="Google Shape;162;p4"/>
          <p:cNvSpPr txBox="1">
            <a:spLocks noGrp="1"/>
          </p:cNvSpPr>
          <p:nvPr>
            <p:ph type="body" idx="4294967295"/>
          </p:nvPr>
        </p:nvSpPr>
        <p:spPr>
          <a:xfrm>
            <a:off x="2408238" y="795338"/>
            <a:ext cx="9783762" cy="638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2F6B09"/>
              </a:buClr>
              <a:buSzPts val="2800"/>
              <a:buNone/>
            </a:pPr>
            <a:r>
              <a:rPr lang="en-US" sz="2800" b="1">
                <a:solidFill>
                  <a:srgbClr val="2F6B0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Định dạng các đối tượng hình khối</a:t>
            </a:r>
            <a:endParaRPr sz="2800" b="1">
              <a:solidFill>
                <a:srgbClr val="2F6B0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63" name="Google Shape;163;p4" descr="Screen Clippi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86125" y="2932484"/>
            <a:ext cx="6667344" cy="3679462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4"/>
          <p:cNvSpPr txBox="1">
            <a:spLocks noGrp="1"/>
          </p:cNvSpPr>
          <p:nvPr>
            <p:ph type="title"/>
          </p:nvPr>
        </p:nvSpPr>
        <p:spPr>
          <a:xfrm>
            <a:off x="1676400" y="-47119"/>
            <a:ext cx="10515600" cy="7537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Times New Roman"/>
              <a:buNone/>
            </a:pPr>
            <a:r>
              <a:rPr lang="en-US" sz="360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Hoạt động 1: Tìm hiểu kiến thức</a:t>
            </a:r>
            <a:endParaRPr sz="3600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7"/>
          <p:cNvSpPr txBox="1">
            <a:spLocks noGrp="1"/>
          </p:cNvSpPr>
          <p:nvPr>
            <p:ph type="title"/>
          </p:nvPr>
        </p:nvSpPr>
        <p:spPr>
          <a:xfrm>
            <a:off x="1530928" y="207820"/>
            <a:ext cx="10515600" cy="519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100000"/>
              <a:buFont typeface="Times New Roman"/>
              <a:buNone/>
            </a:pPr>
            <a:r>
              <a:rPr lang="en-US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Hoạt</a:t>
            </a:r>
            <a:r>
              <a:rPr lang="en-US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động</a:t>
            </a:r>
            <a:r>
              <a:rPr lang="en-US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2: </a:t>
            </a:r>
            <a:r>
              <a:rPr lang="en-US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Thực</a:t>
            </a:r>
            <a:r>
              <a:rPr lang="en-US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hành</a:t>
            </a:r>
            <a:endParaRPr dirty="0"/>
          </a:p>
        </p:txBody>
      </p:sp>
      <p:sp>
        <p:nvSpPr>
          <p:cNvPr id="205" name="Google Shape;205;p7"/>
          <p:cNvSpPr txBox="1">
            <a:spLocks noGrp="1"/>
          </p:cNvSpPr>
          <p:nvPr>
            <p:ph type="body" idx="1"/>
          </p:nvPr>
        </p:nvSpPr>
        <p:spPr>
          <a:xfrm>
            <a:off x="2161309" y="1216025"/>
            <a:ext cx="9718964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b="1" dirty="0" err="1" smtClean="0">
                <a:latin typeface="Times New Roman"/>
                <a:ea typeface="Times New Roman"/>
                <a:cs typeface="Times New Roman"/>
                <a:sym typeface="Times New Roman"/>
              </a:rPr>
              <a:t>Chèn</a:t>
            </a:r>
            <a:r>
              <a:rPr lang="en-US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các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hình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khối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và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đổi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màu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như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sau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vào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bài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trình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chiếu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mới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và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lưu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lại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vào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máy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tính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của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em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với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latin typeface="Times New Roman"/>
                <a:ea typeface="Times New Roman"/>
                <a:cs typeface="Times New Roman"/>
                <a:sym typeface="Times New Roman"/>
              </a:rPr>
              <a:t>tên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HinhKhoi.pptx:</a:t>
            </a:r>
            <a:endParaRPr dirty="0"/>
          </a:p>
        </p:txBody>
      </p:sp>
      <p:sp>
        <p:nvSpPr>
          <p:cNvPr id="207" name="Google Shape;207;p7"/>
          <p:cNvSpPr/>
          <p:nvPr/>
        </p:nvSpPr>
        <p:spPr>
          <a:xfrm>
            <a:off x="2036617" y="3031981"/>
            <a:ext cx="3463637" cy="3144982"/>
          </a:xfrm>
          <a:prstGeom prst="moon">
            <a:avLst>
              <a:gd name="adj" fmla="val 50000"/>
            </a:avLst>
          </a:prstGeom>
          <a:solidFill>
            <a:schemeClr val="dk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Mặt</a:t>
            </a:r>
            <a:r>
              <a:rPr lang="en-US" sz="1800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dirty="0" err="1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trăng</a:t>
            </a:r>
            <a:endParaRPr sz="1800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8" name="Google Shape;208;p7"/>
          <p:cNvSpPr/>
          <p:nvPr/>
        </p:nvSpPr>
        <p:spPr>
          <a:xfrm>
            <a:off x="1648691" y="2867891"/>
            <a:ext cx="1025236" cy="928254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 w="127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9" name="Google Shape;209;p7"/>
          <p:cNvSpPr/>
          <p:nvPr/>
        </p:nvSpPr>
        <p:spPr>
          <a:xfrm>
            <a:off x="6844146" y="2867891"/>
            <a:ext cx="3519054" cy="3124200"/>
          </a:xfrm>
          <a:prstGeom prst="sun">
            <a:avLst>
              <a:gd name="adj" fmla="val 25000"/>
            </a:avLst>
          </a:prstGeom>
          <a:solidFill>
            <a:srgbClr val="FF0000"/>
          </a:solidFill>
          <a:ln w="12700" cap="flat" cmpd="sng">
            <a:solidFill>
              <a:schemeClr val="accent2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Mặt trời</a:t>
            </a: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" name="Google Shape;208;p7"/>
          <p:cNvSpPr/>
          <p:nvPr/>
        </p:nvSpPr>
        <p:spPr>
          <a:xfrm>
            <a:off x="2736274" y="2867891"/>
            <a:ext cx="714849" cy="523803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 w="127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" name="Google Shape;208;p7"/>
          <p:cNvSpPr/>
          <p:nvPr/>
        </p:nvSpPr>
        <p:spPr>
          <a:xfrm>
            <a:off x="1190149" y="3796145"/>
            <a:ext cx="792390" cy="678567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 w="127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50727" y="6176963"/>
            <a:ext cx="22444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/>
              <a:t>Ngày</a:t>
            </a:r>
            <a:endParaRPr lang="en-US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991682" y="6176962"/>
            <a:ext cx="22444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/>
              <a:t>Đêm</a:t>
            </a:r>
            <a:endParaRPr lang="en-US" sz="32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"/>
          <p:cNvSpPr txBox="1">
            <a:spLocks noGrp="1"/>
          </p:cNvSpPr>
          <p:nvPr>
            <p:ph type="title"/>
          </p:nvPr>
        </p:nvSpPr>
        <p:spPr>
          <a:xfrm>
            <a:off x="2445745" y="316680"/>
            <a:ext cx="9731310" cy="677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Times New Roman"/>
              <a:buNone/>
            </a:pPr>
            <a:r>
              <a:rPr lang="en-US" sz="360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CÂU HỎI ÔN LUYỆN</a:t>
            </a:r>
            <a:endParaRPr sz="3600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2" name="Google Shape;222;p9"/>
          <p:cNvSpPr txBox="1"/>
          <p:nvPr/>
        </p:nvSpPr>
        <p:spPr>
          <a:xfrm>
            <a:off x="2445745" y="1071062"/>
            <a:ext cx="9227229" cy="4667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03225" marR="8890" lvl="0" indent="-403225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Em hãy cho biết nhóm nào tại Ribbon của thẻ Insert trong Microsoft PowerPoint cho phép chèn Video hoặc Audio vào trình chiếu? </a:t>
            </a:r>
            <a:endParaRPr sz="2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371600" marR="8890" lvl="1" indent="-457200" algn="l" rtl="0">
              <a:lnSpc>
                <a:spcPct val="150000"/>
              </a:lnSpc>
              <a:spcBef>
                <a:spcPts val="125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AutoNum type="alphaLcPeriod"/>
            </a:pPr>
            <a:r>
              <a:rPr lang="en-US" sz="2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Tables. </a:t>
            </a:r>
            <a:endParaRPr sz="2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371600" marR="8890" lvl="1" indent="-457200" algn="l" rtl="0">
              <a:lnSpc>
                <a:spcPct val="150000"/>
              </a:lnSpc>
              <a:spcBef>
                <a:spcPts val="125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AutoNum type="alphaLcPeriod"/>
            </a:pPr>
            <a:r>
              <a:rPr lang="en-US" sz="2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Images. </a:t>
            </a:r>
            <a:endParaRPr sz="2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371600" marR="8890" lvl="1" indent="-457200" algn="l" rtl="0">
              <a:lnSpc>
                <a:spcPct val="150000"/>
              </a:lnSpc>
              <a:spcBef>
                <a:spcPts val="125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AutoNum type="alphaLcPeriod"/>
            </a:pPr>
            <a:r>
              <a:rPr lang="en-US" sz="2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Illustrations. </a:t>
            </a:r>
            <a:endParaRPr sz="2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371600" marR="8890" lvl="1" indent="-457200" algn="l" rtl="0">
              <a:lnSpc>
                <a:spcPct val="150000"/>
              </a:lnSpc>
              <a:spcBef>
                <a:spcPts val="125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AutoNum type="alphaLcPeriod"/>
            </a:pPr>
            <a:r>
              <a:rPr lang="en-US" sz="2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Media. </a:t>
            </a:r>
            <a:endParaRPr sz="2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23" name="Google Shape;223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22287" y="3170512"/>
            <a:ext cx="1336682" cy="14014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0"/>
          <p:cNvSpPr txBox="1">
            <a:spLocks noGrp="1"/>
          </p:cNvSpPr>
          <p:nvPr>
            <p:ph type="title"/>
          </p:nvPr>
        </p:nvSpPr>
        <p:spPr>
          <a:xfrm>
            <a:off x="2598145" y="316680"/>
            <a:ext cx="9578910" cy="677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Times New Roman"/>
              <a:buNone/>
            </a:pPr>
            <a:r>
              <a:rPr lang="en-US" sz="360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CÂU HỎI ÔN LUYỆN</a:t>
            </a:r>
            <a:endParaRPr sz="3600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9" name="Google Shape;229;p10"/>
          <p:cNvSpPr txBox="1"/>
          <p:nvPr/>
        </p:nvSpPr>
        <p:spPr>
          <a:xfrm>
            <a:off x="2445745" y="1071062"/>
            <a:ext cx="9227229" cy="4667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03225" marR="8890" lvl="0" indent="-403225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Em hãy cho biết nhóm nào tại Ribbon của thẻ Insert trong Microsoft PowerPoint cho phép chèn Biểu đồ vào trình chiếu? </a:t>
            </a:r>
            <a:endParaRPr sz="2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371600" marR="8890" lvl="1" indent="-457200" algn="l" rtl="0">
              <a:lnSpc>
                <a:spcPct val="150000"/>
              </a:lnSpc>
              <a:spcBef>
                <a:spcPts val="125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AutoNum type="alphaLcPeriod"/>
            </a:pPr>
            <a:r>
              <a:rPr lang="en-US" sz="2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Tables. </a:t>
            </a:r>
            <a:endParaRPr sz="2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371600" marR="8890" lvl="1" indent="-457200" algn="l" rtl="0">
              <a:lnSpc>
                <a:spcPct val="150000"/>
              </a:lnSpc>
              <a:spcBef>
                <a:spcPts val="125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AutoNum type="alphaLcPeriod"/>
            </a:pPr>
            <a:r>
              <a:rPr lang="en-US" sz="2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Images. </a:t>
            </a:r>
            <a:endParaRPr sz="2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371600" marR="8890" lvl="1" indent="-457200" algn="l" rtl="0">
              <a:lnSpc>
                <a:spcPct val="150000"/>
              </a:lnSpc>
              <a:spcBef>
                <a:spcPts val="125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AutoNum type="alphaLcPeriod"/>
            </a:pPr>
            <a:r>
              <a:rPr lang="en-US" sz="2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Illustrations. </a:t>
            </a:r>
            <a:endParaRPr sz="2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371600" marR="8890" lvl="1" indent="-457200" algn="l" rtl="0">
              <a:lnSpc>
                <a:spcPct val="150000"/>
              </a:lnSpc>
              <a:spcBef>
                <a:spcPts val="125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AutoNum type="alphaLcPeriod"/>
            </a:pPr>
            <a:r>
              <a:rPr lang="en-US" sz="2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Links. </a:t>
            </a:r>
            <a:endParaRPr sz="2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30" name="Google Shape;230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22287" y="3170512"/>
            <a:ext cx="1336682" cy="14014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1"/>
          <p:cNvSpPr txBox="1">
            <a:spLocks noGrp="1"/>
          </p:cNvSpPr>
          <p:nvPr>
            <p:ph type="title"/>
          </p:nvPr>
        </p:nvSpPr>
        <p:spPr>
          <a:xfrm>
            <a:off x="2598145" y="316680"/>
            <a:ext cx="9578910" cy="677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Times New Roman"/>
              <a:buNone/>
            </a:pPr>
            <a:r>
              <a:rPr lang="en-US" sz="360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CÂU HỎI ÔN LUYỆN</a:t>
            </a:r>
            <a:endParaRPr sz="3600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6" name="Google Shape;236;p11"/>
          <p:cNvSpPr txBox="1"/>
          <p:nvPr/>
        </p:nvSpPr>
        <p:spPr>
          <a:xfrm>
            <a:off x="2445745" y="1071062"/>
            <a:ext cx="9227229" cy="4021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03225" marR="8890" lvl="0" indent="-403225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Em hãy cho biết phần mềm ứng dụng nào là thích hợp nhất để thực hiện trình chiếu các hình ảnh? </a:t>
            </a:r>
            <a:endParaRPr sz="2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371600" marR="8890" lvl="1" indent="-457200" algn="l" rtl="0">
              <a:lnSpc>
                <a:spcPct val="150000"/>
              </a:lnSpc>
              <a:spcBef>
                <a:spcPts val="125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AutoNum type="alphaLcPeriod"/>
            </a:pPr>
            <a:r>
              <a:rPr lang="en-US" sz="2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Microsoft Excel. </a:t>
            </a:r>
            <a:endParaRPr sz="2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371600" marR="8890" lvl="1" indent="-457200" algn="l" rtl="0">
              <a:lnSpc>
                <a:spcPct val="150000"/>
              </a:lnSpc>
              <a:spcBef>
                <a:spcPts val="125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AutoNum type="alphaLcPeriod"/>
            </a:pPr>
            <a:r>
              <a:rPr lang="en-US" sz="2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Microsoft PowerPoint. </a:t>
            </a:r>
            <a:endParaRPr sz="2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371600" marR="8890" lvl="1" indent="-457200" algn="l" rtl="0">
              <a:lnSpc>
                <a:spcPct val="150000"/>
              </a:lnSpc>
              <a:spcBef>
                <a:spcPts val="125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AutoNum type="alphaLcPeriod"/>
            </a:pPr>
            <a:r>
              <a:rPr lang="en-US" sz="2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Microsoft Outlook. </a:t>
            </a:r>
            <a:endParaRPr sz="2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371600" marR="8890" lvl="1" indent="-457200" algn="l" rtl="0">
              <a:lnSpc>
                <a:spcPct val="150000"/>
              </a:lnSpc>
              <a:spcBef>
                <a:spcPts val="125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AutoNum type="alphaLcPeriod"/>
            </a:pPr>
            <a:r>
              <a:rPr lang="en-US" sz="2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Microsoft Word. </a:t>
            </a:r>
            <a:endParaRPr sz="2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37" name="Google Shape;237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22287" y="3170512"/>
            <a:ext cx="1336682" cy="14014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3 Spark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426</Words>
  <Application>Microsoft Office PowerPoint</Application>
  <PresentationFormat>Widescreen</PresentationFormat>
  <Paragraphs>47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Times New Roman</vt:lpstr>
      <vt:lpstr>IC3 Spark</vt:lpstr>
      <vt:lpstr>Sử dụng các đối tượng hình khối</vt:lpstr>
      <vt:lpstr>Hoạt động 1: Tìm hiểu kiến thức</vt:lpstr>
      <vt:lpstr>Hoạt động 1: Tìm hiểu kiến thức</vt:lpstr>
      <vt:lpstr>Màu/kiểu/độ dày, mỏng của đường viền</vt:lpstr>
      <vt:lpstr>Hoạt động 1: Tìm hiểu kiến thức</vt:lpstr>
      <vt:lpstr>Hoạt động 2: Thực hành</vt:lpstr>
      <vt:lpstr>CÂU HỎI ÔN LUYỆN</vt:lpstr>
      <vt:lpstr>CÂU HỎI ÔN LUYỆN</vt:lpstr>
      <vt:lpstr>CÂU HỎI ÔN LUYỆN</vt:lpstr>
      <vt:lpstr>CÂU HỎI ÔN LUYỆN</vt:lpstr>
      <vt:lpstr>CẢM ƠN CÁC CON!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Sử dụng các đối tượng hình khối</dc:title>
  <cp:lastModifiedBy>TOPICA</cp:lastModifiedBy>
  <cp:revision>5</cp:revision>
  <dcterms:created xsi:type="dcterms:W3CDTF">2022-04-03T12:03:27Z</dcterms:created>
  <dcterms:modified xsi:type="dcterms:W3CDTF">2023-05-03T12:53:47Z</dcterms:modified>
</cp:coreProperties>
</file>