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NFV9vxhn/XyVpY5vitfjzhib0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323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0cb0ae39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0cb0ae39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0cb0ae3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20cb0ae3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0cb0ae39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0cb0ae39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0cb0ae39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20cb0ae39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0cb0ae392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220cb0ae39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0cb0ae39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220cb0ae39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 descr="Image result for magician clipar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238773" y="743521"/>
            <a:ext cx="2308225" cy="160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0" y="3708878"/>
            <a:ext cx="9739086" cy="123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 4 –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28</a:t>
            </a:r>
            <a:endParaRPr sz="36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endParaRPr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600"/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SGK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r>
            <a:endParaRPr sz="36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" descr="Image result for Computer Mouse anim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6400" y="3378652"/>
            <a:ext cx="2895600" cy="35242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0cb0ae392_0_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video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video?</a:t>
            </a:r>
            <a:endParaRPr dirty="0"/>
          </a:p>
        </p:txBody>
      </p:sp>
      <p:sp>
        <p:nvSpPr>
          <p:cNvPr id="183" name="Google Shape;183;g220cb0ae392_0_133"/>
          <p:cNvSpPr txBox="1">
            <a:spLocks noGrp="1"/>
          </p:cNvSpPr>
          <p:nvPr>
            <p:ph type="body" idx="1"/>
          </p:nvPr>
        </p:nvSpPr>
        <p:spPr>
          <a:xfrm>
            <a:off x="-1" y="2153171"/>
            <a:ext cx="4039738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AutoNum type="alphaLcPeriod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lề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, </a:t>
            </a:r>
            <a:r>
              <a:rPr lang="en-US" dirty="0" err="1" smtClean="0"/>
              <a:t>dòng</a:t>
            </a:r>
            <a:r>
              <a:rPr lang="en-US" dirty="0" smtClean="0"/>
              <a:t>, </a:t>
            </a:r>
            <a:r>
              <a:rPr lang="en-US" dirty="0" err="1" smtClean="0"/>
              <a:t>bảng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endParaRPr dirty="0"/>
          </a:p>
        </p:txBody>
      </p:sp>
      <p:pic>
        <p:nvPicPr>
          <p:cNvPr id="2" name="Điều chỉnh kích thước dòng cộ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0805" y="1774210"/>
            <a:ext cx="8251195" cy="379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237" y="1575513"/>
            <a:ext cx="7390373" cy="517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01" y="4155645"/>
            <a:ext cx="10772775" cy="819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Tìm hiểu kiến thức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F6B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dạng bảng</a:t>
            </a:r>
            <a:endParaRPr sz="2800" b="1" i="0" u="none" strike="noStrike" cap="none">
              <a:solidFill>
                <a:srgbClr val="2F6B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3">
            <a:hlinkClick r:id="rId6" action="ppaction://hlinksldjump"/>
          </p:cNvPr>
          <p:cNvSpPr txBox="1"/>
          <p:nvPr/>
        </p:nvSpPr>
        <p:spPr>
          <a:xfrm>
            <a:off x="1924241" y="902596"/>
            <a:ext cx="5717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☞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28150" y="2310064"/>
            <a:ext cx="42860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thẻ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hoặc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Tools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37010" y="3269644"/>
            <a:ext cx="41772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Thẻ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</a:t>
            </a: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276808" y="5299101"/>
            <a:ext cx="1751682" cy="374573"/>
          </a:xfrm>
          <a:prstGeom prst="wedgeRectCallout">
            <a:avLst>
              <a:gd name="adj1" fmla="val 54681"/>
              <a:gd name="adj2" fmla="val -27125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loại bảng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236862" y="5288086"/>
            <a:ext cx="1211856" cy="374573"/>
          </a:xfrm>
          <a:prstGeom prst="wedgeRectCallout">
            <a:avLst>
              <a:gd name="adj1" fmla="val 155058"/>
              <a:gd name="adj2" fmla="val -309495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 nền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657090" y="5288086"/>
            <a:ext cx="1211856" cy="374573"/>
          </a:xfrm>
          <a:prstGeom prst="wedgeRectCallout">
            <a:avLst>
              <a:gd name="adj1" fmla="val 57786"/>
              <a:gd name="adj2" fmla="val -25949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Viền bảng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8077318" y="5288086"/>
            <a:ext cx="1211856" cy="374573"/>
          </a:xfrm>
          <a:prstGeom prst="wedgeRectCallout">
            <a:avLst>
              <a:gd name="adj1" fmla="val 150513"/>
              <a:gd name="adj2" fmla="val -288906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Kẻ khung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9497548" y="5288086"/>
            <a:ext cx="1211856" cy="374573"/>
          </a:xfrm>
          <a:prstGeom prst="wedgeRectCallout">
            <a:avLst>
              <a:gd name="adj1" fmla="val 73240"/>
              <a:gd name="adj2" fmla="val -29478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Xóa viền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7011" y="4915818"/>
            <a:ext cx="11804610" cy="7610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1" name="Google Shape;111;p3"/>
          <p:cNvSpPr txBox="1"/>
          <p:nvPr/>
        </p:nvSpPr>
        <p:spPr>
          <a:xfrm>
            <a:off x="237012" y="3269644"/>
            <a:ext cx="38807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Thẻ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Layout:</a:t>
            </a: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237011" y="6037235"/>
            <a:ext cx="1751682" cy="374573"/>
          </a:xfrm>
          <a:prstGeom prst="wedgeRectCallout">
            <a:avLst>
              <a:gd name="adj1" fmla="val 54052"/>
              <a:gd name="adj2" fmla="val -174199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Chèn cột, dòng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2159840" y="6037235"/>
            <a:ext cx="1475726" cy="374573"/>
          </a:xfrm>
          <a:prstGeom prst="wedgeRectCallout">
            <a:avLst>
              <a:gd name="adj1" fmla="val 41169"/>
              <a:gd name="adj2" fmla="val -18008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Tách, gộp ô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963027" y="6037235"/>
            <a:ext cx="2564028" cy="374573"/>
          </a:xfrm>
          <a:prstGeom prst="wedgeRectCallout">
            <a:avLst>
              <a:gd name="adj1" fmla="val 785"/>
              <a:gd name="adj2" fmla="val -171258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lề, hướng văn bản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448718" y="4156039"/>
            <a:ext cx="1811480" cy="374573"/>
          </a:xfrm>
          <a:prstGeom prst="wedgeRectCallout">
            <a:avLst>
              <a:gd name="adj1" fmla="val 68587"/>
              <a:gd name="adj2" fmla="val 208153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 thước bảng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815511" y="4156039"/>
            <a:ext cx="2234407" cy="374573"/>
          </a:xfrm>
          <a:prstGeom prst="wedgeRectCallout">
            <a:avLst>
              <a:gd name="adj1" fmla="val 20094"/>
              <a:gd name="adj2" fmla="val 19344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trong bảng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1112851" y="4156039"/>
            <a:ext cx="2163957" cy="374573"/>
          </a:xfrm>
          <a:prstGeom prst="wedgeRectCallout">
            <a:avLst>
              <a:gd name="adj1" fmla="val -36432"/>
              <a:gd name="adj2" fmla="val 184624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Xóa cột, dòng, bảng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3461314" y="4156039"/>
            <a:ext cx="1775548" cy="374573"/>
          </a:xfrm>
          <a:prstGeom prst="wedgeRectCallout">
            <a:avLst>
              <a:gd name="adj1" fmla="val 33616"/>
              <a:gd name="adj2" fmla="val 222858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Chỉnh cột, dòng</a:t>
            </a:r>
            <a:endParaRPr sz="1800" b="0" i="0" u="none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112851" y="4915818"/>
            <a:ext cx="451545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564397" y="4926833"/>
            <a:ext cx="1531343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095740" y="4914665"/>
            <a:ext cx="848299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944039" y="4914654"/>
            <a:ext cx="2357609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301648" y="4914665"/>
            <a:ext cx="1775670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8025136" y="4914653"/>
            <a:ext cx="1264038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300694" y="4925680"/>
            <a:ext cx="2740927" cy="74684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 descr="HÃ¬nh áº£nh cÃ³ liÃªn qua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9341" y="310644"/>
            <a:ext cx="1662392" cy="207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20cb0ae39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860" y="3339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20cb0ae392_0_0"/>
          <p:cNvSpPr txBox="1"/>
          <p:nvPr/>
        </p:nvSpPr>
        <p:spPr>
          <a:xfrm>
            <a:off x="3438676" y="-5"/>
            <a:ext cx="832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2: Thực hành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g220cb0ae392_0_0"/>
          <p:cNvSpPr txBox="1"/>
          <p:nvPr/>
        </p:nvSpPr>
        <p:spPr>
          <a:xfrm>
            <a:off x="7675800" y="796950"/>
            <a:ext cx="45162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Yêu cầu: Em tạo bài trình chiếu 1 Slide như hình, định dạng tương tự như Slide mẫu. Lưu bài trình chiếu.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cho biết: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Bố cục Slide là gì?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Bảng điểm có ? dòng và ? Cột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Nội dung trong bảng căn lề nào?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Ô nào của bảng được trộn hoặc tách?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Màu sắc bảng như thế nào?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g220cb0ae392_0_0" descr="Hình ảnh có liên qu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18" y="-9"/>
            <a:ext cx="1869325" cy="186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20cb0ae39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25" y="1869325"/>
            <a:ext cx="7494751" cy="384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20cb0ae392_0_90"/>
          <p:cNvSpPr txBox="1"/>
          <p:nvPr/>
        </p:nvSpPr>
        <p:spPr>
          <a:xfrm>
            <a:off x="0" y="0"/>
            <a:ext cx="19239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 hướng dẫn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hướng dẫn tạo, chỉnh sửa bảng trong PPT Tuan 2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653" y="150126"/>
            <a:ext cx="10706379" cy="6707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</a:rPr>
              <a:t>Bài tập 2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445745" y="1071062"/>
            <a:ext cx="922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889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bài trình chiếu,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Xóa dòng chứa từ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Italian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cột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bài Language Classes đã lưu: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7" descr="Image result for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649" y="1762561"/>
            <a:ext cx="1167135" cy="116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42912"/>
          <a:stretch/>
        </p:blipFill>
        <p:spPr>
          <a:xfrm>
            <a:off x="1668300" y="2609850"/>
            <a:ext cx="10409400" cy="33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ÔN LUYỆN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2445745" y="1071062"/>
            <a:ext cx="9227100" cy="4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225" marR="8890" lvl="0" indent="-403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Ribbon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Layout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Tab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le Tools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PowerPoint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căn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lề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size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Rows and Columns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Alignment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20cb0ae392_0_104"/>
          <p:cNvSpPr txBox="1">
            <a:spLocks noGrp="1"/>
          </p:cNvSpPr>
          <p:nvPr>
            <p:ph type="title"/>
          </p:nvPr>
        </p:nvSpPr>
        <p:spPr>
          <a:xfrm>
            <a:off x="2445745" y="316680"/>
            <a:ext cx="97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ÔN LUYỆN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g220cb0ae392_0_104"/>
          <p:cNvSpPr txBox="1"/>
          <p:nvPr/>
        </p:nvSpPr>
        <p:spPr>
          <a:xfrm>
            <a:off x="2445745" y="1071062"/>
            <a:ext cx="9227100" cy="4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225" marR="8890" lvl="0" indent="-403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Ribbon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Layout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Tab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le Tools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PowerPoint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xóa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cột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dòng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size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Rows and Columns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Alignment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g220cb0ae392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0cb0ae392_0_127"/>
          <p:cNvSpPr txBox="1">
            <a:spLocks noGrp="1"/>
          </p:cNvSpPr>
          <p:nvPr>
            <p:ph type="title"/>
          </p:nvPr>
        </p:nvSpPr>
        <p:spPr>
          <a:xfrm>
            <a:off x="2445745" y="316680"/>
            <a:ext cx="97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ÔN LUYỆN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g220cb0ae392_0_127"/>
          <p:cNvSpPr txBox="1"/>
          <p:nvPr/>
        </p:nvSpPr>
        <p:spPr>
          <a:xfrm>
            <a:off x="2445745" y="1071062"/>
            <a:ext cx="9227100" cy="4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225" marR="8890" lvl="0" indent="-403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Ribbon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Design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Tab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le Tools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PowerPoint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chọn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màu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ô,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đường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viền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Table Styles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Table Style Option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Draw Borders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8890" lvl="1" indent="-4699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WordArt Styles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g220cb0ae392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0cb0ae392_0_115"/>
          <p:cNvSpPr txBox="1">
            <a:spLocks noGrp="1"/>
          </p:cNvSpPr>
          <p:nvPr>
            <p:ph type="title"/>
          </p:nvPr>
        </p:nvSpPr>
        <p:spPr>
          <a:xfrm>
            <a:off x="2445745" y="316680"/>
            <a:ext cx="97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ÔN LUYỆN</a:t>
            </a:r>
            <a:endParaRPr sz="3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220cb0ae392_0_115"/>
          <p:cNvSpPr txBox="1"/>
          <p:nvPr/>
        </p:nvSpPr>
        <p:spPr>
          <a:xfrm>
            <a:off x="2445745" y="1071062"/>
            <a:ext cx="9227100" cy="4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3225" marR="8890" lvl="0" indent="-40322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Ribbon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Layout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Tab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le Tools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Microsoft PowerPoint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tách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trộn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ô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8890" lvl="1" indent="-4191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8890" lvl="1" indent="-4191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Table size.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8890" lvl="1" indent="-4191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Rows and Columns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8890" lvl="1" indent="-419100" algn="l" rtl="0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SzPts val="3000"/>
              <a:buFont typeface="Calibri"/>
              <a:buAutoNum type="alphaLcPeriod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Table. 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g220cb0ae392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Hoạt động 1: Tìm hiểu kiến thức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 - &amp;quot;Bài tập 2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CÂU HỎI ÔN LUYỆN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CÂU HỎI ÔN LUYỆN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CÂU HỎI ÔN LUYỆN&amp;quot;&quot;/&gt;&lt;property id=&quot;20307&quot; value=&quot;263&quot;/&gt;&lt;/object&gt;&lt;object type=&quot;3&quot; unique_id=&quot;10012&quot;&gt;&lt;property id=&quot;20148&quot; value=&quot;5&quot;/&gt;&lt;property id=&quot;20300&quot; value=&quot;Slide 8 - &amp;quot;CÂU HỎI ÔN LUYỆ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5. Quan sát video sau và cho biết tác dụng của thao tác thực hiện trong video?&amp;quot;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IC3 Spar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402</Words>
  <Application>Microsoft Office PowerPoint</Application>
  <PresentationFormat>Custom</PresentationFormat>
  <Paragraphs>61</Paragraphs>
  <Slides>10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IC3 Spark</vt:lpstr>
      <vt:lpstr>PowerPoint Presentation</vt:lpstr>
      <vt:lpstr>Hoạt động 1: Tìm hiểu kiến thức</vt:lpstr>
      <vt:lpstr>PowerPoint Presentation</vt:lpstr>
      <vt:lpstr>PowerPoint Presentation</vt:lpstr>
      <vt:lpstr>Bài tập 2</vt:lpstr>
      <vt:lpstr>CÂU HỎI ÔN LUYỆN</vt:lpstr>
      <vt:lpstr>CÂU HỎI ÔN LUYỆN</vt:lpstr>
      <vt:lpstr>CÂU HỎI ÔN LUYỆN</vt:lpstr>
      <vt:lpstr>CÂU HỎI ÔN LUYỆN</vt:lpstr>
      <vt:lpstr>5. Quan sát video sau và cho biết tác dụng của thao tác thực hiện trong video?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MTC</cp:lastModifiedBy>
  <cp:revision>8</cp:revision>
  <dcterms:created xsi:type="dcterms:W3CDTF">2022-03-17T07:33:14Z</dcterms:created>
  <dcterms:modified xsi:type="dcterms:W3CDTF">2023-03-30T10:10:53Z</dcterms:modified>
</cp:coreProperties>
</file>