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418" r:id="rId2"/>
    <p:sldId id="424" r:id="rId3"/>
    <p:sldId id="432" r:id="rId4"/>
    <p:sldId id="435" r:id="rId5"/>
    <p:sldId id="437" r:id="rId6"/>
    <p:sldId id="433" r:id="rId7"/>
    <p:sldId id="431" r:id="rId8"/>
    <p:sldId id="434" r:id="rId9"/>
    <p:sldId id="436" r:id="rId10"/>
    <p:sldId id="41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E7E"/>
    <a:srgbClr val="33A3DC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85996" autoAdjust="0"/>
  </p:normalViewPr>
  <p:slideViewPr>
    <p:cSldViewPr snapToGrid="0">
      <p:cViewPr varScale="1">
        <p:scale>
          <a:sx n="66" d="100"/>
          <a:sy n="66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97A5-4A9B-4997-BB89-569D77146636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52CA-FD4E-445B-B246-7D4B2474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02/04/2023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ài 1-Chủ đề A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19650" y="5484033"/>
            <a:ext cx="2552700" cy="1303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êu Đề Bài 1-Quyển 2-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954" y="5326987"/>
            <a:ext cx="1099310" cy="109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734" y="5305699"/>
            <a:ext cx="1099310" cy="1099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6361" y="5326987"/>
            <a:ext cx="1099310" cy="1099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12" y="278295"/>
            <a:ext cx="1360988" cy="1797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5448" y="619160"/>
            <a:ext cx="1760446" cy="1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êu Đề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4925" y="5000076"/>
            <a:ext cx="1962150" cy="1857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26" y="25671"/>
            <a:ext cx="1454074" cy="2050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1224" y="347742"/>
            <a:ext cx="2126100" cy="1702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57875" y="491736"/>
            <a:ext cx="1676250" cy="13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Phan 2-Chủ đề D- 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Chủ</a:t>
            </a:r>
            <a:r>
              <a:rPr lang="en-US" baseline="0" smtClean="0"/>
              <a:t> đề D</a:t>
            </a:r>
            <a:r>
              <a:rPr lang="en-US" smtClean="0"/>
              <a:t>. Microsoft PowerPoint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89856" y="178503"/>
            <a:ext cx="39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1</a:t>
            </a:r>
            <a:r>
              <a:rPr lang="vi-VN" smtClean="0"/>
              <a:t>. Tớ tạo được bản trình chiếu rất dễ dàng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25753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000" smtClean="0">
                <a:solidFill>
                  <a:schemeClr val="bg2"/>
                </a:solidFill>
              </a:defRPr>
            </a:lvl1pPr>
            <a:lvl2pPr algn="ctr">
              <a:defRPr lang="en-US" smtClean="0">
                <a:solidFill>
                  <a:schemeClr val="bg2"/>
                </a:solidFill>
              </a:defRPr>
            </a:lvl2pPr>
            <a:lvl3pPr algn="ctr">
              <a:defRPr lang="en-US" sz="2000" smtClean="0">
                <a:solidFill>
                  <a:schemeClr val="bg2"/>
                </a:solidFill>
              </a:defRPr>
            </a:lvl3pPr>
            <a:lvl4pPr algn="ctr">
              <a:defRPr lang="en-US" sz="2000" smtClean="0">
                <a:solidFill>
                  <a:schemeClr val="bg2"/>
                </a:solidFill>
              </a:defRPr>
            </a:lvl4pPr>
            <a:lvl5pPr algn="ctr"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233" y="5425142"/>
            <a:ext cx="744884" cy="933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3532" y="5732790"/>
            <a:ext cx="1040268" cy="83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4324" y="5825032"/>
            <a:ext cx="1327708" cy="96258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5475" y="1598613"/>
            <a:ext cx="10979150" cy="46831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Phan 2-Chủ đề D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3990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27257"/>
            <a:ext cx="1934348" cy="102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8464" y="5430752"/>
            <a:ext cx="1213536" cy="121926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09600" y="1590675"/>
            <a:ext cx="10995025" cy="1284330"/>
          </a:xfrm>
        </p:spPr>
        <p:txBody>
          <a:bodyPr>
            <a:no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114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6400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686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0972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686" r:id="rId2"/>
    <p:sldLayoutId id="2147483704" r:id="rId3"/>
    <p:sldLayoutId id="2147483698" r:id="rId4"/>
    <p:sldLayoutId id="2147483701" r:id="rId5"/>
    <p:sldLayoutId id="2147483717" r:id="rId6"/>
    <p:sldLayoutId id="2147483718" r:id="rId7"/>
    <p:sldLayoutId id="214748372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31.png"/><Relationship Id="rId12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jpeg"/><Relationship Id="rId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FFFF00"/>
                </a:solidFill>
              </a:rPr>
              <a:t>TIN 4 – TUẦN </a:t>
            </a:r>
            <a:r>
              <a:rPr lang="en-US" sz="4000" b="1" dirty="0" smtClean="0">
                <a:solidFill>
                  <a:srgbClr val="FFFF00"/>
                </a:solidFill>
              </a:rPr>
              <a:t>30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err="1" smtClean="0"/>
              <a:t>Chèn</a:t>
            </a:r>
            <a:r>
              <a:rPr lang="en-US" sz="4000" b="1" dirty="0" smtClean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hoặc</a:t>
            </a:r>
            <a:r>
              <a:rPr lang="en-US" sz="4000" b="1" dirty="0"/>
              <a:t> Clip </a:t>
            </a:r>
            <a:r>
              <a:rPr lang="en-US" sz="4000" b="1" dirty="0" smtClean="0"/>
              <a:t>Art (</a:t>
            </a:r>
            <a:r>
              <a:rPr lang="en-US" sz="4000" b="1" dirty="0" err="1" smtClean="0"/>
              <a:t>Tiết</a:t>
            </a:r>
            <a:r>
              <a:rPr lang="en-US" sz="4000" b="1" dirty="0" smtClean="0"/>
              <a:t> 1)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smtClean="0"/>
              <a:t>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6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Kết thúc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708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73" y="2106325"/>
            <a:ext cx="4497425" cy="283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1257"/>
            <a:ext cx="12192000" cy="14022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Cây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HOA LOA KÈN</a:t>
            </a:r>
            <a:r>
              <a:rPr lang="en-US" altLang="en-US" sz="2200" dirty="0">
                <a:solidFill>
                  <a:srgbClr val="202122"/>
                </a:solidFill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du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nhập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vào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Việt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</a:rPr>
              <a:t> Nam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từ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Nhật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Bản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,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Hàn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Quốc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nước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Châu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</a:rPr>
              <a:t>Âu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Giống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trồng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trọt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trước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</a:rPr>
              <a:t>đây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</a:rPr>
              <a:t>: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Ở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Việt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Nam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hoa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loa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kèn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hay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huệ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tây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đến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nhất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ở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bức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tranh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nổi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tiếng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Thiếu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nữ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bên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hoa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huệ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"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họa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sĩ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Ngọc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</a:rPr>
              <a:t>Vân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38127" y="4084229"/>
            <a:ext cx="1989779" cy="399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HOA LOA KÈN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66449" y="2395838"/>
            <a:ext cx="2855782" cy="3391014"/>
            <a:chOff x="147495" y="2332681"/>
            <a:chExt cx="2855782" cy="3391014"/>
          </a:xfrm>
        </p:grpSpPr>
        <p:pic>
          <p:nvPicPr>
            <p:cNvPr id="1027" name="Picture 3" descr="https://upload.wikimedia.org/wikipedia/commons/thumb/6/62/To_Ngoc_Van_thieu_nu_ben_hoa_hue.jpg/220px-To_Ngoc_Van_thieu_nu_ben_hoa_hu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36" y="2332681"/>
              <a:ext cx="2095500" cy="2790825"/>
            </a:xfrm>
            <a:prstGeom prst="rect">
              <a:avLst/>
            </a:prstGeom>
            <a:ln w="2286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7495" y="5354363"/>
              <a:ext cx="285578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en-US" dirty="0" err="1" smtClean="0">
                  <a:solidFill>
                    <a:srgbClr val="0645AD"/>
                  </a:solidFill>
                  <a:cs typeface="Arial" panose="020B0604020202020204" pitchFamily="34" charset="0"/>
                </a:rPr>
                <a:t>Tranh</a:t>
              </a:r>
              <a:r>
                <a:rPr lang="en-US" altLang="en-US" dirty="0" smtClean="0">
                  <a:solidFill>
                    <a:srgbClr val="0645AD"/>
                  </a:solidFill>
                  <a:cs typeface="Arial" panose="020B0604020202020204" pitchFamily="34" charset="0"/>
                </a:rPr>
                <a:t>: </a:t>
              </a:r>
              <a:r>
                <a:rPr lang="en-US" altLang="en-US" dirty="0" err="1" smtClean="0">
                  <a:solidFill>
                    <a:srgbClr val="0645AD"/>
                  </a:solidFill>
                  <a:cs typeface="Arial" panose="020B0604020202020204" pitchFamily="34" charset="0"/>
                </a:rPr>
                <a:t>Thiếu</a:t>
              </a:r>
              <a:r>
                <a:rPr lang="en-US" altLang="en-US" dirty="0" smtClean="0">
                  <a:solidFill>
                    <a:srgbClr val="0645AD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645AD"/>
                  </a:solidFill>
                  <a:cs typeface="Arial" panose="020B0604020202020204" pitchFamily="34" charset="0"/>
                </a:rPr>
                <a:t>nữ</a:t>
              </a:r>
              <a:r>
                <a:rPr lang="en-US" altLang="en-US" dirty="0">
                  <a:solidFill>
                    <a:srgbClr val="0645AD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645AD"/>
                  </a:solidFill>
                  <a:cs typeface="Arial" panose="020B0604020202020204" pitchFamily="34" charset="0"/>
                </a:rPr>
                <a:t>bên</a:t>
              </a:r>
              <a:r>
                <a:rPr lang="en-US" altLang="en-US" dirty="0">
                  <a:solidFill>
                    <a:srgbClr val="0645AD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645AD"/>
                  </a:solidFill>
                  <a:cs typeface="Arial" panose="020B0604020202020204" pitchFamily="34" charset="0"/>
                </a:rPr>
                <a:t>hoa</a:t>
              </a:r>
              <a:r>
                <a:rPr lang="en-US" altLang="en-US" dirty="0">
                  <a:solidFill>
                    <a:srgbClr val="0645AD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645AD"/>
                  </a:solidFill>
                  <a:cs typeface="Arial" panose="020B0604020202020204" pitchFamily="34" charset="0"/>
                </a:rPr>
                <a:t>huệ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7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258305" y="5624107"/>
            <a:ext cx="4345435" cy="694062"/>
          </a:xfrm>
          <a:prstGeom prst="wedgeRoundRectCallout">
            <a:avLst>
              <a:gd name="adj1" fmla="val -43201"/>
              <a:gd name="adj2" fmla="val -5019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580" y="1572804"/>
            <a:ext cx="7394246" cy="17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150" y="2310064"/>
            <a:ext cx="42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150" y="2833284"/>
            <a:ext cx="4274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itle 18"/>
          <p:cNvSpPr>
            <a:spLocks noGrp="1"/>
          </p:cNvSpPr>
          <p:nvPr>
            <p:ph type="title" idx="4294967295"/>
          </p:nvPr>
        </p:nvSpPr>
        <p:spPr>
          <a:xfrm>
            <a:off x="3871913" y="207963"/>
            <a:ext cx="8320087" cy="676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262427" y="1797122"/>
            <a:ext cx="400243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832503" y="1973993"/>
            <a:ext cx="1403043" cy="5976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80" y="3657913"/>
            <a:ext cx="4201160" cy="1478915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4402579" y="3673674"/>
            <a:ext cx="859848" cy="1463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317512" y="3673674"/>
            <a:ext cx="859848" cy="1463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235546" y="3657913"/>
            <a:ext cx="1277957" cy="1463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68588" y="3665625"/>
            <a:ext cx="1035152" cy="1463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ular Callout 69"/>
          <p:cNvSpPr/>
          <p:nvPr/>
        </p:nvSpPr>
        <p:spPr>
          <a:xfrm>
            <a:off x="4199857" y="5629613"/>
            <a:ext cx="4462329" cy="694062"/>
          </a:xfrm>
          <a:prstGeom prst="wedgeRoundRectCallout">
            <a:avLst>
              <a:gd name="adj1" fmla="val 1626"/>
              <a:gd name="adj2" fmla="val -486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ular Callout 70"/>
          <p:cNvSpPr/>
          <p:nvPr/>
        </p:nvSpPr>
        <p:spPr>
          <a:xfrm>
            <a:off x="4828186" y="5624107"/>
            <a:ext cx="3128791" cy="694062"/>
          </a:xfrm>
          <a:prstGeom prst="wedgeRoundRectCallout">
            <a:avLst>
              <a:gd name="adj1" fmla="val 46756"/>
              <a:gd name="adj2" fmla="val -5019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Album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4022547" y="5629613"/>
            <a:ext cx="4961226" cy="694062"/>
          </a:xfrm>
          <a:prstGeom prst="wedgeRoundRectCallout">
            <a:avLst>
              <a:gd name="adj1" fmla="val -46814"/>
              <a:gd name="adj2" fmla="val -4702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Clip Art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9" y="1572804"/>
            <a:ext cx="7394247" cy="51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4853045" y="1791162"/>
            <a:ext cx="400243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347193" y="1968033"/>
            <a:ext cx="524797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163233" y="2295662"/>
            <a:ext cx="744342" cy="783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28149" y="2310064"/>
            <a:ext cx="4274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8149" y="3356504"/>
            <a:ext cx="4274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8149" y="2833284"/>
            <a:ext cx="42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149" y="3848947"/>
            <a:ext cx="4274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and Content.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9" y="2449265"/>
            <a:ext cx="23717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15" y="2449265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1"/>
          <p:cNvSpPr txBox="1">
            <a:spLocks/>
          </p:cNvSpPr>
          <p:nvPr/>
        </p:nvSpPr>
        <p:spPr>
          <a:xfrm>
            <a:off x="680741" y="4561291"/>
            <a:ext cx="10852741" cy="179215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lang="en-US" sz="20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lang="en-US" sz="20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lang="en-US" sz="20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lang="en-US" sz="20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lang="en-US"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800" dirty="0" smtClean="0">
                <a:solidFill>
                  <a:srgbClr val="0070C0"/>
                </a:solidFill>
              </a:rPr>
              <a:t>Hình ảnh có thể đến từ rất nhiều nguồn khác nhau như </a:t>
            </a:r>
            <a:r>
              <a:rPr lang="vi-VN" sz="2800" b="1" dirty="0" smtClean="0">
                <a:solidFill>
                  <a:srgbClr val="0070C0"/>
                </a:solidFill>
              </a:rPr>
              <a:t>Clip Organizer</a:t>
            </a:r>
            <a:r>
              <a:rPr lang="vi-VN" sz="2800" dirty="0" smtClean="0">
                <a:solidFill>
                  <a:srgbClr val="0070C0"/>
                </a:solidFill>
              </a:rPr>
              <a:t>, các tệp tin hình ảnh đã được lưu, các ảnh chụp đã được quét, trang Web </a:t>
            </a:r>
            <a:r>
              <a:rPr lang="vi-VN" sz="2800" b="1" dirty="0" smtClean="0">
                <a:solidFill>
                  <a:srgbClr val="0070C0"/>
                </a:solidFill>
              </a:rPr>
              <a:t>Office.com</a:t>
            </a:r>
            <a:r>
              <a:rPr lang="vi-VN" sz="2800" dirty="0" smtClean="0">
                <a:solidFill>
                  <a:srgbClr val="0070C0"/>
                </a:solidFill>
              </a:rPr>
              <a:t>, </a:t>
            </a:r>
            <a:r>
              <a:rPr lang="vi-VN" sz="2800" b="1" dirty="0" smtClean="0">
                <a:solidFill>
                  <a:srgbClr val="0070C0"/>
                </a:solidFill>
              </a:rPr>
              <a:t>bing.com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3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/>
      <p:bldP spid="21" grpId="1"/>
      <p:bldP spid="28" grpId="0"/>
      <p:bldP spid="28" grpId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70" grpId="0" animBg="1"/>
      <p:bldP spid="70" grpId="1" animBg="1"/>
      <p:bldP spid="71" grpId="0" animBg="1"/>
      <p:bldP spid="71" grpId="1" animBg="1"/>
      <p:bldP spid="69" grpId="0" animBg="1"/>
      <p:bldP spid="69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/>
      <p:bldP spid="76" grpId="0"/>
      <p:bldP spid="77" grpId="0"/>
      <p:bldP spid="78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1887" y="331027"/>
            <a:ext cx="11495314" cy="1425201"/>
          </a:xfrm>
        </p:spPr>
        <p:txBody>
          <a:bodyPr/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3200" dirty="0" err="1" smtClean="0"/>
              <a:t>Khởi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PowerPoint,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, </a:t>
            </a:r>
            <a:r>
              <a:rPr lang="en-US" sz="3200" dirty="0" err="1" smtClean="0"/>
              <a:t>thêm</a:t>
            </a:r>
            <a:r>
              <a:rPr lang="en-US" sz="3200" dirty="0" smtClean="0"/>
              <a:t> 1 Slide </a:t>
            </a:r>
            <a:r>
              <a:rPr lang="en-US" sz="3200" dirty="0" err="1" smtClean="0"/>
              <a:t>mới</a:t>
            </a:r>
            <a:r>
              <a:rPr lang="en-US" sz="3200" dirty="0" smtClean="0"/>
              <a:t>,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chèn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/clipart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mẫu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.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:</a:t>
            </a:r>
          </a:p>
        </p:txBody>
      </p:sp>
      <p:pic>
        <p:nvPicPr>
          <p:cNvPr id="6" name="Picture 5" descr="Duckling Yellow Baby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329" y="3722256"/>
            <a:ext cx="2287341" cy="2767293"/>
          </a:xfrm>
          <a:prstGeom prst="rect">
            <a:avLst/>
          </a:prstGeom>
        </p:spPr>
      </p:pic>
      <p:pic>
        <p:nvPicPr>
          <p:cNvPr id="9" name="Picture 8" descr="Monarch &lt;strong&gt;Butterfly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" y="3071435"/>
            <a:ext cx="3695709" cy="3316514"/>
          </a:xfrm>
          <a:prstGeom prst="rect">
            <a:avLst/>
          </a:prstGeom>
        </p:spPr>
      </p:pic>
      <p:pic>
        <p:nvPicPr>
          <p:cNvPr id="10" name="Picture 9" descr="Clipart &lt;strong&gt;Butterfly&lt;/strong&gt; 3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23" y="2665749"/>
            <a:ext cx="4256777" cy="35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FFFF00"/>
                </a:solidFill>
              </a:rPr>
              <a:t>TIN 4 – TUẦN </a:t>
            </a:r>
            <a:r>
              <a:rPr lang="en-US" sz="4000" b="1" dirty="0" smtClean="0">
                <a:solidFill>
                  <a:srgbClr val="FFFF00"/>
                </a:solidFill>
              </a:rPr>
              <a:t>30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err="1" smtClean="0"/>
              <a:t>Chèn</a:t>
            </a:r>
            <a:r>
              <a:rPr lang="en-US" sz="4000" b="1" dirty="0" smtClean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hoặc</a:t>
            </a:r>
            <a:r>
              <a:rPr lang="en-US" sz="4000" b="1" dirty="0"/>
              <a:t> Clip </a:t>
            </a:r>
            <a:r>
              <a:rPr lang="en-US" sz="4000" b="1" dirty="0" smtClean="0"/>
              <a:t>Art (</a:t>
            </a:r>
            <a:r>
              <a:rPr lang="en-US" sz="4000" b="1" dirty="0" err="1" smtClean="0"/>
              <a:t>Tiết</a:t>
            </a:r>
            <a:r>
              <a:rPr lang="en-US" sz="4000" b="1" dirty="0" smtClean="0"/>
              <a:t> 2)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smtClean="0"/>
              <a:t>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2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9" y="1575298"/>
            <a:ext cx="7390683" cy="517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8"/>
          <p:cNvSpPr>
            <a:spLocks noGrp="1"/>
          </p:cNvSpPr>
          <p:nvPr>
            <p:ph type="title" idx="4294967295"/>
          </p:nvPr>
        </p:nvSpPr>
        <p:spPr>
          <a:xfrm>
            <a:off x="3871913" y="207963"/>
            <a:ext cx="8320087" cy="676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705886" y="957252"/>
            <a:ext cx="996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50" y="2310064"/>
            <a:ext cx="42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150" y="3356504"/>
            <a:ext cx="3326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150" y="2833284"/>
            <a:ext cx="42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91146" y="1764541"/>
            <a:ext cx="556237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402579" y="1973992"/>
            <a:ext cx="1623647" cy="5976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73" y="2930244"/>
            <a:ext cx="5832091" cy="1367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28490" y="4602753"/>
            <a:ext cx="2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87728" y="2152169"/>
            <a:ext cx="2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64358" y="4602753"/>
            <a:ext cx="2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35907" y="2156048"/>
            <a:ext cx="291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47384" y="2863934"/>
            <a:ext cx="20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47383" y="3205794"/>
            <a:ext cx="202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47384" y="3668906"/>
            <a:ext cx="20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71" y="3473170"/>
            <a:ext cx="137736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402579" y="3899738"/>
            <a:ext cx="0" cy="791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61817" y="2547732"/>
            <a:ext cx="1" cy="4653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683071" y="3711698"/>
            <a:ext cx="0" cy="1080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392313" y="2503664"/>
            <a:ext cx="0" cy="59110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9554112" y="3128293"/>
            <a:ext cx="581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9554112" y="3461656"/>
            <a:ext cx="581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9554112" y="3899738"/>
            <a:ext cx="581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50" y="5275665"/>
            <a:ext cx="9244611" cy="1112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9259" y="4256842"/>
            <a:ext cx="35309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Styles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/>
      <p:bldP spid="38" grpId="0"/>
      <p:bldP spid="39" grpId="0"/>
      <p:bldP spid="40" grpId="0"/>
      <p:bldP spid="41" grpId="0"/>
      <p:bldP spid="53" grpId="0"/>
      <p:bldP spid="5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1" y="1713808"/>
            <a:ext cx="11476680" cy="130764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85890" y="50755"/>
            <a:ext cx="6125881" cy="39900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ảnh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265" y="948330"/>
            <a:ext cx="10995025" cy="128433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70C0"/>
                </a:solidFill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lựa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chọn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dạng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</a:rPr>
              <a:t> Ribbon: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05732" y="3476681"/>
            <a:ext cx="2340023" cy="579967"/>
          </a:xfrm>
          <a:prstGeom prst="borderCallout2">
            <a:avLst>
              <a:gd name="adj1" fmla="val -2064"/>
              <a:gd name="adj2" fmla="val 22819"/>
              <a:gd name="adj3" fmla="val -122431"/>
              <a:gd name="adj4" fmla="val 48140"/>
              <a:gd name="adj5" fmla="val -947"/>
              <a:gd name="adj6" fmla="val 63300"/>
            </a:avLst>
          </a:prstGeom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Chỉnh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sửa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sắc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độ</a:t>
            </a:r>
            <a:endParaRPr lang="en-US" sz="24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3004457" y="3794693"/>
            <a:ext cx="4281714" cy="646331"/>
          </a:xfrm>
          <a:prstGeom prst="borderCallout2">
            <a:avLst>
              <a:gd name="adj1" fmla="val -6115"/>
              <a:gd name="adj2" fmla="val 36377"/>
              <a:gd name="adj3" fmla="val -128729"/>
              <a:gd name="adj4" fmla="val 49131"/>
              <a:gd name="adj5" fmla="val -4698"/>
              <a:gd name="adj6" fmla="val 79948"/>
            </a:avLst>
          </a:prstGeom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Tạo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Kiểu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khung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viền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khung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,…</a:t>
            </a:r>
            <a:endParaRPr lang="en-US" sz="24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495086" y="4086820"/>
            <a:ext cx="2396308" cy="1200329"/>
          </a:xfrm>
          <a:prstGeom prst="borderCallout2">
            <a:avLst>
              <a:gd name="adj1" fmla="val -6115"/>
              <a:gd name="adj2" fmla="val 36377"/>
              <a:gd name="adj3" fmla="val -110148"/>
              <a:gd name="adj4" fmla="val 50357"/>
              <a:gd name="adj5" fmla="val -4698"/>
              <a:gd name="adj6" fmla="val 71660"/>
            </a:avLst>
          </a:prstGeom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Sắp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xếp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vị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trí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xoay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hướng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ảnh</a:t>
            </a:r>
            <a:endParaRPr lang="en-US" sz="24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9891394" y="3436253"/>
            <a:ext cx="2247266" cy="646331"/>
          </a:xfrm>
          <a:prstGeom prst="borderCallout2">
            <a:avLst>
              <a:gd name="adj1" fmla="val -6115"/>
              <a:gd name="adj2" fmla="val 36377"/>
              <a:gd name="adj3" fmla="val -69718"/>
              <a:gd name="adj4" fmla="val 41648"/>
              <a:gd name="adj5" fmla="val -4698"/>
              <a:gd name="adj6" fmla="val 71660"/>
            </a:avLst>
          </a:prstGeom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Kích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thước</a:t>
            </a:r>
            <a:r>
              <a:rPr lang="en-US" sz="24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211D1E"/>
                </a:solidFill>
                <a:latin typeface="+mj-lt"/>
              </a:rPr>
              <a:t>ảnh</a:t>
            </a:r>
            <a:endParaRPr lang="en-US" sz="24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3345" y="1713808"/>
            <a:ext cx="848426" cy="26739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>
              <a:solidFill>
                <a:srgbClr val="211D1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7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8"/>
          <p:cNvSpPr txBox="1">
            <a:spLocks/>
          </p:cNvSpPr>
          <p:nvPr/>
        </p:nvSpPr>
        <p:spPr>
          <a:xfrm>
            <a:off x="3436954" y="23362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0254" y="700366"/>
            <a:ext cx="66284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CTRL + 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186" y="4717395"/>
            <a:ext cx="2900473" cy="2140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37" y="2174615"/>
            <a:ext cx="4270518" cy="18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ipart &lt;strong&gt;Butterfly&lt;/strong&gt; 3 Free Stock Photo - Public Domain Pictures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2" y="1981161"/>
            <a:ext cx="2036945" cy="1697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3" descr="Monarch &lt;strong&gt;Butterfly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337151"/>
            <a:ext cx="1716146" cy="1540063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Duckling Yellow Baby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71" y="4367214"/>
            <a:ext cx="812098" cy="982500"/>
          </a:xfrm>
          <a:prstGeom prst="rect">
            <a:avLst/>
          </a:prstGeom>
        </p:spPr>
      </p:pic>
      <p:pic>
        <p:nvPicPr>
          <p:cNvPr id="11" name="Picture 10" descr="Duckling Yellow Baby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6439" y="4151085"/>
            <a:ext cx="990742" cy="1198630"/>
          </a:xfrm>
          <a:prstGeom prst="rect">
            <a:avLst/>
          </a:prstGeom>
        </p:spPr>
      </p:pic>
      <p:pic>
        <p:nvPicPr>
          <p:cNvPr id="12" name="Picture 11" descr="Duckling Yellow Baby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934" y="3889828"/>
            <a:ext cx="1189895" cy="1439570"/>
          </a:xfrm>
          <a:prstGeom prst="rect">
            <a:avLst/>
          </a:prstGeom>
        </p:spPr>
      </p:pic>
      <p:pic>
        <p:nvPicPr>
          <p:cNvPr id="13" name="Picture 12" descr="Duckling Yellow Baby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401" y="3739094"/>
            <a:ext cx="1346882" cy="1629498"/>
          </a:xfrm>
          <a:prstGeom prst="rect">
            <a:avLst/>
          </a:prstGeom>
        </p:spPr>
      </p:pic>
      <p:pic>
        <p:nvPicPr>
          <p:cNvPr id="14" name="Content Placeholder 4" descr="Clipart &lt;strong&gt;Butterfly&lt;/strong&gt; 3 Free Stock Photo - Public Domain Pict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06" y="1981161"/>
            <a:ext cx="1826164" cy="15218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Content Placeholder 4" descr="Clipart &lt;strong&gt;Butterfly&lt;/strong&gt; 3 Free Stock Photo - Public Domain Pictures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26" y="2390883"/>
            <a:ext cx="1277593" cy="1064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Content Placeholder 3" descr="Monarch &lt;strong&gt;Butterfly&lt;/strong&gt; Free Stock Photo - Public Domain Picture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40" y="423706"/>
            <a:ext cx="1153074" cy="1034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Content Placeholder 3" descr="Monarch &lt;strong&gt;Butterfly&lt;/strong&gt; Free Stock Photo - Public Domain Picture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24" y="174182"/>
            <a:ext cx="1431127" cy="128428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Duckling Yellow Baby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042" y="4439253"/>
            <a:ext cx="812098" cy="982500"/>
          </a:xfrm>
          <a:prstGeom prst="rect">
            <a:avLst/>
          </a:prstGeom>
        </p:spPr>
      </p:pic>
      <p:pic>
        <p:nvPicPr>
          <p:cNvPr id="19" name="Picture 18" descr="Duckling Yellow Baby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52" y="4220003"/>
            <a:ext cx="990742" cy="1198630"/>
          </a:xfrm>
          <a:prstGeom prst="rect">
            <a:avLst/>
          </a:prstGeom>
        </p:spPr>
      </p:pic>
      <p:pic>
        <p:nvPicPr>
          <p:cNvPr id="20" name="Picture 19" descr="Duckling Yellow Baby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09" y="3929022"/>
            <a:ext cx="1189895" cy="1439570"/>
          </a:xfrm>
          <a:prstGeom prst="rect">
            <a:avLst/>
          </a:prstGeom>
        </p:spPr>
      </p:pic>
      <p:pic>
        <p:nvPicPr>
          <p:cNvPr id="21" name="Picture 20" descr="Duckling Yellow Baby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55" y="3739094"/>
            <a:ext cx="1346882" cy="16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>
            <a:solidFill>
              <a:srgbClr val="211D1E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15419</TotalTime>
  <Words>371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Banded</vt:lpstr>
      <vt:lpstr>TIN 4 – TUẦN 30 Chèn hình ảnh hoặc Clip Art (Tiết 1)</vt:lpstr>
      <vt:lpstr>PowerPoint Presentation</vt:lpstr>
      <vt:lpstr>Hoạt động 1: Tìm hiểu kiến thức</vt:lpstr>
      <vt:lpstr>PowerPoint Presentation</vt:lpstr>
      <vt:lpstr>TIN 4 – TUẦN 30 Chèn hình ảnh hoặc Clip Art (Tiết 2)</vt:lpstr>
      <vt:lpstr>Hoạt động 1: Tìm hiểu kiến thức</vt:lpstr>
      <vt:lpstr>PowerPoint Presentation</vt:lpstr>
      <vt:lpstr>PowerPoint Presentation</vt:lpstr>
      <vt:lpstr>PowerPoint Presentation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Trung</dc:creator>
  <cp:lastModifiedBy>TOPICA</cp:lastModifiedBy>
  <cp:revision>444</cp:revision>
  <dcterms:created xsi:type="dcterms:W3CDTF">2014-06-09T03:12:12Z</dcterms:created>
  <dcterms:modified xsi:type="dcterms:W3CDTF">2023-04-02T06:44:33Z</dcterms:modified>
</cp:coreProperties>
</file>