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9"/>
  </p:notesMasterIdLst>
  <p:sldIdLst>
    <p:sldId id="377" r:id="rId2"/>
    <p:sldId id="257" r:id="rId3"/>
    <p:sldId id="285" r:id="rId4"/>
    <p:sldId id="256" r:id="rId5"/>
    <p:sldId id="284" r:id="rId6"/>
    <p:sldId id="289" r:id="rId7"/>
    <p:sldId id="374" r:id="rId8"/>
    <p:sldId id="375" r:id="rId9"/>
    <p:sldId id="343" r:id="rId10"/>
    <p:sldId id="376" r:id="rId11"/>
    <p:sldId id="299" r:id="rId12"/>
    <p:sldId id="322" r:id="rId13"/>
    <p:sldId id="371" r:id="rId14"/>
    <p:sldId id="330" r:id="rId15"/>
    <p:sldId id="373" r:id="rId16"/>
    <p:sldId id="270" r:id="rId17"/>
    <p:sldId id="283" r:id="rId18"/>
  </p:sldIdLst>
  <p:sldSz cx="18288000" cy="10287000"/>
  <p:notesSz cx="6858000" cy="9144000"/>
  <p:embeddedFontLst>
    <p:embeddedFont>
      <p:font typeface="宋体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377"/>
            <p14:sldId id="257"/>
            <p14:sldId id="285"/>
            <p14:sldId id="256"/>
            <p14:sldId id="284"/>
            <p14:sldId id="289"/>
            <p14:sldId id="374"/>
            <p14:sldId id="375"/>
            <p14:sldId id="343"/>
            <p14:sldId id="376"/>
            <p14:sldId id="299"/>
            <p14:sldId id="322"/>
            <p14:sldId id="371"/>
            <p14:sldId id="330"/>
            <p14:sldId id="373"/>
            <p14:sldId id="270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BFD"/>
    <a:srgbClr val="FF5050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22" autoAdjust="0"/>
  </p:normalViewPr>
  <p:slideViewPr>
    <p:cSldViewPr>
      <p:cViewPr>
        <p:scale>
          <a:sx n="54" d="100"/>
          <a:sy n="54" d="100"/>
        </p:scale>
        <p:origin x="-17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0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5.png"/><Relationship Id="rId3" Type="http://schemas.openxmlformats.org/officeDocument/2006/relationships/image" Target="../media/image2.png"/><Relationship Id="rId50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3.png"/><Relationship Id="rId52" Type="http://schemas.microsoft.com/office/2007/relationships/hdphoto" Target="../media/hdphoto1.wdp"/><Relationship Id="rId48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6" Type="http://schemas.openxmlformats.org/officeDocument/2006/relationships/image" Target="../media/image30.svg"/><Relationship Id="rId15" Type="http://schemas.openxmlformats.org/officeDocument/2006/relationships/image" Target="../media/image33.png"/><Relationship Id="rId10" Type="http://schemas.openxmlformats.org/officeDocument/2006/relationships/image" Target="../media/image34.svg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6" Type="http://schemas.openxmlformats.org/officeDocument/2006/relationships/image" Target="../media/image30.svg"/><Relationship Id="rId49" Type="http://schemas.openxmlformats.org/officeDocument/2006/relationships/image" Target="../media/image3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6.png"/><Relationship Id="rId5" Type="http://schemas.microsoft.com/office/2007/relationships/hdphoto" Target="../media/hdphoto11.wdp"/><Relationship Id="rId10" Type="http://schemas.openxmlformats.org/officeDocument/2006/relationships/image" Target="../media/image34.sv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6" Type="http://schemas.openxmlformats.org/officeDocument/2006/relationships/image" Target="../media/image30.svg"/><Relationship Id="rId49" Type="http://schemas.openxmlformats.org/officeDocument/2006/relationships/image" Target="../media/image3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7.png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8.sv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3.wdp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2.png"/><Relationship Id="rId4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7.png"/><Relationship Id="rId3" Type="http://schemas.openxmlformats.org/officeDocument/2006/relationships/image" Target="../media/image13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5.png"/><Relationship Id="rId1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19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5.png"/><Relationship Id="rId3" Type="http://schemas.openxmlformats.org/officeDocument/2006/relationships/image" Target="../media/image2.png"/><Relationship Id="rId50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3.png"/><Relationship Id="rId52" Type="http://schemas.microsoft.com/office/2007/relationships/hdphoto" Target="../media/hdphoto1.wdp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6" Type="http://schemas.openxmlformats.org/officeDocument/2006/relationships/image" Target="../media/image30.svg"/><Relationship Id="rId49" Type="http://schemas.openxmlformats.org/officeDocument/2006/relationships/image" Target="../media/image3.png"/><Relationship Id="rId10" Type="http://schemas.openxmlformats.org/officeDocument/2006/relationships/image" Target="../media/image34.svg"/><Relationship Id="rId48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76862" y="3736626"/>
            <a:ext cx="12947803" cy="138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TUẦN 17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797" cy="8150648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19200" y="2019300"/>
            <a:ext cx="156972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6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m </a:t>
            </a:r>
            <a:r>
              <a:rPr lang="vi-VN" sz="4600" b="1" dirty="0">
                <a:solidFill>
                  <a:srgbClr val="0000CC"/>
                </a:solidFill>
                <a:cs typeface="Arial" panose="020B0604020202020204" pitchFamily="34" charset="0"/>
              </a:rPr>
              <a:t>cùng bạn thực hiện: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485900" lvl="2" indent="-5715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211397" y="1712795"/>
            <a:ext cx="1927827" cy="1297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6438900"/>
            <a:ext cx="8450476" cy="3051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8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91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443490">
            <a:off x="16508109" y="109960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080724">
            <a:off x="341275" y="8764847"/>
            <a:ext cx="956535" cy="14438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00" y="411029"/>
            <a:ext cx="8489825" cy="9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200" b="1" dirty="0" smtClean="0">
                <a:solidFill>
                  <a:srgbClr val="FF0000"/>
                </a:solidFill>
              </a:rPr>
              <a:t>a</a:t>
            </a:r>
            <a:r>
              <a:rPr lang="vi-VN" sz="4200" b="1" dirty="0">
                <a:solidFill>
                  <a:srgbClr val="FF0000"/>
                </a:solidFill>
              </a:rPr>
              <a:t>. Thay đổi kích thước hình ảnh</a:t>
            </a:r>
            <a:r>
              <a:rPr lang="vi-VN" sz="4200" dirty="0">
                <a:solidFill>
                  <a:srgbClr val="FF0000"/>
                </a:solidFill>
              </a:rPr>
              <a:t> </a:t>
            </a:r>
            <a:endParaRPr lang="en-US" sz="4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406045"/>
            <a:ext cx="1150754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 vào hình ảnh để xuất hiện 8 nút tròn;</a:t>
            </a:r>
          </a:p>
          <a:p>
            <a:pPr marL="808038" indent="-808038" algn="just">
              <a:lnSpc>
                <a:spcPct val="120000"/>
              </a:lnSpc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trỏ chuột vào một trong tám nút tròn đó sao cho con trỏ chuột có dạng hình mũi tên hai chiều; </a:t>
            </a:r>
            <a:endParaRPr lang="en-US" sz="36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</a:t>
            </a:r>
            <a:r>
              <a:rPr lang="vi-VN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 chuột để thay đổi kích thước hình </a:t>
            </a:r>
            <a:r>
              <a:rPr lang="vi-VN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ảnh. 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577" y="4076700"/>
            <a:ext cx="6808274" cy="9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200" b="1" dirty="0" smtClean="0">
                <a:solidFill>
                  <a:srgbClr val="FF0000"/>
                </a:solidFill>
              </a:rPr>
              <a:t>b</a:t>
            </a:r>
            <a:r>
              <a:rPr lang="vi-VN" sz="4200" b="1" dirty="0" smtClean="0">
                <a:solidFill>
                  <a:srgbClr val="FF0000"/>
                </a:solidFill>
              </a:rPr>
              <a:t>. </a:t>
            </a:r>
            <a:r>
              <a:rPr lang="vi-VN" sz="4200" b="1" dirty="0">
                <a:solidFill>
                  <a:srgbClr val="FF0000"/>
                </a:solidFill>
              </a:rPr>
              <a:t>Thay đổi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solidFill>
                  <a:srgbClr val="FF0000"/>
                </a:solidFill>
              </a:rPr>
              <a:t>hình ảnh</a:t>
            </a:r>
            <a:r>
              <a:rPr lang="vi-VN" sz="4200" dirty="0">
                <a:solidFill>
                  <a:srgbClr val="FF0000"/>
                </a:solidFill>
              </a:rPr>
              <a:t> </a:t>
            </a:r>
            <a:endParaRPr lang="en-US" sz="4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3233" y="5202085"/>
            <a:ext cx="11222383" cy="451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[1] </a:t>
            </a:r>
            <a:r>
              <a:rPr lang="vi-VN" sz="3600" dirty="0">
                <a:solidFill>
                  <a:srgbClr val="0000CC"/>
                </a:solidFill>
              </a:rPr>
              <a:t>Nháy chuột vào hình ảnh để xuất hiện 8 nút tròn;</a:t>
            </a:r>
          </a:p>
          <a:p>
            <a:pPr marL="638175" indent="-638175"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[2] </a:t>
            </a:r>
            <a:r>
              <a:rPr lang="vi-VN" sz="3600" dirty="0">
                <a:solidFill>
                  <a:srgbClr val="0000CC"/>
                </a:solidFill>
              </a:rPr>
              <a:t>Nháy chuột vào lệnh </a:t>
            </a:r>
            <a:r>
              <a:rPr lang="vi-VN" sz="3600" b="1" dirty="0">
                <a:solidFill>
                  <a:srgbClr val="FF0000"/>
                </a:solidFill>
              </a:rPr>
              <a:t>Layout Options </a:t>
            </a:r>
            <a:r>
              <a:rPr lang="vi-VN" sz="3600" dirty="0">
                <a:solidFill>
                  <a:srgbClr val="0000CC"/>
                </a:solidFill>
              </a:rPr>
              <a:t>( </a:t>
            </a:r>
            <a:r>
              <a:rPr lang="en-US" sz="3600" dirty="0" smtClean="0">
                <a:solidFill>
                  <a:srgbClr val="0000CC"/>
                </a:solidFill>
              </a:rPr>
              <a:t>    </a:t>
            </a:r>
            <a:r>
              <a:rPr lang="vi-VN" sz="3600" dirty="0" smtClean="0">
                <a:solidFill>
                  <a:srgbClr val="0000CC"/>
                </a:solidFill>
              </a:rPr>
              <a:t>),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vi-VN" sz="3600" dirty="0" smtClean="0">
                <a:solidFill>
                  <a:srgbClr val="0000CC"/>
                </a:solidFill>
              </a:rPr>
              <a:t>chọn </a:t>
            </a:r>
            <a:r>
              <a:rPr lang="vi-VN" sz="3600" dirty="0">
                <a:solidFill>
                  <a:srgbClr val="0000CC"/>
                </a:solidFill>
              </a:rPr>
              <a:t>một kiểu trình bày hình ảnh trong văn bản (chẳng hạn chọn </a:t>
            </a:r>
            <a:r>
              <a:rPr lang="vi-VN" sz="3600" b="1" dirty="0">
                <a:solidFill>
                  <a:srgbClr val="FF0000"/>
                </a:solidFill>
              </a:rPr>
              <a:t>Square</a:t>
            </a:r>
            <a:r>
              <a:rPr lang="vi-VN" sz="3600" dirty="0" smtClean="0">
                <a:solidFill>
                  <a:srgbClr val="0000CC"/>
                </a:solidFill>
              </a:rPr>
              <a:t>)</a:t>
            </a:r>
            <a:r>
              <a:rPr lang="en-US" sz="3600" dirty="0" smtClean="0">
                <a:solidFill>
                  <a:srgbClr val="0000CC"/>
                </a:solidFill>
              </a:rPr>
              <a:t>;</a:t>
            </a:r>
            <a:endParaRPr lang="vi-VN" sz="3600" dirty="0">
              <a:solidFill>
                <a:srgbClr val="0000CC"/>
              </a:solidFill>
            </a:endParaRPr>
          </a:p>
          <a:p>
            <a:pPr marL="638175" indent="-638175" algn="just">
              <a:lnSpc>
                <a:spcPct val="114000"/>
              </a:lnSpc>
            </a:pPr>
            <a:r>
              <a:rPr lang="vi-VN" sz="3600" dirty="0">
                <a:solidFill>
                  <a:srgbClr val="FF0000"/>
                </a:solidFill>
              </a:rPr>
              <a:t>[3] </a:t>
            </a:r>
            <a:r>
              <a:rPr lang="vi-VN" sz="3600" dirty="0">
                <a:solidFill>
                  <a:srgbClr val="0000CC"/>
                </a:solidFill>
              </a:rPr>
              <a:t>Đưa con trỏ chuột vào trong hình ảnh sao cho thành mũi tên bốn chiều </a:t>
            </a:r>
            <a:r>
              <a:rPr lang="vi-VN" sz="3600" dirty="0" smtClean="0">
                <a:solidFill>
                  <a:srgbClr val="0000CC"/>
                </a:solidFill>
              </a:rPr>
              <a:t>(</a:t>
            </a:r>
            <a:r>
              <a:rPr lang="en-US" sz="3600" dirty="0" smtClean="0">
                <a:solidFill>
                  <a:srgbClr val="0000CC"/>
                </a:solidFill>
              </a:rPr>
              <a:t>     </a:t>
            </a:r>
            <a:r>
              <a:rPr lang="vi-VN" sz="3600" dirty="0" smtClean="0">
                <a:solidFill>
                  <a:srgbClr val="0000CC"/>
                </a:solidFill>
              </a:rPr>
              <a:t> </a:t>
            </a:r>
            <a:r>
              <a:rPr lang="vi-VN" sz="3600" dirty="0">
                <a:solidFill>
                  <a:srgbClr val="0000CC"/>
                </a:solidFill>
              </a:rPr>
              <a:t>), kéo thả chuột để di chuyển hình ảnh đến vị trí mong muốn</a:t>
            </a:r>
            <a:r>
              <a:rPr lang="vi-VN" sz="3600" dirty="0" smtClean="0">
                <a:solidFill>
                  <a:srgbClr val="0000CC"/>
                </a:solidFill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7800" y="1104900"/>
            <a:ext cx="4181475" cy="36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08874" y="5295900"/>
            <a:ext cx="4236126" cy="4319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34600" y="5753100"/>
            <a:ext cx="801467" cy="841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9000" y="8343900"/>
            <a:ext cx="647700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66642" y="3314700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46687" y="66675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04801" y="266700"/>
            <a:ext cx="17678399" cy="982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635824">
            <a:off x="15762622" y="401175"/>
            <a:ext cx="2397119" cy="159708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11"/>
          <a:srcRect t="31482"/>
          <a:stretch/>
        </p:blipFill>
        <p:spPr>
          <a:xfrm>
            <a:off x="16212321" y="7808750"/>
            <a:ext cx="1770879" cy="2478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402590"/>
            <a:ext cx="17066124" cy="681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indent="-695325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4400" b="1" dirty="0" smtClean="0">
                <a:solidFill>
                  <a:srgbClr val="0000CC"/>
                </a:solidFill>
              </a:rPr>
              <a:t>Sắp </a:t>
            </a:r>
            <a:r>
              <a:rPr lang="vi-VN" sz="4400" b="1" dirty="0">
                <a:solidFill>
                  <a:srgbClr val="0000CC"/>
                </a:solidFill>
              </a:rPr>
              <a:t>xếp lại cho đúng thứ tự các bước khi chèn hình ảnh vào văn bản.</a:t>
            </a:r>
            <a:r>
              <a:rPr lang="vi-VN" sz="4400" dirty="0">
                <a:solidFill>
                  <a:srgbClr val="0000CC"/>
                </a:solidFill>
              </a:rPr>
              <a:t> </a:t>
            </a:r>
            <a:endParaRPr lang="en-US" sz="4400" dirty="0" smtClean="0">
              <a:solidFill>
                <a:srgbClr val="0000CC"/>
              </a:solidFill>
            </a:endParaRP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a. Nháy chuột chọn tệp hình ảnh cần chèn.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b. Nháy chuột vào </a:t>
            </a:r>
            <a:r>
              <a:rPr lang="vi-VN" sz="4300" b="1" dirty="0">
                <a:solidFill>
                  <a:srgbClr val="FF0000"/>
                </a:solidFill>
              </a:rPr>
              <a:t>Insert</a:t>
            </a:r>
            <a:r>
              <a:rPr lang="vi-VN" sz="4300" dirty="0">
                <a:solidFill>
                  <a:srgbClr val="0000CC"/>
                </a:solidFill>
              </a:rPr>
              <a:t>, chọn lệnh </a:t>
            </a:r>
            <a:r>
              <a:rPr lang="vi-VN" sz="4300" b="1" dirty="0">
                <a:solidFill>
                  <a:srgbClr val="FF0000"/>
                </a:solidFill>
              </a:rPr>
              <a:t>Pictures</a:t>
            </a:r>
            <a:r>
              <a:rPr lang="vi-VN" sz="4300" dirty="0">
                <a:solidFill>
                  <a:srgbClr val="0000CC"/>
                </a:solidFill>
              </a:rPr>
              <a:t>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c. Chọn đến thư mục chứa tệp hình ảnh cần chèn.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d. Nháy chuột chọn </a:t>
            </a:r>
            <a:r>
              <a:rPr lang="vi-VN" sz="4300" b="1" dirty="0">
                <a:solidFill>
                  <a:srgbClr val="FF0000"/>
                </a:solidFill>
              </a:rPr>
              <a:t>Insert</a:t>
            </a:r>
            <a:r>
              <a:rPr lang="vi-VN" sz="4300" dirty="0">
                <a:solidFill>
                  <a:srgbClr val="0000CC"/>
                </a:solidFill>
              </a:rPr>
              <a:t>.</a:t>
            </a:r>
          </a:p>
          <a:p>
            <a:pPr marL="1311275" indent="-615950">
              <a:spcAft>
                <a:spcPts val="600"/>
              </a:spcAft>
            </a:pPr>
            <a:r>
              <a:rPr lang="vi-VN" sz="4300" dirty="0">
                <a:solidFill>
                  <a:srgbClr val="0000CC"/>
                </a:solidFill>
              </a:rPr>
              <a:t>e. Nháy chuột chọn lệnh </a:t>
            </a:r>
            <a:r>
              <a:rPr lang="vi-VN" sz="4300" b="1" dirty="0">
                <a:solidFill>
                  <a:srgbClr val="FF0000"/>
                </a:solidFill>
              </a:rPr>
              <a:t>This Device … </a:t>
            </a:r>
            <a:r>
              <a:rPr lang="vi-VN" sz="4300" dirty="0">
                <a:solidFill>
                  <a:srgbClr val="0000CC"/>
                </a:solidFill>
              </a:rPr>
              <a:t>hộp thoại </a:t>
            </a:r>
            <a:r>
              <a:rPr lang="vi-VN" sz="4300" b="1" dirty="0">
                <a:solidFill>
                  <a:srgbClr val="FF0000"/>
                </a:solidFill>
              </a:rPr>
              <a:t>Insert </a:t>
            </a:r>
            <a:r>
              <a:rPr lang="vi-VN" sz="4300" b="1" dirty="0" smtClean="0">
                <a:solidFill>
                  <a:srgbClr val="FF0000"/>
                </a:solidFill>
              </a:rPr>
              <a:t>Picture</a:t>
            </a:r>
            <a:r>
              <a:rPr lang="en-US" sz="4300" b="1" dirty="0" smtClean="0">
                <a:solidFill>
                  <a:srgbClr val="0000CC"/>
                </a:solidFill>
              </a:rPr>
              <a:t> </a:t>
            </a:r>
            <a:r>
              <a:rPr lang="vi-VN" sz="4300" dirty="0" smtClean="0">
                <a:solidFill>
                  <a:srgbClr val="0000CC"/>
                </a:solidFill>
              </a:rPr>
              <a:t>xuất </a:t>
            </a:r>
            <a:r>
              <a:rPr lang="vi-VN" sz="4300" dirty="0">
                <a:solidFill>
                  <a:srgbClr val="0000CC"/>
                </a:solidFill>
              </a:rPr>
              <a:t>hiện. </a:t>
            </a:r>
            <a:r>
              <a:rPr lang="vi-VN" sz="4400" dirty="0"/>
              <a:t/>
            </a:r>
            <a:br>
              <a:rPr lang="vi-VN" sz="4400" dirty="0"/>
            </a:br>
            <a:endParaRPr lang="en-US" sz="4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7370068">
            <a:off x="535005" y="8654343"/>
            <a:ext cx="949985" cy="14339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199715"/>
            <a:ext cx="4942545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03652" y="961375"/>
              <a:ext cx="3820154" cy="10387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lang="en-US" sz="4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142162" y="8169933"/>
            <a:ext cx="8878638" cy="1219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hứ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 b, e, c, a, d</a:t>
            </a:r>
          </a:p>
        </p:txBody>
      </p:sp>
    </p:spTree>
    <p:extLst>
      <p:ext uri="{BB962C8B-B14F-4D97-AF65-F5344CB8AC3E}">
        <p14:creationId xmlns:p14="http://schemas.microsoft.com/office/powerpoint/2010/main" val="22643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638300"/>
            <a:ext cx="17754600" cy="8382000"/>
            <a:chOff x="31750" y="0"/>
            <a:chExt cx="600631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1750" y="0"/>
              <a:ext cx="600631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71500" y="1945630"/>
            <a:ext cx="17030700" cy="7617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10000"/>
              </a:lnSpc>
              <a:spcAft>
                <a:spcPts val="600"/>
              </a:spcAft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vi-VN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hiện: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 4A 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ổ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 fontAlgn="auto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endParaRPr lang="en-US" sz="4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8038" fontAlgn="auto">
              <a:lnSpc>
                <a:spcPct val="110000"/>
              </a:lnSpc>
            </a:pP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ChimChichBong-Anh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08038">
              <a:lnSpc>
                <a:spcPct val="110000"/>
              </a:lnSpc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161" b="6798"/>
          <a:stretch/>
        </p:blipFill>
        <p:spPr>
          <a:xfrm>
            <a:off x="15544800" y="1924348"/>
            <a:ext cx="2057400" cy="138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838700"/>
            <a:ext cx="9528871" cy="32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18853" y="2325139"/>
            <a:ext cx="14050291" cy="5211919"/>
            <a:chOff x="1600198" y="2165655"/>
            <a:chExt cx="14050291" cy="5211919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1600198" y="2165655"/>
              <a:ext cx="14050291" cy="5211919"/>
            </a:xfrm>
            <a:prstGeom prst="wedgeRoundRectCallout">
              <a:avLst>
                <a:gd name="adj1" fmla="val -20521"/>
                <a:gd name="adj2" fmla="val 53237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59094" y="2933700"/>
              <a:ext cx="13332497" cy="369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bước chèn hình ảnh vào văn bản tương tự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chèn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ảnh vào tệp trình chiếu </a:t>
              </a:r>
              <a:r>
                <a:rPr lang="vi-VN" sz="4400" b="1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ảnh sau khi chèn vào văn bản có thể thay đổi kích thước, vị trí cho phù hợp</a:t>
              </a:r>
              <a:r>
                <a:rPr lang="vi-VN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650489" y="7670237"/>
            <a:ext cx="2751811" cy="25665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2838">
            <a:off x="608260" y="8540025"/>
            <a:ext cx="1527122" cy="1655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7630" y="419100"/>
            <a:ext cx="4741161" cy="130625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</a:t>
            </a:r>
            <a:endParaRPr lang="en-US" sz="60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495300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1411750" y="8102628"/>
            <a:ext cx="500681" cy="63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495" y="7896309"/>
            <a:ext cx="2032595" cy="23517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24000" y="1880663"/>
            <a:ext cx="8822293" cy="3738374"/>
            <a:chOff x="1524000" y="1880663"/>
            <a:chExt cx="8822293" cy="37383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8"/>
            <a:srcRect l="5582"/>
            <a:stretch/>
          </p:blipFill>
          <p:spPr>
            <a:xfrm>
              <a:off x="1524000" y="1880663"/>
              <a:ext cx="8441293" cy="37383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Oval 14"/>
            <p:cNvSpPr/>
            <p:nvPr/>
          </p:nvSpPr>
          <p:spPr>
            <a:xfrm>
              <a:off x="9584293" y="3368850"/>
              <a:ext cx="762000" cy="76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6200" y="5981700"/>
            <a:ext cx="11839699" cy="3738374"/>
            <a:chOff x="3886200" y="5981700"/>
            <a:chExt cx="11839699" cy="3738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86200" y="5981700"/>
              <a:ext cx="11375913" cy="37383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14963899" y="7515309"/>
              <a:ext cx="762000" cy="76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6980" y="2781300"/>
            <a:ext cx="1249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15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HÌNH ẢNH VÀO VĂN BẢN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76862" y="3736626"/>
            <a:ext cx="12947803" cy="138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7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103806"/>
            <a:ext cx="16292857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indent="-795338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41092" y="4549914"/>
            <a:ext cx="1478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dirty="0">
                <a:solidFill>
                  <a:srgbClr val="FF0000"/>
                </a:solidFill>
              </a:rPr>
              <a:t>[3] </a:t>
            </a:r>
            <a:r>
              <a:rPr lang="vi-VN" sz="3800" dirty="0">
                <a:solidFill>
                  <a:srgbClr val="0000CC"/>
                </a:solidFill>
              </a:rPr>
              <a:t>Chọn đến thư mục chứa tệp hình ảnh cần chèn; </a:t>
            </a:r>
            <a:endParaRPr lang="en-US" sz="38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283" y="5530035"/>
            <a:ext cx="1606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CC"/>
                </a:solidFill>
              </a:rPr>
              <a:t>tệp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vi-VN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1498" y="659929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 algn="just"/>
            <a:r>
              <a:rPr lang="vi-VN" sz="4000" dirty="0" smtClean="0">
                <a:solidFill>
                  <a:srgbClr val="FF0000"/>
                </a:solidFill>
              </a:rPr>
              <a:t>[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r>
              <a:rPr lang="vi-VN" sz="4000" dirty="0" smtClean="0">
                <a:solidFill>
                  <a:srgbClr val="FF0000"/>
                </a:solidFill>
              </a:rPr>
              <a:t>]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2308177"/>
            <a:ext cx="13545736" cy="976075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20000"/>
              </a:lnSpc>
              <a:spcAft>
                <a:spcPts val="60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3800" dirty="0"/>
              <a:t>;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3009900"/>
            <a:ext cx="16822336" cy="16247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7900" indent="-977900">
              <a:lnSpc>
                <a:spcPct val="110000"/>
              </a:lnSpc>
              <a:spcAft>
                <a:spcPts val="60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vi-VN" sz="3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 …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26" t="3558" r="5303" b="4790"/>
          <a:stretch/>
        </p:blipFill>
        <p:spPr>
          <a:xfrm>
            <a:off x="12877680" y="6174701"/>
            <a:ext cx="4953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1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495300"/>
            <a:ext cx="17830800" cy="9454824"/>
            <a:chOff x="228600" y="495300"/>
            <a:chExt cx="17830800" cy="94548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495300"/>
              <a:ext cx="17830800" cy="945482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72801" y="4038600"/>
              <a:ext cx="1143000" cy="148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6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white"/>
                </a:solidFill>
              </a:rPr>
              <a:t>ươ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10345">
            <a:off x="16275272" y="465735"/>
            <a:ext cx="2342806" cy="1062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69161">
            <a:off x="107481" y="8367184"/>
            <a:ext cx="1419225" cy="19614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" b="99394" l="0" r="98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7857" y="8343900"/>
            <a:ext cx="2211544" cy="1983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723900"/>
            <a:ext cx="8402910" cy="8845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6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88327">
            <a:off x="15954912" y="24302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2927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6284" y="1459097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17198" y="2937066"/>
            <a:ext cx="9814676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vi-VN" sz="7200" b="1" dirty="0">
                <a:solidFill>
                  <a:srgbClr val="0000CC"/>
                </a:solidFill>
              </a:rPr>
              <a:t>Thay đổi kích thước, vị trí của hình ảnh</a:t>
            </a:r>
            <a:r>
              <a:rPr lang="vi-VN" sz="7200" dirty="0">
                <a:solidFill>
                  <a:srgbClr val="0000CC"/>
                </a:solidFill>
              </a:rPr>
              <a:t> 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534</Words>
  <Application>Microsoft Office PowerPoint</Application>
  <PresentationFormat>Custom</PresentationFormat>
  <Paragraphs>61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Wingdings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Windows User</cp:lastModifiedBy>
  <cp:revision>277</cp:revision>
  <dcterms:created xsi:type="dcterms:W3CDTF">2006-08-16T00:00:00Z</dcterms:created>
  <dcterms:modified xsi:type="dcterms:W3CDTF">2023-12-25T05:47:31Z</dcterms:modified>
  <dc:identifier>DAFKql8qNNg</dc:identifier>
</cp:coreProperties>
</file>