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0" roundtripDataSignature="AMtx7miX+AFhLjUFPpg9C8032NaQqnh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f6c2b7c0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f6c2b7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f6c2b7c0d_0_0"/>
          <p:cNvSpPr txBox="1"/>
          <p:nvPr>
            <p:ph type="title"/>
          </p:nvPr>
        </p:nvSpPr>
        <p:spPr>
          <a:xfrm>
            <a:off x="964725" y="2766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TIN HỌC 4 – TUẦN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9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156" name="Google Shape;156;p9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C00000"/>
                  </a:solidFill>
                  <a:latin typeface="Tahoma"/>
                  <a:ea typeface="Tahoma"/>
                  <a:cs typeface="Tahoma"/>
                  <a:sym typeface="Tahoma"/>
                </a:rPr>
                <a:t>VẬN DỤNG</a:t>
              </a:r>
              <a:endParaRPr b="1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7" name="Google Shape;15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47479" y="194033"/>
              <a:ext cx="643957" cy="695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9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9" name="Google Shape;159;p9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b. Xác định từ khoá tìm kiếm.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c. Kích hoạt trình duyệt web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Chrome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truy cập địa chỉ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google.com.vn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d. Nhập từ khoá vào ô tìm kiếm rồi gõ phím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4572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3200"/>
                <a:buFont typeface="Noto Sans Symbols"/>
                <a:buChar char="❖"/>
              </a:pPr>
              <a:r>
                <a:rPr b="1"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Em cùng bạn thảo luận và thực hiện:</a:t>
              </a:r>
              <a:endParaRPr/>
            </a:p>
            <a:p>
              <a:pPr indent="-411163" lvl="0" marL="808038" marR="0" rtl="0" algn="just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a.  Tìm kiếm hình ảnh về </a:t>
              </a:r>
              <a:r>
                <a:rPr b="1" lang="en-US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Sếu đầu đỏ </a:t>
              </a: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trên Internet.</a:t>
              </a:r>
              <a:endParaRPr/>
            </a:p>
            <a:p>
              <a:pPr indent="-577850" lvl="0" marL="974725" marR="0" rtl="0" algn="just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b. Lưu tệp hình ảnh về thư mục của em với tên </a:t>
              </a:r>
              <a:r>
                <a:rPr b="1" lang="en-US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Seu-dau-do</a:t>
              </a: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30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7920" y="3387213"/>
            <a:ext cx="7010400" cy="32099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4057737" y="128821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GHI NHỚ</a:t>
            </a:r>
            <a:endParaRPr b="1" sz="320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530942" y="976733"/>
            <a:ext cx="11444748" cy="5763280"/>
          </a:xfrm>
          <a:prstGeom prst="roundRect">
            <a:avLst>
              <a:gd fmla="val 16667" name="adj"/>
            </a:avLst>
          </a:prstGeom>
          <a:solidFill>
            <a:srgbClr val="FEF8F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❖"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Các bước tìm kiếm hình ảnh trên Internet:</a:t>
            </a:r>
            <a:endParaRPr/>
          </a:p>
          <a:p>
            <a:pPr indent="-45720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1. Thực hiện các bước tìm kiếm như tìm kiếm thông tin trên Internet;</a:t>
            </a:r>
            <a:endParaRPr/>
          </a:p>
          <a:p>
            <a:pPr indent="-45720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2. Nháy chuột vào mục .</a:t>
            </a:r>
            <a:endParaRPr sz="35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4675" lvl="0" marL="574675" marR="0" rtl="0" algn="just"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3500"/>
              <a:buFont typeface="Noto Sans Symbols"/>
              <a:buChar char="❖"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Các bước lưu tệp hình ảnh:</a:t>
            </a:r>
            <a:endParaRPr/>
          </a:p>
          <a:p>
            <a:pPr indent="-45720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1. Nháy chuột phải vào hình ảnh cần lưu;</a:t>
            </a:r>
            <a:endParaRPr/>
          </a:p>
          <a:p>
            <a:pPr indent="-45720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2. Chọn </a:t>
            </a:r>
            <a:r>
              <a:rPr b="1"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Lưu hình ảnh thành…</a:t>
            </a:r>
            <a:endParaRPr/>
          </a:p>
          <a:p>
            <a:pPr indent="-45720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3. Thực hiện tiếp các bước như khi lưu một tệp</a:t>
            </a:r>
            <a:endParaRPr/>
          </a:p>
          <a:p>
            <a:pPr indent="0" lvl="0" marL="1031875" marR="0" rtl="0" algn="just">
              <a:spcBef>
                <a:spcPts val="30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lang="en-US" sz="3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3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3838"/>
            <a:ext cx="12192000" cy="73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TÌM KIẾM HÌNH ẢNH TRÊN INTERNET</a:t>
            </a:r>
            <a:endParaRPr b="1" i="0" sz="5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016498" y="1901677"/>
            <a:ext cx="2406278" cy="632011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3865174" y="249383"/>
            <a:ext cx="4353220" cy="724011"/>
            <a:chOff x="3865174" y="249383"/>
            <a:chExt cx="4353220" cy="724011"/>
          </a:xfrm>
        </p:grpSpPr>
        <p:sp>
          <p:nvSpPr>
            <p:cNvPr id="96" name="Google Shape;96;p2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28575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3333CC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97" name="Google Shape;9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84375" y="281443"/>
              <a:ext cx="633088" cy="6008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03" name="Google Shape;103;p3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rgbClr val="FFFF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CC0066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CC006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4" name="Google Shape;10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3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33413" lvl="0" marL="633413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Noto Sans Symbols"/>
              <a:buChar char="❖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Để tìm kiếm hình ảnh Lăng Chủ tịch Hồ Chí Minh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 thực hiện: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1650" lvl="0" marL="738188" marR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Truy cập trang web có địa chỉ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google.com.vn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01650" lvl="0" marL="738188" marR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Xác định từ khoá tìm kiếm (vd: Lăng Chủ Tịch Hồ Chí  Minh);</a:t>
            </a:r>
            <a:endParaRPr/>
          </a:p>
          <a:p>
            <a:pPr indent="-501650" lvl="0" marL="738188" marR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[3] 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Nhập từ khoá "Lăng Chủ tịch Hồ Chí Minh" vào ô tìm kiếm và gõ phím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  <a:p>
            <a:pPr indent="-501650" lvl="0" marL="738188" marR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b="0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Khi kết quả tìm kiếm xuất hiện em nháy chuột chọn mục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ảnh</a:t>
            </a:r>
            <a:r>
              <a:rPr b="1" i="0" lang="en-US" sz="28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5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08" name="Google Shape;108;p3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3657599" y="154400"/>
            <a:ext cx="5574891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Cửa sổ kết quả tìm kiếm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216" y="1051590"/>
            <a:ext cx="11418341" cy="55681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6875" lvl="0" marL="633413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Noto Sans Symbols"/>
              <a:buChar char="❖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Đ</a:t>
            </a: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ể lưu tệp hình ảnh về máy tính:</a:t>
            </a: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3413" lvl="0" marL="1090613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[1]  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Nháy chuột phải vào hình ảnh cần lưu;</a:t>
            </a:r>
            <a:endParaRPr/>
          </a:p>
          <a:p>
            <a:pPr indent="-633413" lvl="0" marL="1090613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[2]  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Chọn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Lưu hình ảnh thành…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hộp thoại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Save As</a:t>
            </a:r>
            <a:r>
              <a:rPr b="1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xuất hiện.</a:t>
            </a:r>
            <a:endParaRPr/>
          </a:p>
          <a:p>
            <a:pPr indent="-693738" lvl="0" marL="1150938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[3]  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Thực hiện tiếp các thao tác như khi lưu một tệp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PowerPoint</a:t>
            </a:r>
            <a:r>
              <a:rPr b="1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-US" sz="3000" u="none" cap="none" strike="noStrike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vào thư mục của em. </a:t>
            </a:r>
            <a:endParaRPr b="0" i="0" sz="30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22" name="Google Shape;122;p5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-191729" y="627014"/>
            <a:ext cx="12255900" cy="21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1150938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Sau lần đầu thực hiện tìm kiếm hình ảnh, giao diện trang web tìm kiếm sẽ có dạng tương tự hình 8.3</a:t>
            </a:r>
            <a:endParaRPr/>
          </a:p>
          <a:p>
            <a:pPr indent="-457200" lvl="0" marL="1150938" marR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●"/>
            </a:pPr>
            <a:r>
              <a:rPr b="0" i="0" lang="en-US" sz="3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Để tiếp tục tìm kiếm hình ảnh em chỉ cần nhập từ khóa vào ô tìm kiếm và gõ phím 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Enter</a:t>
            </a:r>
            <a:r>
              <a:rPr b="0" i="0" lang="en-US" sz="30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4698939" y="-34411"/>
            <a:ext cx="3052800" cy="613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Lưu ý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6"/>
          <p:cNvGrpSpPr/>
          <p:nvPr/>
        </p:nvGrpSpPr>
        <p:grpSpPr>
          <a:xfrm>
            <a:off x="1809481" y="2769562"/>
            <a:ext cx="9067800" cy="4159045"/>
            <a:chOff x="1691497" y="3044866"/>
            <a:chExt cx="9067800" cy="4159045"/>
          </a:xfrm>
        </p:grpSpPr>
        <p:pic>
          <p:nvPicPr>
            <p:cNvPr id="130" name="Google Shape;130;p6"/>
            <p:cNvPicPr preferRelativeResize="0"/>
            <p:nvPr/>
          </p:nvPicPr>
          <p:blipFill rotWithShape="1">
            <a:blip r:embed="rId3">
              <a:alphaModFix/>
            </a:blip>
            <a:srcRect b="1772" l="0" r="0" t="2890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131" name="Google Shape;131;p6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4057737" y="173065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en-US" sz="3200" u="none" cap="none" strike="noStrike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i="0" sz="3200" u="none" cap="none" strike="noStrike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076" y="199987"/>
            <a:ext cx="6953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76213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1.</a:t>
            </a:r>
            <a:r>
              <a:rPr b="1" i="0" lang="en-US" sz="3400" u="none" cap="none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So sánh cách tìm kiếm thông tin và cách tìm kiếm hình ảnh trên Internet. 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7"/>
          <p:cNvPicPr preferRelativeResize="0"/>
          <p:nvPr/>
        </p:nvPicPr>
        <p:blipFill rotWithShape="1">
          <a:blip r:embed="rId4">
            <a:alphaModFix/>
          </a:blip>
          <a:srcRect b="0" l="0" r="6835" t="0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5">
            <a:alphaModFix/>
          </a:blip>
          <a:srcRect b="0" l="0" r="6589" t="0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noFill/>
          <a:ln cap="flat" cmpd="sng" w="9525">
            <a:solidFill>
              <a:srgbClr val="FF00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/>
          <p:nvPr/>
        </p:nvSpPr>
        <p:spPr>
          <a:xfrm>
            <a:off x="4057737" y="232057"/>
            <a:ext cx="4353220" cy="701545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i="0" lang="en-US" sz="3200" u="none" cap="none" strike="noStrike">
                <a:solidFill>
                  <a:srgbClr val="548135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i="0" sz="3200" u="none" cap="none" strike="noStrike">
              <a:solidFill>
                <a:srgbClr val="54813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2572" y="258979"/>
            <a:ext cx="695325" cy="64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8"/>
          <p:cNvGrpSpPr/>
          <p:nvPr/>
        </p:nvGrpSpPr>
        <p:grpSpPr>
          <a:xfrm>
            <a:off x="486697" y="1165120"/>
            <a:ext cx="11705303" cy="5309419"/>
            <a:chOff x="72951" y="1165121"/>
            <a:chExt cx="12845651" cy="5309419"/>
          </a:xfrm>
        </p:grpSpPr>
        <p:sp>
          <p:nvSpPr>
            <p:cNvPr id="148" name="Google Shape;148;p8"/>
            <p:cNvSpPr/>
            <p:nvPr/>
          </p:nvSpPr>
          <p:spPr>
            <a:xfrm>
              <a:off x="267173" y="1165121"/>
              <a:ext cx="11815194" cy="530941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thao tác sau theo thứ tự đúng để tìm kiếm thông tin trên Internet.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a. Quan sát kết quả tìm được, nháy chuột vào kết quả phù hợp.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b. Xác định từ khoá tìm kiếm.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c. Kích hoạt trình duyệt web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Chrome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truy cập địa chỉ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google.com.vn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d. Nhập từ khoá vào ô tìm kiếm rồi gõ phím </a:t>
              </a:r>
              <a:r>
                <a:rPr b="1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Enter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b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72951" y="1327362"/>
              <a:ext cx="12845651" cy="49767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176213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Câu 2.</a:t>
              </a:r>
              <a:r>
                <a:rPr b="1" lang="en-US" sz="30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Sắp xếp các bước lưu tệp hình ảnh về máy tính sau khi tìm kiếm.</a:t>
              </a:r>
              <a:endParaRPr/>
            </a:p>
            <a:p>
              <a:pPr indent="-517525" lvl="0" marL="1150938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a.  Chọn </a:t>
              </a:r>
              <a:r>
                <a:rPr b="1" lang="en-US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Lưu hình ảnh thành…</a:t>
              </a:r>
              <a:endParaRPr/>
            </a:p>
            <a:p>
              <a:pPr indent="-517525" lvl="0" marL="1150938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b.  Nháy chuột phải vào hình ảnh cần lưu.</a:t>
              </a:r>
              <a:endParaRPr/>
            </a:p>
            <a:p>
              <a:pPr indent="-517525" lvl="0" marL="1150938" marR="0" rtl="0" algn="l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c.  Thực hiện tiếp các thao tác như khi lưu một tệp  </a:t>
              </a:r>
              <a:r>
                <a:rPr b="1" lang="en-US" sz="32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PowerPoint</a:t>
              </a:r>
              <a:r>
                <a:rPr b="1"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>
                  <a:solidFill>
                    <a:srgbClr val="3333CC"/>
                  </a:solidFill>
                  <a:latin typeface="Calibri"/>
                  <a:ea typeface="Calibri"/>
                  <a:cs typeface="Calibri"/>
                  <a:sym typeface="Calibri"/>
                </a:rPr>
                <a:t>vào máy tính. </a:t>
              </a:r>
              <a:br>
                <a:rPr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lang="en-US" sz="3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8"/>
          <p:cNvSpPr/>
          <p:nvPr/>
        </p:nvSpPr>
        <p:spPr>
          <a:xfrm>
            <a:off x="3985509" y="5338812"/>
            <a:ext cx="4122658" cy="715089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Đáp án:  b – a – c 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