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Tahoma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20" roundtripDataSignature="AMtx7mgxYCofwfe9JX3M8IMxT9yE+dMH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Tahoma-bold.fntdata"/><Relationship Id="rId6" Type="http://schemas.openxmlformats.org/officeDocument/2006/relationships/slide" Target="slides/slide1.xml"/><Relationship Id="rId18" Type="http://schemas.openxmlformats.org/officeDocument/2006/relationships/font" Target="fonts/Tahom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f5b4b574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7f5b4b57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12.png"/><Relationship Id="rId5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Relationship Id="rId4" Type="http://schemas.openxmlformats.org/officeDocument/2006/relationships/image" Target="../media/image5.png"/><Relationship Id="rId5" Type="http://schemas.openxmlformats.org/officeDocument/2006/relationships/image" Target="../media/image18.png"/><Relationship Id="rId6" Type="http://schemas.openxmlformats.org/officeDocument/2006/relationships/image" Target="../media/image2.png"/><Relationship Id="rId7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7f5b4b5741_0_0"/>
          <p:cNvSpPr txBox="1"/>
          <p:nvPr>
            <p:ph type="title"/>
          </p:nvPr>
        </p:nvSpPr>
        <p:spPr>
          <a:xfrm>
            <a:off x="838200" y="251617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TIN HỌC 4 – TUẦN 7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9"/>
          <p:cNvGrpSpPr/>
          <p:nvPr/>
        </p:nvGrpSpPr>
        <p:grpSpPr>
          <a:xfrm>
            <a:off x="4087233" y="128822"/>
            <a:ext cx="3994882" cy="608600"/>
            <a:chOff x="4057737" y="187813"/>
            <a:chExt cx="3994882" cy="701545"/>
          </a:xfrm>
        </p:grpSpPr>
        <p:sp>
          <p:nvSpPr>
            <p:cNvPr id="159" name="Google Shape;159;p9"/>
            <p:cNvSpPr/>
            <p:nvPr/>
          </p:nvSpPr>
          <p:spPr>
            <a:xfrm>
              <a:off x="4057737" y="187813"/>
              <a:ext cx="3994882" cy="701545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 </a:t>
              </a:r>
              <a:r>
                <a:rPr b="1" lang="en-US" sz="3200">
                  <a:solidFill>
                    <a:srgbClr val="C00000"/>
                  </a:solidFill>
                  <a:latin typeface="Tahoma"/>
                  <a:ea typeface="Tahoma"/>
                  <a:cs typeface="Tahoma"/>
                  <a:sym typeface="Tahoma"/>
                </a:rPr>
                <a:t>VẬN DỤNG</a:t>
              </a:r>
              <a:endParaRPr b="1" sz="32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60" name="Google Shape;160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47479" y="194033"/>
              <a:ext cx="643957" cy="6953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1" name="Google Shape;16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496" y="1687026"/>
            <a:ext cx="6598037" cy="4173793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grpSp>
        <p:nvGrpSpPr>
          <p:cNvPr id="162" name="Google Shape;162;p9"/>
          <p:cNvGrpSpPr/>
          <p:nvPr/>
        </p:nvGrpSpPr>
        <p:grpSpPr>
          <a:xfrm>
            <a:off x="6671777" y="1583790"/>
            <a:ext cx="5471652" cy="4454012"/>
            <a:chOff x="519056" y="1116693"/>
            <a:chExt cx="11297264" cy="7608343"/>
          </a:xfrm>
        </p:grpSpPr>
        <p:sp>
          <p:nvSpPr>
            <p:cNvPr id="163" name="Google Shape;163;p9"/>
            <p:cNvSpPr/>
            <p:nvPr/>
          </p:nvSpPr>
          <p:spPr>
            <a:xfrm>
              <a:off x="519056" y="1116693"/>
              <a:ext cx="11297264" cy="760834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Sắp xếp các thao tác sau theo thứ tự đúng để tìm kiếm thông tin trên Internet.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a. Quan sát kết quả tìm được, nháy chuột vào kết quả phù hợp.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b. Xác định từ khoá tìm kiếm.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c. Kích hoạt trình duyệt web </a:t>
              </a: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Google Chrome</a:t>
              </a: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truy cập địa chỉ </a:t>
              </a: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google.com.vn</a:t>
              </a: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d. Nhập từ khoá vào ô tìm kiếm rồi gõ phím </a:t>
              </a: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Enter</a:t>
              </a: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b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9"/>
            <p:cNvSpPr txBox="1"/>
            <p:nvPr/>
          </p:nvSpPr>
          <p:spPr>
            <a:xfrm>
              <a:off x="680240" y="1596711"/>
              <a:ext cx="10862023" cy="6860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457200" lvl="0" marL="457200" marR="0" rtl="0" algn="just"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3000"/>
                <a:buFont typeface="Noto Sans Symbols"/>
                <a:buChar char="❖"/>
              </a:pPr>
              <a:r>
                <a:rPr b="1" lang="en-US" sz="30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Em cùng bạn thảo luận và thực hiện:</a:t>
              </a:r>
              <a:endParaRPr/>
            </a:p>
            <a:p>
              <a:pPr indent="-457200" lvl="0" marL="855663" marR="0" rtl="0" algn="just"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1. Tìm kiếm thông tin về </a:t>
              </a:r>
              <a:r>
                <a:rPr lang="en-US" sz="3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Lăng Chủ tịch Hồ Chí Minh </a:t>
              </a:r>
              <a:r>
                <a:rPr lang="en-US" sz="30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bằng máy tìm kiếm.</a:t>
              </a:r>
              <a:endParaRPr/>
            </a:p>
            <a:p>
              <a:pPr indent="-457200" lvl="0" marL="855663" marR="0" rtl="0" algn="just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2. Trình bày với thông tin em tìm hiểu được. </a:t>
              </a:r>
              <a:endPara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4352715" y="143570"/>
            <a:ext cx="3596676" cy="579102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GHI NHỚ</a:t>
            </a:r>
            <a:endParaRPr b="1" sz="3200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0" name="Google Shape;170;p10"/>
          <p:cNvSpPr/>
          <p:nvPr/>
        </p:nvSpPr>
        <p:spPr>
          <a:xfrm>
            <a:off x="585019" y="781664"/>
            <a:ext cx="11479161" cy="5679853"/>
          </a:xfrm>
          <a:prstGeom prst="roundRect">
            <a:avLst>
              <a:gd fmla="val 16667" name="adj"/>
            </a:avLst>
          </a:prstGeom>
          <a:solidFill>
            <a:srgbClr val="FDF1E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❖"/>
            </a:pPr>
            <a:r>
              <a:rPr lang="en-US" sz="3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Các bước tìm kiếm thông tin trên Internet:</a:t>
            </a:r>
            <a:endParaRPr/>
          </a:p>
          <a:p>
            <a:pPr indent="-515938" lvl="0" marL="1031875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1. Kích hoạt trình duyệt web </a:t>
            </a: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Google Chrome</a:t>
            </a:r>
            <a:r>
              <a:rPr lang="en-US" sz="3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  <a:p>
            <a:pPr indent="0" lvl="0" marL="1031875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truy cập địa chỉ </a:t>
            </a: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google.com.vn</a:t>
            </a:r>
            <a:r>
              <a:rPr lang="en-US" sz="3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  <a:p>
            <a:pPr indent="-515938" lvl="0" marL="1031875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2. Xác định từ khoá tìm kiếm;</a:t>
            </a:r>
            <a:endParaRPr/>
          </a:p>
          <a:p>
            <a:pPr indent="-515938" lvl="0" marL="1031875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3. Nhập từ khoá vào ô tìm kiếm rồi gõ phím </a:t>
            </a: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Enter</a:t>
            </a:r>
            <a:r>
              <a:rPr lang="en-US" sz="3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  <a:p>
            <a:pPr indent="-515938" lvl="0" marL="1031875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4. Quan sát kết quả tìm được, nháy chuột vào</a:t>
            </a:r>
            <a:endParaRPr/>
          </a:p>
          <a:p>
            <a:pPr indent="-58737" lvl="0" marL="1031875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kết quả phù hợp </a:t>
            </a:r>
            <a:endParaRPr sz="36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23838"/>
            <a:ext cx="12192000" cy="73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2885320" y="2305845"/>
            <a:ext cx="8095129" cy="1824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TỔ CHỨC LƯU TRỮ, TÌM KIẾM VÀ TRAO ĐỔI THÔNG TIN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p1"/>
          <p:cNvGrpSpPr/>
          <p:nvPr/>
        </p:nvGrpSpPr>
        <p:grpSpPr>
          <a:xfrm>
            <a:off x="5981693" y="434842"/>
            <a:ext cx="1902382" cy="1871003"/>
            <a:chOff x="5106573" y="1041009"/>
            <a:chExt cx="1902382" cy="1871003"/>
          </a:xfrm>
        </p:grpSpPr>
        <p:sp>
          <p:nvSpPr>
            <p:cNvPr id="91" name="Google Shape;91;p1"/>
            <p:cNvSpPr/>
            <p:nvPr/>
          </p:nvSpPr>
          <p:spPr>
            <a:xfrm>
              <a:off x="5106573" y="1041009"/>
              <a:ext cx="1902382" cy="1871003"/>
            </a:xfrm>
            <a:prstGeom prst="ellipse">
              <a:avLst/>
            </a:prstGeom>
            <a:solidFill>
              <a:srgbClr val="0070C0"/>
            </a:solidFill>
            <a:ln cap="flat" cmpd="sng" w="57150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03200" rotWithShape="0" algn="tr" dir="2940000" dist="76200">
                <a:srgbClr val="000000">
                  <a:alpha val="219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224526" y="1624346"/>
              <a:ext cx="1666475" cy="107807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chemeClr val="lt1"/>
                  </a:solidFill>
                  <a:latin typeface="Arial"/>
                </a:rPr>
                <a:t>CHƯƠNG</a:t>
              </a:r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5801205" y="1779095"/>
              <a:ext cx="513116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/>
        </p:nvSpPr>
        <p:spPr>
          <a:xfrm>
            <a:off x="1917291" y="2882414"/>
            <a:ext cx="893095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TÌM THÔNG TIN TRÊN INTERNET THEO TỪ KHOÁ</a:t>
            </a:r>
            <a:endParaRPr b="1" sz="5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5016498" y="1990165"/>
            <a:ext cx="2406278" cy="632011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BÀI 7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3"/>
          <p:cNvGrpSpPr/>
          <p:nvPr/>
        </p:nvGrpSpPr>
        <p:grpSpPr>
          <a:xfrm>
            <a:off x="4130645" y="190390"/>
            <a:ext cx="4353220" cy="626201"/>
            <a:chOff x="3865174" y="249383"/>
            <a:chExt cx="4353220" cy="626201"/>
          </a:xfrm>
        </p:grpSpPr>
        <p:sp>
          <p:nvSpPr>
            <p:cNvPr id="105" name="Google Shape;105;p3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3333CC"/>
                  </a:solidFill>
                  <a:latin typeface="Tahoma"/>
                  <a:ea typeface="Tahoma"/>
                  <a:cs typeface="Tahoma"/>
                  <a:sym typeface="Tahoma"/>
                </a:rPr>
                <a:t>MỞ ĐẦU</a:t>
              </a:r>
              <a:endParaRPr b="1" sz="3200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06" name="Google Shape;106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28621" y="249783"/>
              <a:ext cx="633088" cy="6008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7" name="Google Shape;10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6880" y="1199639"/>
            <a:ext cx="5705294" cy="298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2248268">
            <a:off x="6735138" y="1734386"/>
            <a:ext cx="1775714" cy="200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83249" y="1199639"/>
            <a:ext cx="3229299" cy="3229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3"/>
          <p:cNvGrpSpPr/>
          <p:nvPr/>
        </p:nvGrpSpPr>
        <p:grpSpPr>
          <a:xfrm>
            <a:off x="1770247" y="4661130"/>
            <a:ext cx="8524127" cy="1255594"/>
            <a:chOff x="2006221" y="4490113"/>
            <a:chExt cx="8036912" cy="1255594"/>
          </a:xfrm>
        </p:grpSpPr>
        <p:sp>
          <p:nvSpPr>
            <p:cNvPr id="111" name="Google Shape;111;p3"/>
            <p:cNvSpPr txBox="1"/>
            <p:nvPr/>
          </p:nvSpPr>
          <p:spPr>
            <a:xfrm>
              <a:off x="2181329" y="4738084"/>
              <a:ext cx="7701452" cy="7017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4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Gia đình Bình muốn tới Đà Lạt du lịch.</a:t>
              </a:r>
              <a:endParaRPr b="1" sz="3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006221" y="4490113"/>
              <a:ext cx="8036912" cy="1255594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4"/>
          <p:cNvGrpSpPr/>
          <p:nvPr/>
        </p:nvGrpSpPr>
        <p:grpSpPr>
          <a:xfrm>
            <a:off x="4072486" y="143568"/>
            <a:ext cx="4353220" cy="701545"/>
            <a:chOff x="4168573" y="1295284"/>
            <a:chExt cx="4353220" cy="701545"/>
          </a:xfrm>
        </p:grpSpPr>
        <p:sp>
          <p:nvSpPr>
            <p:cNvPr id="118" name="Google Shape;118;p4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CC0066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19" name="Google Shape;119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0" name="Google Shape;120;p4"/>
          <p:cNvPicPr preferRelativeResize="0"/>
          <p:nvPr/>
        </p:nvPicPr>
        <p:blipFill rotWithShape="1">
          <a:blip r:embed="rId5">
            <a:alphaModFix/>
          </a:blip>
          <a:srcRect b="0" l="3440" r="4563" t="0"/>
          <a:stretch/>
        </p:blipFill>
        <p:spPr>
          <a:xfrm>
            <a:off x="6533532" y="1204501"/>
            <a:ext cx="5884610" cy="498726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1" name="Google Shape;121;p4"/>
          <p:cNvSpPr/>
          <p:nvPr/>
        </p:nvSpPr>
        <p:spPr>
          <a:xfrm>
            <a:off x="14748" y="1204501"/>
            <a:ext cx="6474540" cy="4987263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600"/>
              <a:buFont typeface="Noto Sans Symbols"/>
              <a:buChar char="❖"/>
            </a:pPr>
            <a:r>
              <a:rPr b="1" lang="en-US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Để tìm kiếm thông tin trên Internet ta thực hiện:</a:t>
            </a:r>
            <a:r>
              <a:rPr lang="en-US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6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1175" lvl="0" marL="511175" marR="0" rtl="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[1] </a:t>
            </a:r>
            <a:r>
              <a:rPr lang="en-US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Kích hoạt trình duyệt web </a:t>
            </a:r>
            <a:r>
              <a:rPr b="1" lang="en-U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Google Chrome</a:t>
            </a:r>
            <a:r>
              <a:rPr lang="en-US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, gõ địa chỉ </a:t>
            </a:r>
            <a:r>
              <a:rPr b="1" lang="en-U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google.com.vn</a:t>
            </a:r>
            <a:r>
              <a:rPr b="1" lang="en-US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vào ô địa chỉ rồi gõ phím </a:t>
            </a:r>
            <a:r>
              <a:rPr b="1" lang="en-U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Enter</a:t>
            </a:r>
            <a:r>
              <a:rPr lang="en-US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  <a:p>
            <a:pPr indent="-511175" lvl="0" marL="511175" marR="0" rtl="0" algn="just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[2] </a:t>
            </a:r>
            <a:r>
              <a:rPr lang="en-US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Tại ô tìm kiếm gõ </a:t>
            </a:r>
            <a:r>
              <a:rPr b="1" lang="en-U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 Lat</a:t>
            </a:r>
            <a:r>
              <a:rPr b="1" lang="en-US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rồi gõ phím </a:t>
            </a:r>
            <a:r>
              <a:rPr b="1" lang="en-U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Enter</a:t>
            </a:r>
            <a:r>
              <a:rPr lang="en-US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 sz="26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1175" lvl="0" marL="511175" marR="0" rtl="0" algn="just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[3] </a:t>
            </a:r>
            <a:r>
              <a:rPr lang="en-US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Trong danh sách các kết quả tìm kiếm, em nháy chuột vào tiêu đề của một kết quả phù hợp để xem chi tiết nội dung.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440" y="933602"/>
            <a:ext cx="11404848" cy="572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/>
          <p:nvPr/>
        </p:nvSpPr>
        <p:spPr>
          <a:xfrm>
            <a:off x="3746090" y="128821"/>
            <a:ext cx="5574891" cy="7015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Cửa sổ kết quả tìm kiếm</a:t>
            </a:r>
            <a:endParaRPr b="1"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6"/>
          <p:cNvPicPr preferRelativeResize="0"/>
          <p:nvPr/>
        </p:nvPicPr>
        <p:blipFill rotWithShape="1">
          <a:blip r:embed="rId4">
            <a:alphaModFix/>
          </a:blip>
          <a:srcRect b="12333" l="3440" r="4563" t="27335"/>
          <a:stretch/>
        </p:blipFill>
        <p:spPr>
          <a:xfrm>
            <a:off x="2939307" y="339211"/>
            <a:ext cx="6735637" cy="321833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33" name="Google Shape;133;p6"/>
          <p:cNvSpPr txBox="1"/>
          <p:nvPr/>
        </p:nvSpPr>
        <p:spPr>
          <a:xfrm>
            <a:off x="722670" y="3709217"/>
            <a:ext cx="11223523" cy="3447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Noto Sans Symbols"/>
              <a:buChar char="❖"/>
            </a:pPr>
            <a:r>
              <a:rPr b="1" lang="en-US" sz="3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Từ khoá </a:t>
            </a:r>
            <a:r>
              <a:rPr lang="en-US" sz="30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là một từ hoặc một cụm từ ngắn gọn mô tả tổng quát nhất thông tin cần tìm kiếm. </a:t>
            </a:r>
            <a:endParaRPr sz="30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Noto Sans Symbols"/>
              <a:buChar char="❖"/>
            </a:pPr>
            <a:r>
              <a:rPr lang="en-US" sz="30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Các trang dùng để tìm kiếm thông tin được gọi là </a:t>
            </a:r>
            <a:r>
              <a:rPr b="1" lang="en-US" sz="3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máy tìm kiếm.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   Ví dụ: google.com.vn, bing.com, ask.com,… </a:t>
            </a:r>
            <a:br>
              <a:rPr lang="en-US" sz="30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</a:br>
            <a:endParaRPr sz="30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/>
          <p:nvPr/>
        </p:nvSpPr>
        <p:spPr>
          <a:xfrm>
            <a:off x="4057737" y="232057"/>
            <a:ext cx="4353220" cy="701545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b="1" lang="en-US" sz="3200">
                <a:solidFill>
                  <a:srgbClr val="548135"/>
                </a:solidFill>
                <a:latin typeface="Tahoma"/>
                <a:ea typeface="Tahoma"/>
                <a:cs typeface="Tahoma"/>
                <a:sym typeface="Tahoma"/>
              </a:rPr>
              <a:t>LUYỆN TẬP</a:t>
            </a:r>
            <a:endParaRPr b="1" sz="3200">
              <a:solidFill>
                <a:srgbClr val="54813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9" name="Google Shape;13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2572" y="258979"/>
            <a:ext cx="695325" cy="64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7"/>
          <p:cNvGrpSpPr/>
          <p:nvPr/>
        </p:nvGrpSpPr>
        <p:grpSpPr>
          <a:xfrm>
            <a:off x="702026" y="1165121"/>
            <a:ext cx="11503739" cy="5309419"/>
            <a:chOff x="427706" y="1165121"/>
            <a:chExt cx="11503739" cy="5309419"/>
          </a:xfrm>
        </p:grpSpPr>
        <p:sp>
          <p:nvSpPr>
            <p:cNvPr id="141" name="Google Shape;141;p7"/>
            <p:cNvSpPr/>
            <p:nvPr/>
          </p:nvSpPr>
          <p:spPr>
            <a:xfrm>
              <a:off x="427706" y="1165121"/>
              <a:ext cx="11297264" cy="5309419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Sắp xếp các thao tác sau theo thứ tự đúng để tìm kiếm thông tin trên Internet.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a. Quan sát kết quả tìm được, nháy chuột vào kết quả phù hợp.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b. Xác định từ khoá tìm kiếm.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c. Kích hoạt trình duyệt web </a:t>
              </a: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Google Chrome</a:t>
              </a: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truy cập địa chỉ </a:t>
              </a: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google.com.vn</a:t>
              </a: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d. Nhập từ khoá vào ô tìm kiếm rồi gõ phím </a:t>
              </a: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Enter</a:t>
              </a: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b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7"/>
            <p:cNvSpPr txBox="1"/>
            <p:nvPr/>
          </p:nvSpPr>
          <p:spPr>
            <a:xfrm>
              <a:off x="728654" y="1371606"/>
              <a:ext cx="11202791" cy="4610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Câu 1.</a:t>
              </a:r>
              <a:r>
                <a:rPr b="1" lang="en-US" sz="30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Sắp xếp các thao tác sau theo thứ tự đúng để tìm kiếm thông tin trên Internet.</a:t>
              </a:r>
              <a:endParaRPr/>
            </a:p>
            <a:p>
              <a:pPr indent="0" lvl="0" marL="0" marR="0" rtl="0" algn="l">
                <a:lnSpc>
                  <a:spcPct val="114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a. Quan sát kết quả tìm được, nháy chuột vào kết quả phù hợp.</a:t>
              </a:r>
              <a:endParaRPr/>
            </a:p>
            <a:p>
              <a:pPr indent="0" lvl="0" marL="0" marR="0" rtl="0" algn="l">
                <a:lnSpc>
                  <a:spcPct val="114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b. Xác định từ khoá tìm kiếm.</a:t>
              </a:r>
              <a:endParaRPr/>
            </a:p>
            <a:p>
              <a:pPr indent="-398463" lvl="0" marL="398463" marR="0" rtl="0" algn="l">
                <a:lnSpc>
                  <a:spcPct val="114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c. Kích hoạt trình duyệt web </a:t>
              </a:r>
              <a:r>
                <a:rPr b="1" lang="en-US" sz="3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Google Chrome</a:t>
              </a:r>
              <a:r>
                <a:rPr lang="en-US" sz="30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, truy cập địa chỉ </a:t>
              </a:r>
              <a:r>
                <a:rPr b="1" lang="en-US" sz="3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google.com.vn</a:t>
              </a:r>
              <a:r>
                <a:rPr lang="en-US" sz="30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  <a:p>
              <a:pPr indent="0" lvl="0" marL="0" marR="0" rtl="0" algn="l">
                <a:lnSpc>
                  <a:spcPct val="114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d. Nhập từ khoá vào ô tìm kiếm rồi gõ phím </a:t>
              </a:r>
              <a:r>
                <a:rPr b="1" lang="en-US" sz="3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Enter</a:t>
              </a:r>
              <a:r>
                <a:rPr lang="en-US" sz="30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br>
                <a:rPr lang="en-US" sz="3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p7"/>
          <p:cNvSpPr/>
          <p:nvPr/>
        </p:nvSpPr>
        <p:spPr>
          <a:xfrm>
            <a:off x="3677307" y="5510812"/>
            <a:ext cx="4925437" cy="715089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Đáp án:  c – b – d – a 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/>
          <p:nvPr/>
        </p:nvSpPr>
        <p:spPr>
          <a:xfrm>
            <a:off x="4057737" y="232057"/>
            <a:ext cx="4353220" cy="701545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b="1" lang="en-US" sz="3200">
                <a:solidFill>
                  <a:srgbClr val="548135"/>
                </a:solidFill>
                <a:latin typeface="Tahoma"/>
                <a:ea typeface="Tahoma"/>
                <a:cs typeface="Tahoma"/>
                <a:sym typeface="Tahoma"/>
              </a:rPr>
              <a:t>LUYỆN TẬP</a:t>
            </a:r>
            <a:endParaRPr b="1" sz="3200">
              <a:solidFill>
                <a:srgbClr val="54813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9" name="Google Shape;14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2572" y="258979"/>
            <a:ext cx="695325" cy="64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8"/>
          <p:cNvGrpSpPr/>
          <p:nvPr/>
        </p:nvGrpSpPr>
        <p:grpSpPr>
          <a:xfrm>
            <a:off x="665450" y="1209365"/>
            <a:ext cx="11558603" cy="4953691"/>
            <a:chOff x="427706" y="1209365"/>
            <a:chExt cx="11558603" cy="4953691"/>
          </a:xfrm>
        </p:grpSpPr>
        <p:sp>
          <p:nvSpPr>
            <p:cNvPr id="151" name="Google Shape;151;p8"/>
            <p:cNvSpPr/>
            <p:nvPr/>
          </p:nvSpPr>
          <p:spPr>
            <a:xfrm>
              <a:off x="427706" y="1209365"/>
              <a:ext cx="11297264" cy="495369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Sắp xếp các thao tác sau theo thứ tự đúng để tìm kiếm thông tin trên Internet.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a. Quan sát kết quả tìm được, nháy chuột vào kết quả phù hợp.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b. Xác định từ khoá tìm kiếm.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c. Kích hoạt trình duyệt web </a:t>
              </a: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Google Chrome</a:t>
              </a: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truy cập địa chỉ </a:t>
              </a: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google.com.vn</a:t>
              </a: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d. Nhập từ khoá vào ô tìm kiếm rồi gõ phím </a:t>
              </a: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Enter</a:t>
              </a: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b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8"/>
            <p:cNvSpPr txBox="1"/>
            <p:nvPr/>
          </p:nvSpPr>
          <p:spPr>
            <a:xfrm>
              <a:off x="783518" y="1581030"/>
              <a:ext cx="11202791" cy="4239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Câu 2.</a:t>
              </a:r>
              <a:r>
                <a:rPr b="1" lang="en-US" sz="36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Để tìm kiếm thông tin về Chùa Một Cột em chọn từ khoá tìm kiếm nào sau đây? Tại sao?</a:t>
              </a:r>
              <a:endParaRPr/>
            </a:p>
            <a:p>
              <a:pPr indent="855663" lvl="0" marL="0" marR="0" rtl="0" algn="l">
                <a:lnSpc>
                  <a:spcPct val="114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A. Tìm hiểu về thủ đô Hà Nội.</a:t>
              </a:r>
              <a:endParaRPr/>
            </a:p>
            <a:p>
              <a:pPr indent="855663" lvl="0" marL="0" marR="0" rtl="0" algn="l">
                <a:lnSpc>
                  <a:spcPct val="114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B. Khu di tích phủ chủ tịch.</a:t>
              </a:r>
              <a:endParaRPr/>
            </a:p>
            <a:p>
              <a:pPr indent="855663" lvl="0" marL="0" marR="0" rtl="0" algn="l">
                <a:lnSpc>
                  <a:spcPct val="114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C. Chùa một cột.</a:t>
              </a:r>
              <a:endParaRPr/>
            </a:p>
            <a:p>
              <a:pPr indent="855663" lvl="0" marL="0" marR="0" rtl="0" algn="l">
                <a:lnSpc>
                  <a:spcPct val="114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D. Di tích lịch sử Việt Nam.</a:t>
              </a:r>
              <a:r>
                <a:rPr lang="en-US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153" name="Google Shape;153;p8"/>
          <p:cNvSpPr/>
          <p:nvPr/>
        </p:nvSpPr>
        <p:spPr>
          <a:xfrm>
            <a:off x="8459530" y="4010378"/>
            <a:ext cx="2832064" cy="783193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Đáp án:  c 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2022-01-27T15:18:21Z</dcterms:created>
  <dc:creator>Admin</dc:creator>
</cp:coreProperties>
</file>