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0" r:id="rId3"/>
    <p:sldMasterId id="2147483732" r:id="rId4"/>
  </p:sldMasterIdLst>
  <p:notesMasterIdLst>
    <p:notesMasterId r:id="rId15"/>
  </p:notesMasterIdLst>
  <p:sldIdLst>
    <p:sldId id="256" r:id="rId5"/>
    <p:sldId id="281" r:id="rId6"/>
    <p:sldId id="260" r:id="rId7"/>
    <p:sldId id="276" r:id="rId8"/>
    <p:sldId id="289" r:id="rId9"/>
    <p:sldId id="528" r:id="rId10"/>
    <p:sldId id="290" r:id="rId11"/>
    <p:sldId id="296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7509" autoAdjust="0"/>
  </p:normalViewPr>
  <p:slideViewPr>
    <p:cSldViewPr>
      <p:cViewPr varScale="1">
        <p:scale>
          <a:sx n="73" d="100"/>
          <a:sy n="73" d="100"/>
        </p:scale>
        <p:origin x="-126" y="-306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8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8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34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6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63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58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01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16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44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53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7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11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0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32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5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90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92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54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0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7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2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8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3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1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5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30.png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20.jp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2" y="260648"/>
            <a:ext cx="2430128" cy="144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188" y="1394498"/>
            <a:ext cx="22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782" y="1626081"/>
            <a:ext cx="269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4174" y="116632"/>
            <a:ext cx="6268107" cy="280831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5</a:t>
            </a:r>
          </a:p>
        </p:txBody>
      </p:sp>
      <p:sp>
        <p:nvSpPr>
          <p:cNvPr id="3" name="Rectangle 2"/>
          <p:cNvSpPr/>
          <p:nvPr/>
        </p:nvSpPr>
        <p:spPr>
          <a:xfrm>
            <a:off x="4799856" y="2115266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+mj-lt"/>
              </a:rPr>
              <a:t>Ôn bài hát: Hát mừng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+mj-lt"/>
              </a:rPr>
              <a:t>Tre ngà bên lăng Bác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261841" y="280062"/>
            <a:ext cx="11668318" cy="63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1744" y="314519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 MỪNG</a:t>
            </a:r>
            <a:endParaRPr lang="en-US" sz="3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7250" y="936535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Đặt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lời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Lê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Toàn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Hùng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HE MAU HAT M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360" y="747936"/>
            <a:ext cx="609600" cy="609600"/>
          </a:xfrm>
          <a:prstGeom prst="rect">
            <a:avLst/>
          </a:prstGeom>
        </p:spPr>
      </p:pic>
      <p:pic>
        <p:nvPicPr>
          <p:cNvPr id="8" name="HAT MUG F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8305" y="74793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E787B9-0F87-133B-3696-E47908772143}"/>
              </a:ext>
            </a:extLst>
          </p:cNvPr>
          <p:cNvSpPr txBox="1"/>
          <p:nvPr/>
        </p:nvSpPr>
        <p:spPr>
          <a:xfrm>
            <a:off x="7392143" y="625527"/>
            <a:ext cx="2702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Hrê</a:t>
            </a:r>
            <a:r>
              <a:rPr lang="en-US" dirty="0"/>
              <a:t>(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5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0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6456" y="3422078"/>
            <a:ext cx="2673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1936" y="47971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4" y="2017696"/>
            <a:ext cx="512834" cy="585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224" y="6488668"/>
            <a:ext cx="32355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HĐ:  LUYỆN TẬP-THỰC HÀNH</a:t>
            </a:r>
          </a:p>
        </p:txBody>
      </p:sp>
      <p:pic>
        <p:nvPicPr>
          <p:cNvPr id="4" name="NGHE MAU HAT M CO LOI.mp3">
            <a:hlinkClick r:id="" action="ppaction://media"/>
            <a:extLst>
              <a:ext uri="{FF2B5EF4-FFF2-40B4-BE49-F238E27FC236}">
                <a16:creationId xmlns:a16="http://schemas.microsoft.com/office/drawing/2014/main" xmlns="" id="{CE3C9728-968A-AE3C-1682-E038328D5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158" y="2764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289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vi-VN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0466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20" y="617675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3362" y="223393"/>
            <a:ext cx="27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32" y="771525"/>
            <a:ext cx="84249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2636912"/>
            <a:ext cx="4824536" cy="2304256"/>
          </a:xfrm>
          <a:prstGeom prst="rect">
            <a:avLst/>
          </a:prstGeom>
        </p:spPr>
      </p:pic>
      <p:pic>
        <p:nvPicPr>
          <p:cNvPr id="1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4352" y="311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 và lời: Hàn Ngọc Bích</a:t>
            </a:r>
          </a:p>
        </p:txBody>
      </p:sp>
      <p:sp>
        <p:nvSpPr>
          <p:cNvPr id="6" name="TextBox 5"/>
          <p:cNvSpPr txBox="1"/>
          <p:nvPr/>
        </p:nvSpPr>
        <p:spPr>
          <a:xfrm rot="19850386">
            <a:off x="910961" y="779019"/>
            <a:ext cx="21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HÁT MẪU</a:t>
            </a: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927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1751" y="3952639"/>
            <a:ext cx="4586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 ca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Rất trong…ngà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9182" y="5653297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3190" y="209862"/>
            <a:ext cx="32355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HĐ: 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603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05346" y="436602"/>
            <a:ext cx="466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-GV HD HS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8740" y="6248400"/>
            <a:ext cx="4572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03513" y="404664"/>
            <a:ext cx="10130971" cy="5939784"/>
            <a:chOff x="179512" y="404664"/>
            <a:chExt cx="10130971" cy="5939784"/>
          </a:xfrm>
        </p:grpSpPr>
        <p:grpSp>
          <p:nvGrpSpPr>
            <p:cNvPr id="63" name="Group 62"/>
            <p:cNvGrpSpPr/>
            <p:nvPr/>
          </p:nvGrpSpPr>
          <p:grpSpPr>
            <a:xfrm>
              <a:off x="179512" y="404664"/>
              <a:ext cx="10130971" cy="5886470"/>
              <a:chOff x="943429" y="1239154"/>
              <a:chExt cx="10130971" cy="588646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943429" y="1239154"/>
                <a:ext cx="10130971" cy="563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Bên l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ă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ng Bác Hồ có đôi khóm tre ngà.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Đón gió đâu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về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mà đu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đưa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đu đưa 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Đón nắng đâu về mà thêu hoa, thêu hoa.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Rất 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+mj-lt"/>
                  </a:rPr>
                  <a:t>tr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ong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là tiếng chim, tiếng chim chuyền ngây thơ.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Rất xanh tiếng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sáo diều, tiếng sáo trời ngân nga.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Một khoảng trời quê hương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thân yêu về bên Bác , cho em về ca há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t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dưới mái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tóc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tre ngà </a:t>
                </a:r>
                <a:endParaRPr lang="en-US" sz="2400" dirty="0">
                  <a:latin typeface="+mj-lt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318431" y="2130285"/>
                <a:ext cx="7951478" cy="4995338"/>
                <a:chOff x="1318431" y="2130285"/>
                <a:chExt cx="7951478" cy="4995338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5662" y="2130285"/>
                  <a:ext cx="590976" cy="719298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2062" y="2291717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8431" y="328851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450" y="221929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0292" y="2232398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4509" y="229827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021" y="226557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8921" y="3529176"/>
                  <a:ext cx="446828" cy="404486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1140" y="3350598"/>
                  <a:ext cx="492281" cy="445632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9165" y="327859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4641" y="4394829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9564" y="436576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9358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4686" y="3278590"/>
                  <a:ext cx="615731" cy="557384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7517" y="327859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5272" y="5429892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7424" y="5429892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1776" y="652885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220" y="5562730"/>
                  <a:ext cx="595249" cy="538843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0292" y="6645427"/>
                  <a:ext cx="519482" cy="470255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817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7284" y="6503731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0672" y="541742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2424" y="543225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9772" y="541742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7117" y="3535567"/>
                  <a:ext cx="511581" cy="463103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62825" y="3257887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9165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5184" y="6528856"/>
                  <a:ext cx="569325" cy="515375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4819" y="6528083"/>
                  <a:ext cx="659237" cy="59676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857" y="5747681"/>
              <a:ext cx="659237" cy="596767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92" y="5855936"/>
              <a:ext cx="529608" cy="479422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2240" y="5645594"/>
              <a:ext cx="659237" cy="596767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306" y="5738591"/>
              <a:ext cx="659237" cy="596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8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192</Words>
  <Application>Microsoft Office PowerPoint</Application>
  <PresentationFormat>Custom</PresentationFormat>
  <Paragraphs>30</Paragraphs>
  <Slides>10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100</cp:revision>
  <dcterms:created xsi:type="dcterms:W3CDTF">2021-05-09T14:16:54Z</dcterms:created>
  <dcterms:modified xsi:type="dcterms:W3CDTF">2023-06-27T10:57:52Z</dcterms:modified>
</cp:coreProperties>
</file>