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12"/>
  </p:notesMasterIdLst>
  <p:sldIdLst>
    <p:sldId id="409" r:id="rId3"/>
    <p:sldId id="408" r:id="rId4"/>
    <p:sldId id="406" r:id="rId5"/>
    <p:sldId id="405" r:id="rId6"/>
    <p:sldId id="393" r:id="rId7"/>
    <p:sldId id="476" r:id="rId8"/>
    <p:sldId id="414" r:id="rId9"/>
    <p:sldId id="647" r:id="rId10"/>
    <p:sldId id="64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23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150" y="-78"/>
      </p:cViewPr>
      <p:guideLst>
        <p:guide orient="horz" pos="2123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88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2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28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12192000" cy="6977168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2534285" y="2163445"/>
            <a:ext cx="71221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8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</a:t>
            </a:r>
            <a:r>
              <a:rPr lang="en-US" sz="54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48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  <a:r>
              <a:rPr lang="en-US" sz="72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7200" b="1" kern="0" cap="all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2052885" y="1249047"/>
            <a:ext cx="82537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1557867" y="3209745"/>
            <a:ext cx="8435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Lâm Vinh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1">
            <a:hlinkClick r:id="" action="ppaction://media"/>
            <a:extLst>
              <a:ext uri="{FF2B5EF4-FFF2-40B4-BE49-F238E27FC236}">
                <a16:creationId xmlns:a16="http://schemas.microsoft.com/office/drawing/2014/main" xmlns="" id="{364B75EA-B858-27B2-FA7B-90768B1BD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97" y="21454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5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045" y="4380865"/>
            <a:ext cx="4359275" cy="237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/>
          <p:nvPr/>
        </p:nvSpPr>
        <p:spPr>
          <a:xfrm>
            <a:off x="2208530" y="2552700"/>
            <a:ext cx="84594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  <p:pic>
        <p:nvPicPr>
          <p:cNvPr id="6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431708D7-D393-5A07-EFAC-A2DC900E0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2060" y="38474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32" y="635"/>
            <a:ext cx="2831859" cy="6857365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4770829" y="319648"/>
            <a:ext cx="251206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7851" y="1013660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Tổ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chức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hoạt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động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dirty="0" err="1">
                <a:solidFill>
                  <a:srgbClr val="0070C0"/>
                </a:solidFill>
              </a:rPr>
              <a:t>Vận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dụng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sáng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tạo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210933" y="5832501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xmlns="" id="{B9AFC709-1CB2-F1C1-E8D1-F0BF01AC9278}"/>
              </a:ext>
            </a:extLst>
          </p:cNvPr>
          <p:cNvSpPr txBox="1"/>
          <p:nvPr/>
        </p:nvSpPr>
        <p:spPr>
          <a:xfrm>
            <a:off x="1567497" y="2142"/>
            <a:ext cx="249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ngày mới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D2661C6B-E83A-7914-835E-79F9F0C6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91061" y="-167783"/>
            <a:ext cx="2084729" cy="142803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0A80CBF3-DD5E-8F81-3972-CD1A5BDF7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1502" y="4463355"/>
            <a:ext cx="2880378" cy="23619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" y="20825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/>
          <p:nvPr/>
        </p:nvSpPr>
        <p:spPr>
          <a:xfrm>
            <a:off x="1524000" y="344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BÀI SỐ 1 KẾT HỢP VẬN ĐỘNG CƠ THỂ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B9055068-0F94-01C0-1E4C-46568E772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1476375"/>
            <a:ext cx="12020550" cy="390525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0923EBE7-E44B-AEB1-A7BD-0D18A10554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46756" y="6333067"/>
            <a:ext cx="7315200" cy="52493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048B73AA-66B6-84F2-A866-913C73BB2F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50178" y="6339609"/>
            <a:ext cx="7315200" cy="524933"/>
          </a:xfrm>
          <a:prstGeom prst="rect">
            <a:avLst/>
          </a:prstGeom>
        </p:spPr>
      </p:pic>
      <p:pic>
        <p:nvPicPr>
          <p:cNvPr id="22" name="SO KN">
            <a:hlinkClick r:id="" action="ppaction://media"/>
            <a:extLst>
              <a:ext uri="{FF2B5EF4-FFF2-40B4-BE49-F238E27FC236}">
                <a16:creationId xmlns:a16="http://schemas.microsoft.com/office/drawing/2014/main" xmlns="" id="{48457DB8-37CF-CF73-F89E-340403873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5060" y="3868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8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" y="20825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/>
          <p:nvPr/>
        </p:nvSpPr>
        <p:spPr>
          <a:xfrm>
            <a:off x="1524000" y="3442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NHÓM ĐỌC NỐI TIẾP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SỐ 1 KẾT HỢP VẬN ĐỘNG CƠ THỂ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B9055068-0F94-01C0-1E4C-46568E772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1476375"/>
            <a:ext cx="12020550" cy="390525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0923EBE7-E44B-AEB1-A7BD-0D18A10554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46756" y="6333067"/>
            <a:ext cx="7315200" cy="52493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048B73AA-66B6-84F2-A866-913C73BB2F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50178" y="6339609"/>
            <a:ext cx="7315200" cy="524933"/>
          </a:xfrm>
          <a:prstGeom prst="rect">
            <a:avLst/>
          </a:prstGeom>
        </p:spPr>
      </p:pic>
      <p:pic>
        <p:nvPicPr>
          <p:cNvPr id="22" name="SO KN">
            <a:hlinkClick r:id="" action="ppaction://media"/>
            <a:extLst>
              <a:ext uri="{FF2B5EF4-FFF2-40B4-BE49-F238E27FC236}">
                <a16:creationId xmlns:a16="http://schemas.microsoft.com/office/drawing/2014/main" xmlns="" id="{48457DB8-37CF-CF73-F89E-340403873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5060" y="386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1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8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6938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83BF29D6-9655-C1C8-1FE0-D2517B7163A4}"/>
              </a:ext>
            </a:extLst>
          </p:cNvPr>
          <p:cNvSpPr txBox="1"/>
          <p:nvPr/>
        </p:nvSpPr>
        <p:spPr>
          <a:xfrm>
            <a:off x="1579629" y="1992494"/>
            <a:ext cx="8369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676D6F30-EBA8-5F8A-6CEC-EAB809AA3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99007" y="3727938"/>
            <a:ext cx="2490407" cy="182478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ADCB880B-8D09-155D-47CB-99BA5E12CE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095642" y="3071811"/>
            <a:ext cx="1345223" cy="244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7032"/>
            <a:ext cx="12192000" cy="1130968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xmlns="" id="{154DDBDD-27FB-6798-BDA6-04FAA7A3A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09739" y="92675"/>
            <a:ext cx="303896" cy="778873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04987FAC-2ABC-9E61-4AD9-2905BA5F5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8674" y="972564"/>
            <a:ext cx="303897" cy="61784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BBA8565F-B1C6-5893-5025-70B1161AC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30675" y="663644"/>
            <a:ext cx="303896" cy="617840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84DD707E-0422-C75E-C982-A4BDCA7B0EC5}"/>
              </a:ext>
            </a:extLst>
          </p:cNvPr>
          <p:cNvSpPr/>
          <p:nvPr/>
        </p:nvSpPr>
        <p:spPr>
          <a:xfrm>
            <a:off x="2467636" y="9875"/>
            <a:ext cx="618630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HỢP VẬN ĐỘNG CƠ THỂ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1063BB96-4A0F-0202-5A84-07C841B731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143702"/>
            <a:ext cx="2024582" cy="14834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76BF88F1-9B93-775F-D4E2-BA953798E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769534" cy="176953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B9835049-2A5F-58FE-38E6-E85C0BC554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8369" y="2871456"/>
            <a:ext cx="705679" cy="96303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B9C15D06-E3E3-5438-4B2C-D942ACF2F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2716" y="2614884"/>
            <a:ext cx="808169" cy="75791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4484165A-0D9F-9DFC-C17B-32C8D43AB8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625427" y="2681374"/>
            <a:ext cx="702928" cy="757208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76FC818D-F5A0-05FB-46BF-803CE75D69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8122" y="2828981"/>
            <a:ext cx="702927" cy="833097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A686D839-524C-F8A4-905C-2FE40749979F}"/>
              </a:ext>
            </a:extLst>
          </p:cNvPr>
          <p:cNvSpPr/>
          <p:nvPr/>
        </p:nvSpPr>
        <p:spPr>
          <a:xfrm>
            <a:off x="320622" y="2042074"/>
            <a:ext cx="11997805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nhìn  xem  cái  chuông  gió  xinh,   leng  keng  leng    keng  theo gió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leng keng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A103D4A4-4F09-7F7C-BFD2-D0D5772FC6F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2298863">
            <a:off x="11096026" y="-478551"/>
            <a:ext cx="1372469" cy="20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12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32" y="635"/>
            <a:ext cx="2831859" cy="6857365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4770829" y="319648"/>
            <a:ext cx="251206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7851" y="1013660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Tổ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chức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hoạt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động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dirty="0" err="1">
                <a:solidFill>
                  <a:srgbClr val="0070C0"/>
                </a:solidFill>
              </a:rPr>
              <a:t>Vận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dụng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sáng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tạo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210933" y="5832501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xmlns="" id="{B9AFC709-1CB2-F1C1-E8D1-F0BF01AC9278}"/>
              </a:ext>
            </a:extLst>
          </p:cNvPr>
          <p:cNvSpPr txBox="1"/>
          <p:nvPr/>
        </p:nvSpPr>
        <p:spPr>
          <a:xfrm>
            <a:off x="1567497" y="2142"/>
            <a:ext cx="249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ngày mới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D2661C6B-E83A-7914-835E-79F9F0C6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91061" y="-167783"/>
            <a:ext cx="2084729" cy="142803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0A80CBF3-DD5E-8F81-3972-CD1A5BDF7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1502" y="4463355"/>
            <a:ext cx="2880378" cy="23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94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6" grpId="0"/>
    </p:bldLst>
  </p:timing>
</p:sld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170</Words>
  <Application>Microsoft Office PowerPoint</Application>
  <PresentationFormat>Custom</PresentationFormat>
  <Paragraphs>21</Paragraphs>
  <Slides>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9_Office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HP</cp:lastModifiedBy>
  <cp:revision>105</cp:revision>
  <dcterms:created xsi:type="dcterms:W3CDTF">2020-08-11T21:22:00Z</dcterms:created>
  <dcterms:modified xsi:type="dcterms:W3CDTF">2023-12-27T09:40:05Z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1033-11.2.0.10463</vt:lpwstr>
  </property>
</Properties>
</file>