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45" r:id="rId3"/>
    <p:sldMasterId id="2147483757" r:id="rId4"/>
    <p:sldMasterId id="2147483770" r:id="rId5"/>
    <p:sldMasterId id="2147483830" r:id="rId6"/>
  </p:sldMasterIdLst>
  <p:notesMasterIdLst>
    <p:notesMasterId r:id="rId18"/>
  </p:notesMasterIdLst>
  <p:sldIdLst>
    <p:sldId id="640" r:id="rId7"/>
    <p:sldId id="657" r:id="rId8"/>
    <p:sldId id="664" r:id="rId9"/>
    <p:sldId id="659" r:id="rId10"/>
    <p:sldId id="662" r:id="rId11"/>
    <p:sldId id="663" r:id="rId12"/>
    <p:sldId id="661" r:id="rId13"/>
    <p:sldId id="648" r:id="rId14"/>
    <p:sldId id="642" r:id="rId15"/>
    <p:sldId id="643" r:id="rId16"/>
    <p:sldId id="64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FFFF00"/>
    <a:srgbClr val="FBF4D9"/>
    <a:srgbClr val="66FF66"/>
    <a:srgbClr val="CCFFFF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>
        <p:scale>
          <a:sx n="76" d="100"/>
          <a:sy n="76" d="100"/>
        </p:scale>
        <p:origin x="-300" y="-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8A466C9-E52E-469E-A176-2B4220D2849B}" type="slidenum">
              <a:rPr lang="en-US" altLang="en-US" sz="1200" b="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US" altLang="en-US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 smtClean="0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70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76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99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3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25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11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182037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7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3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4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4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792" indent="0">
              <a:buNone/>
              <a:defRPr sz="1900"/>
            </a:lvl2pPr>
            <a:lvl3pPr marL="609585" indent="0">
              <a:buNone/>
              <a:defRPr sz="1600"/>
            </a:lvl3pPr>
            <a:lvl4pPr marL="914377" indent="0">
              <a:buNone/>
              <a:defRPr sz="1300"/>
            </a:lvl4pPr>
            <a:lvl5pPr marL="1219170" indent="0">
              <a:buNone/>
              <a:defRPr sz="1300"/>
            </a:lvl5pPr>
            <a:lvl6pPr marL="1523962" indent="0">
              <a:buNone/>
              <a:defRPr sz="1300"/>
            </a:lvl6pPr>
            <a:lvl7pPr marL="1828754" indent="0">
              <a:buNone/>
              <a:defRPr sz="1300"/>
            </a:lvl7pPr>
            <a:lvl8pPr marL="2133547" indent="0">
              <a:buNone/>
              <a:defRPr sz="1300"/>
            </a:lvl8pPr>
            <a:lvl9pPr marL="2438339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9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5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20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6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6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09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6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1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4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2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5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1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74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833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28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74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205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665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54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69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568" indent="0">
              <a:buNone/>
              <a:defRPr sz="1300" b="1"/>
            </a:lvl2pPr>
            <a:lvl3pPr marL="609139" indent="0">
              <a:buNone/>
              <a:defRPr sz="1200" b="1"/>
            </a:lvl3pPr>
            <a:lvl4pPr marL="913742" indent="0">
              <a:buNone/>
              <a:defRPr sz="1100" b="1"/>
            </a:lvl4pPr>
            <a:lvl5pPr marL="1218330" indent="0">
              <a:buNone/>
              <a:defRPr sz="1100" b="1"/>
            </a:lvl5pPr>
            <a:lvl6pPr marL="1522899" indent="0">
              <a:buNone/>
              <a:defRPr sz="1100" b="1"/>
            </a:lvl6pPr>
            <a:lvl7pPr marL="1827485" indent="0">
              <a:buNone/>
              <a:defRPr sz="1100" b="1"/>
            </a:lvl7pPr>
            <a:lvl8pPr marL="2132053" indent="0">
              <a:buNone/>
              <a:defRPr sz="1100" b="1"/>
            </a:lvl8pPr>
            <a:lvl9pPr marL="243665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568" indent="0">
              <a:buNone/>
              <a:defRPr sz="1300" b="1"/>
            </a:lvl2pPr>
            <a:lvl3pPr marL="609139" indent="0">
              <a:buNone/>
              <a:defRPr sz="1200" b="1"/>
            </a:lvl3pPr>
            <a:lvl4pPr marL="913742" indent="0">
              <a:buNone/>
              <a:defRPr sz="1100" b="1"/>
            </a:lvl4pPr>
            <a:lvl5pPr marL="1218330" indent="0">
              <a:buNone/>
              <a:defRPr sz="1100" b="1"/>
            </a:lvl5pPr>
            <a:lvl6pPr marL="1522899" indent="0">
              <a:buNone/>
              <a:defRPr sz="1100" b="1"/>
            </a:lvl6pPr>
            <a:lvl7pPr marL="1827485" indent="0">
              <a:buNone/>
              <a:defRPr sz="1100" b="1"/>
            </a:lvl7pPr>
            <a:lvl8pPr marL="2132053" indent="0">
              <a:buNone/>
              <a:defRPr sz="1100" b="1"/>
            </a:lvl8pPr>
            <a:lvl9pPr marL="243665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08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90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5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41" y="182039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408" y="182039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41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568" indent="0">
              <a:buNone/>
              <a:defRPr sz="800"/>
            </a:lvl2pPr>
            <a:lvl3pPr marL="609139" indent="0">
              <a:buNone/>
              <a:defRPr sz="700"/>
            </a:lvl3pPr>
            <a:lvl4pPr marL="913742" indent="0">
              <a:buNone/>
              <a:defRPr sz="700"/>
            </a:lvl4pPr>
            <a:lvl5pPr marL="1218330" indent="0">
              <a:buNone/>
              <a:defRPr sz="700"/>
            </a:lvl5pPr>
            <a:lvl6pPr marL="1522899" indent="0">
              <a:buNone/>
              <a:defRPr sz="700"/>
            </a:lvl6pPr>
            <a:lvl7pPr marL="1827485" indent="0">
              <a:buNone/>
              <a:defRPr sz="700"/>
            </a:lvl7pPr>
            <a:lvl8pPr marL="2132053" indent="0">
              <a:buNone/>
              <a:defRPr sz="700"/>
            </a:lvl8pPr>
            <a:lvl9pPr marL="24366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58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41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568" indent="0">
              <a:buNone/>
              <a:defRPr sz="1900"/>
            </a:lvl2pPr>
            <a:lvl3pPr marL="609139" indent="0">
              <a:buNone/>
              <a:defRPr sz="1600"/>
            </a:lvl3pPr>
            <a:lvl4pPr marL="913742" indent="0">
              <a:buNone/>
              <a:defRPr sz="1300"/>
            </a:lvl4pPr>
            <a:lvl5pPr marL="1218330" indent="0">
              <a:buNone/>
              <a:defRPr sz="1300"/>
            </a:lvl5pPr>
            <a:lvl6pPr marL="1522899" indent="0">
              <a:buNone/>
              <a:defRPr sz="1300"/>
            </a:lvl6pPr>
            <a:lvl7pPr marL="1827485" indent="0">
              <a:buNone/>
              <a:defRPr sz="1300"/>
            </a:lvl7pPr>
            <a:lvl8pPr marL="2132053" indent="0">
              <a:buNone/>
              <a:defRPr sz="1300"/>
            </a:lvl8pPr>
            <a:lvl9pPr marL="2436658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5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568" indent="0">
              <a:buNone/>
              <a:defRPr sz="800"/>
            </a:lvl2pPr>
            <a:lvl3pPr marL="609139" indent="0">
              <a:buNone/>
              <a:defRPr sz="700"/>
            </a:lvl3pPr>
            <a:lvl4pPr marL="913742" indent="0">
              <a:buNone/>
              <a:defRPr sz="700"/>
            </a:lvl4pPr>
            <a:lvl5pPr marL="1218330" indent="0">
              <a:buNone/>
              <a:defRPr sz="700"/>
            </a:lvl5pPr>
            <a:lvl6pPr marL="1522899" indent="0">
              <a:buNone/>
              <a:defRPr sz="700"/>
            </a:lvl6pPr>
            <a:lvl7pPr marL="1827485" indent="0">
              <a:buNone/>
              <a:defRPr sz="700"/>
            </a:lvl7pPr>
            <a:lvl8pPr marL="2132053" indent="0">
              <a:buNone/>
              <a:defRPr sz="700"/>
            </a:lvl8pPr>
            <a:lvl9pPr marL="24366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91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50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33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33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33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F851-E469-4693-A0AC-419DDA7AB4D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A96B87D-E1A6-4C1B-AF1F-114C9E9B8D3D}" type="slidenum">
              <a:rPr lang="en-US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43376"/>
      </p:ext>
    </p:extLst>
  </p:cSld>
  <p:clrMapOvr>
    <a:masterClrMapping/>
  </p:clrMapOvr>
  <p:transition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6189-CA90-419F-ACAA-62783586D4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B1C8-A0CE-4F77-99A1-D96F6A7D2B1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69438"/>
      </p:ext>
    </p:extLst>
  </p:cSld>
  <p:clrMapOvr>
    <a:masterClrMapping/>
  </p:clrMapOvr>
  <p:transition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9754-FB42-4C7F-80EA-4A44BD8685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A9C0-5856-4837-AB3F-E0E8ADAA659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17342"/>
      </p:ext>
    </p:extLst>
  </p:cSld>
  <p:clrMapOvr>
    <a:masterClrMapping/>
  </p:clrMapOvr>
  <p:transition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12D0-A68F-4995-816E-6BD726C49F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88E0-8C37-41F8-AA58-DEE71F1387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05720"/>
      </p:ext>
    </p:extLst>
  </p:cSld>
  <p:clrMapOvr>
    <a:masterClrMapping/>
  </p:clrMapOvr>
  <p:transition>
    <p:blind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EFD6-42C8-4B40-A171-E3A0BF6F1F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5FC1-7DA5-41DF-9BE9-657771D8D53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59005"/>
      </p:ext>
    </p:extLst>
  </p:cSld>
  <p:clrMapOvr>
    <a:masterClrMapping/>
  </p:clrMapOvr>
  <p:transition>
    <p:blind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8999-4D69-4824-9E5F-991A3DBA3E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EA99-4EE9-4262-9296-479EDC36313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36085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70FE-A4AA-4A01-901B-736FF4BBBE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5D6C-CACE-4B21-B799-F6F3BA370C0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57318"/>
      </p:ext>
    </p:extLst>
  </p:cSld>
  <p:clrMapOvr>
    <a:masterClrMapping/>
  </p:clrMapOvr>
  <p:transition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F640-DE2E-46B9-A0DA-43772784BE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9CB3F-A940-4A89-BFE5-74C5843F038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0307"/>
      </p:ext>
    </p:extLst>
  </p:cSld>
  <p:clrMapOvr>
    <a:masterClrMapping/>
  </p:clrMapOvr>
  <p:transition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47" indent="0">
              <a:buNone/>
              <a:defRPr sz="37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E82C-0DD3-41C1-B339-FB6B9A02E9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3D2B-5F07-4A43-BE80-ED8F838E491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64831"/>
      </p:ext>
    </p:extLst>
  </p:cSld>
  <p:clrMapOvr>
    <a:masterClrMapping/>
  </p:clrMapOvr>
  <p:transition>
    <p:blind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DFAD-0ADC-4B15-AFE0-655214A50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78C9-1CBA-4681-A605-283136E031D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93234"/>
      </p:ext>
    </p:extLst>
  </p:cSld>
  <p:clrMapOvr>
    <a:masterClrMapping/>
  </p:clrMapOvr>
  <p:transition>
    <p:blind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4077-6F1E-44D4-AB01-CFC017D04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02AE-6502-4272-A838-CD87A83D72B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1771"/>
      </p:ext>
    </p:extLst>
  </p:cSld>
  <p:clrMapOvr>
    <a:masterClrMapping/>
  </p:clrMapOvr>
  <p:transition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7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A496-556A-40F0-A86A-0EA361E1F34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24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13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02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9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6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61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50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7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16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63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079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98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230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94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7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31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47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3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41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92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07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3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4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DAE1B52-766F-45D0-B862-0E6E60724C0C}" type="datetime1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 defTabSz="914400"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6D4A0E8B-C645-4CE7-95A8-CC974E38AA65}" type="slidenum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79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79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58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4377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917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594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21" tIns="30478" rIns="60921" bIns="30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21" tIns="30478" rIns="60921" bIns="30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608"/>
            <a:ext cx="1422400" cy="243417"/>
          </a:xfrm>
          <a:prstGeom prst="rect">
            <a:avLst/>
          </a:prstGeom>
        </p:spPr>
        <p:txBody>
          <a:bodyPr vert="horz" lIns="60921" tIns="30478" rIns="60921" bIns="3047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65">
              <a:defRPr/>
            </a:pPr>
            <a:fld id="{4DAE1B52-766F-45D0-B862-0E6E60724C0C}" type="datetime1">
              <a:rPr lang="en-US" smtClean="0">
                <a:solidFill>
                  <a:prstClr val="black">
                    <a:tint val="75000"/>
                  </a:prstClr>
                </a:solidFill>
                <a:sym typeface="Arial"/>
              </a:rPr>
              <a:pPr defTabSz="913765">
                <a:defRPr/>
              </a:pPr>
              <a:t>12/29/2023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608"/>
            <a:ext cx="1930400" cy="243417"/>
          </a:xfrm>
          <a:prstGeom prst="rect">
            <a:avLst/>
          </a:prstGeom>
        </p:spPr>
        <p:txBody>
          <a:bodyPr vert="horz" lIns="60921" tIns="30478" rIns="60921" bIns="3047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65"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608"/>
            <a:ext cx="1422400" cy="243417"/>
          </a:xfrm>
          <a:prstGeom prst="rect">
            <a:avLst/>
          </a:prstGeom>
        </p:spPr>
        <p:txBody>
          <a:bodyPr vert="horz" lIns="60921" tIns="30478" rIns="60921" bIns="3047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65">
              <a:defRPr/>
            </a:pPr>
            <a:fld id="{6D4A0E8B-C645-4CE7-95A8-CC974E38AA65}" type="slidenum">
              <a:rPr lang="en-US" smtClean="0">
                <a:solidFill>
                  <a:prstClr val="black">
                    <a:tint val="75000"/>
                  </a:prstClr>
                </a:solidFill>
                <a:sym typeface="Arial"/>
              </a:rPr>
              <a:pPr defTabSz="9137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8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56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139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374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833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445" indent="-2284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952" indent="-1903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458" indent="-1522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27" indent="-1522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14" indent="-1522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183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9769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374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8942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568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139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742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330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899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485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053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6658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0299AD-6867-4BC5-96AE-700CA5DEC71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12/29/2023</a:t>
            </a:fld>
            <a:endParaRPr 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2F2BEE-58B3-4E52-999F-C9309C6AB913}" type="slidenum">
              <a:rPr lang="en-US" altLang="en-US" b="1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13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4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72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0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43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011" indent="-4570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4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35.xml"/><Relationship Id="rId1" Type="http://schemas.openxmlformats.org/officeDocument/2006/relationships/audio" Target="Thuong-qua-viet-nam.mid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emf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1424" y="2060848"/>
            <a:ext cx="10297144" cy="144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7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VẬN DỤNG – SÁNG TẠO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70"/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" y="-619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 descr="BIRDTR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5849965"/>
            <a:ext cx="1344084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Thuong-qua-viet-na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12" descr="BIRDTR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7" y="5849965"/>
            <a:ext cx="134408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-9245600" y="5748347"/>
            <a:ext cx="9448800" cy="77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5" tIns="60933" rIns="121865" bIns="60933">
            <a:spAutoFit/>
          </a:bodyPr>
          <a:lstStyle/>
          <a:p>
            <a:pPr algn="ctr" defTabSz="12187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Thiết kế bài học : </a:t>
            </a:r>
            <a:r>
              <a:rPr lang="en-US" altLang="en-US" sz="4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Đinh</a:t>
            </a:r>
            <a:r>
              <a:rPr lang="en-US" alt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Thị</a:t>
            </a:r>
            <a:r>
              <a:rPr lang="en-US" alt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Lan</a:t>
            </a:r>
            <a:r>
              <a:rPr lang="en-US" alt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Phương</a:t>
            </a:r>
            <a:endParaRPr lang="en-US" altLang="en-US" sz="43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429684" y="618520"/>
            <a:ext cx="11785600" cy="192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74" tIns="60937" rIns="121874" bIns="60937">
            <a:spAutoFit/>
          </a:bodyPr>
          <a:lstStyle/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Bài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học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kết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thúc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!</a:t>
            </a:r>
          </a:p>
        </p:txBody>
      </p:sp>
      <p:pic>
        <p:nvPicPr>
          <p:cNvPr id="79899" name="Picture 27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7"/>
            <a:ext cx="386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0" name="Picture 28" descr="FIREWK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7" y="76224"/>
            <a:ext cx="4267200" cy="190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1" name="Picture 29" descr="FIREWRK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04801"/>
            <a:ext cx="3352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834393" y="1976447"/>
            <a:ext cx="10951211" cy="3449636"/>
          </a:xfrm>
          <a:prstGeom prst="rect">
            <a:avLst/>
          </a:prstGeom>
        </p:spPr>
        <p:txBody>
          <a:bodyPr wrap="none" lIns="121874" tIns="60937" rIns="121874" bIns="60937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Kính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chúc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các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thầy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cô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giáo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luôn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mạnh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khỏe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,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hạnh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phúc</a:t>
            </a:r>
            <a:endParaRPr lang="en-US" sz="37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  <a:sym typeface="Arial"/>
            </a:endParaRPr>
          </a:p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Chúc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các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em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luôn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chăm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ngoan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,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học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giỏi</a:t>
            </a:r>
            <a:endParaRPr lang="en-US" sz="37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25944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-0.2375 C -0.00156 -0.3706 0.01893 -0.50301 0.08282 -0.57037 C 0.14653 -0.63773 0.24341 -0.62639 0.36112 -0.64236 C 0.47865 -0.65857 0.68542 -0.63565 0.7882 -0.6662 C 0.89115 -0.69699 0.90105 -0.79144 0.9783 -0.82639 " pathEditMode="relative" rAng="0" ptsTypes="aaaaA">
                                      <p:cBhvr>
                                        <p:cTn id="6" dur="15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0.05972 C -0.04132 -0.19283 -0.02084 -0.32523 0.04306 -0.39259 C 0.10678 -0.45995 0.20365 -0.44861 0.32136 -0.46458 C 0.43889 -0.48079 0.64566 -0.45787 0.74844 -0.48843 C 0.85139 -0.51921 0.86129 -0.61366 0.93855 -0.64861 " pathEditMode="relative" rAng="0" ptsTypes="aaaaA">
                                      <p:cBhvr>
                                        <p:cTn id="8" dur="15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9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1"/>
                </p:tgtEl>
              </p:cMediaNode>
            </p:audio>
          </p:childTnLst>
        </p:cTn>
      </p:par>
    </p:tnLst>
    <p:bldLst>
      <p:bldP spid="79895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988" y="1182055"/>
            <a:ext cx="9426388" cy="3568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3470">
              <a:lnSpc>
                <a:spcPts val="1950"/>
              </a:lnSpc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chỉnh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3988" y="1892595"/>
            <a:ext cx="9426388" cy="4360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4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……………………………………………………………………………………………………………………………………………………………………………………………………………………………………………....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57200" y="1052736"/>
            <a:ext cx="11233248" cy="52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C3CC8B-FE37-7351-0698-5DAE9D0E6E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564904"/>
            <a:ext cx="3960440" cy="1326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5480" y="3010809"/>
            <a:ext cx="462620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Trò chơi “Nhóm nào nhanh hơn”.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80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8152" y="663079"/>
            <a:ext cx="482593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Trò chơi “Nhóm nào nhanh hơn”.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0702" r="24636"/>
          <a:stretch/>
        </p:blipFill>
        <p:spPr bwMode="auto">
          <a:xfrm>
            <a:off x="5871049" y="2966532"/>
            <a:ext cx="5570580" cy="305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3393" y="3501008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/>
                <a:ea typeface="Calibri"/>
              </a:rPr>
              <a:t>* </a:t>
            </a:r>
            <a:r>
              <a:rPr lang="vi-VN" sz="3200" b="1" dirty="0">
                <a:solidFill>
                  <a:srgbClr val="1713CB"/>
                </a:solidFill>
                <a:latin typeface="Times New Roman"/>
                <a:ea typeface="Calibri"/>
              </a:rPr>
              <a:t>Luật chơi: Trong thời gian 2 phút, mỗi nhóm chơi sẽ đưa ra đáp án trả lời. Nhóm nào có đáp án nhanh nhất sẽ chiến thắng</a:t>
            </a:r>
            <a:endParaRPr lang="en-US" sz="3200" b="1" dirty="0">
              <a:solidFill>
                <a:srgbClr val="1713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60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297178"/>
            <a:ext cx="5256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5163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050912"/>
            <a:ext cx="11233248" cy="52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80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620688"/>
            <a:ext cx="4176464" cy="483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hành</a:t>
            </a:r>
            <a:r>
              <a:rPr lang="vi-VN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vi-VN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1"/>
          <a:stretch/>
        </p:blipFill>
        <p:spPr bwMode="auto">
          <a:xfrm>
            <a:off x="623392" y="2852936"/>
            <a:ext cx="1087320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6662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5163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050912"/>
            <a:ext cx="11233248" cy="52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80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620688"/>
            <a:ext cx="4176464" cy="483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3. Luyện tập – thực hành.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0"/>
          <a:stretch/>
        </p:blipFill>
        <p:spPr bwMode="auto">
          <a:xfrm>
            <a:off x="696887" y="3063874"/>
            <a:ext cx="10798226" cy="29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4491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5163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547531" y="1050912"/>
            <a:ext cx="11233248" cy="52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80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5480" y="620688"/>
            <a:ext cx="4176464" cy="517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3. Vận dụng – trải nghiệm</a:t>
            </a:r>
            <a:r>
              <a:rPr lang="vi-VN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vi-VN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7" y="2996952"/>
            <a:ext cx="1077849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2498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297178"/>
            <a:ext cx="5256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1424" y="1428437"/>
            <a:ext cx="10801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Nội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dung: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L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í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thuyết âm nhạc: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Giới thiệu các hình nốt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Đọc nhạc: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 số 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Hát: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Nếu em là...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Nghe nhạc: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Điều mong ước tặng thầy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Vận dụng - Sáng tạo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9497" y="692696"/>
            <a:ext cx="511256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20" tIns="30478" rIns="60920" bIns="30478"/>
          <a:lstStyle/>
          <a:p>
            <a:pPr defTabSz="121833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20" tIns="30478" rIns="60920" bIns="30478"/>
          <a:lstStyle/>
          <a:p>
            <a:pPr defTabSz="121833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20" tIns="30478" rIns="60920" bIns="30478"/>
          <a:lstStyle/>
          <a:p>
            <a:pPr defTabSz="121833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14336" r="-331" b="-939"/>
          <a:stretch/>
        </p:blipFill>
        <p:spPr bwMode="auto">
          <a:xfrm>
            <a:off x="8589390" y="834464"/>
            <a:ext cx="3423539" cy="443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04" y="545841"/>
            <a:ext cx="2495551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9163" y="208498"/>
            <a:ext cx="2501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46368" y="5062428"/>
            <a:ext cx="1945632" cy="177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976" flipH="1">
            <a:off x="8467476" y="5062428"/>
            <a:ext cx="1765355" cy="177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306918" y="208497"/>
            <a:ext cx="8503254" cy="6424531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9262</TotalTime>
  <Words>240</Words>
  <Application>Microsoft Office PowerPoint</Application>
  <PresentationFormat>Custom</PresentationFormat>
  <Paragraphs>28</Paragraphs>
  <Slides>11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Default Design</vt:lpstr>
      <vt:lpstr>8_Office Theme</vt:lpstr>
      <vt:lpstr>7_Office Theme</vt:lpstr>
      <vt:lpstr>3_Office Theme</vt:lpstr>
      <vt:lpstr>1_Default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HP</cp:lastModifiedBy>
  <cp:revision>741</cp:revision>
  <dcterms:created xsi:type="dcterms:W3CDTF">2010-04-30T18:19:48Z</dcterms:created>
  <dcterms:modified xsi:type="dcterms:W3CDTF">2023-12-29T12:58:47Z</dcterms:modified>
</cp:coreProperties>
</file>