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86" r:id="rId2"/>
  </p:sldMasterIdLst>
  <p:notesMasterIdLst>
    <p:notesMasterId r:id="rId9"/>
  </p:notesMasterIdLst>
  <p:sldIdLst>
    <p:sldId id="266" r:id="rId3"/>
    <p:sldId id="258" r:id="rId4"/>
    <p:sldId id="259" r:id="rId5"/>
    <p:sldId id="261" r:id="rId6"/>
    <p:sldId id="265" r:id="rId7"/>
    <p:sldId id="264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Baloo 2" panose="020B0604020202020204" charset="0"/>
      <p:regular r:id="rId14"/>
      <p:bold r:id="rId15"/>
    </p:embeddedFont>
    <p:embeddedFont>
      <p:font typeface="MV Boli" panose="02000500030200090000" pitchFamily="2" charset="0"/>
      <p:regular r:id="rId16"/>
    </p:embeddedFont>
    <p:embeddedFont>
      <p:font typeface="Pangolin" panose="020B0604020202020204" charset="0"/>
      <p:regular r:id="rId17"/>
    </p:embeddedFont>
  </p:embeddedFontLst>
  <p:custDataLst>
    <p:tags r:id="rId1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8C54"/>
    <a:srgbClr val="62BB47"/>
    <a:srgbClr val="00A651"/>
    <a:srgbClr val="AC98C9"/>
    <a:srgbClr val="E5E1EE"/>
    <a:srgbClr val="A165AB"/>
    <a:srgbClr val="FAD5E6"/>
    <a:srgbClr val="BDD646"/>
    <a:srgbClr val="E8F0C7"/>
    <a:srgbClr val="DDE9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 snapToGrid="0">
      <p:cViewPr varScale="1">
        <p:scale>
          <a:sx n="87" d="100"/>
          <a:sy n="87" d="100"/>
        </p:scale>
        <p:origin x="-624" y="-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30291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486177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95202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CHIA SẺ</a:t>
            </a:r>
            <a:r>
              <a:rPr lang="en-US" sz="48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CỘNG ĐỒNG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MÔI</a:t>
            </a:r>
            <a:r>
              <a:rPr lang="en-US" sz="4400" baseline="0" dirty="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 TRƯỜNG QUANH EM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991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4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3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20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10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290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2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189785" y="1282768"/>
            <a:ext cx="38524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RÈN</a:t>
            </a:r>
            <a:r>
              <a:rPr lang="en-US" sz="4400" baseline="0" dirty="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NẾP SỐNG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7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7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72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2" indent="0">
              <a:buNone/>
              <a:defRPr sz="1800" b="1"/>
            </a:lvl3pPr>
            <a:lvl4pPr marL="1371423" indent="0">
              <a:buNone/>
              <a:defRPr sz="1600" b="1"/>
            </a:lvl4pPr>
            <a:lvl5pPr marL="1828562" indent="0">
              <a:buNone/>
              <a:defRPr sz="1600" b="1"/>
            </a:lvl5pPr>
            <a:lvl6pPr marL="2285703" indent="0">
              <a:buNone/>
              <a:defRPr sz="1600" b="1"/>
            </a:lvl6pPr>
            <a:lvl7pPr marL="2742845" indent="0">
              <a:buNone/>
              <a:defRPr sz="1600" b="1"/>
            </a:lvl7pPr>
            <a:lvl8pPr marL="3199985" indent="0">
              <a:buNone/>
              <a:defRPr sz="1600" b="1"/>
            </a:lvl8pPr>
            <a:lvl9pPr marL="365712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2" indent="0">
              <a:buNone/>
              <a:defRPr sz="1800" b="1"/>
            </a:lvl3pPr>
            <a:lvl4pPr marL="1371423" indent="0">
              <a:buNone/>
              <a:defRPr sz="1600" b="1"/>
            </a:lvl4pPr>
            <a:lvl5pPr marL="1828562" indent="0">
              <a:buNone/>
              <a:defRPr sz="1600" b="1"/>
            </a:lvl5pPr>
            <a:lvl6pPr marL="2285703" indent="0">
              <a:buNone/>
              <a:defRPr sz="1600" b="1"/>
            </a:lvl6pPr>
            <a:lvl7pPr marL="2742845" indent="0">
              <a:buNone/>
              <a:defRPr sz="1600" b="1"/>
            </a:lvl7pPr>
            <a:lvl8pPr marL="3199985" indent="0">
              <a:buNone/>
              <a:defRPr sz="1600" b="1"/>
            </a:lvl8pPr>
            <a:lvl9pPr marL="365712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045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73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855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2" indent="0">
              <a:buNone/>
              <a:defRPr sz="1000"/>
            </a:lvl3pPr>
            <a:lvl4pPr marL="1371423" indent="0">
              <a:buNone/>
              <a:defRPr sz="900"/>
            </a:lvl4pPr>
            <a:lvl5pPr marL="1828562" indent="0">
              <a:buNone/>
              <a:defRPr sz="900"/>
            </a:lvl5pPr>
            <a:lvl6pPr marL="2285703" indent="0">
              <a:buNone/>
              <a:defRPr sz="900"/>
            </a:lvl6pPr>
            <a:lvl7pPr marL="2742845" indent="0">
              <a:buNone/>
              <a:defRPr sz="900"/>
            </a:lvl7pPr>
            <a:lvl8pPr marL="3199985" indent="0">
              <a:buNone/>
              <a:defRPr sz="900"/>
            </a:lvl8pPr>
            <a:lvl9pPr marL="365712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083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2" indent="0">
              <a:buNone/>
              <a:defRPr sz="2400"/>
            </a:lvl3pPr>
            <a:lvl4pPr marL="1371423" indent="0">
              <a:buNone/>
              <a:defRPr sz="2000"/>
            </a:lvl4pPr>
            <a:lvl5pPr marL="1828562" indent="0">
              <a:buNone/>
              <a:defRPr sz="2000"/>
            </a:lvl5pPr>
            <a:lvl6pPr marL="2285703" indent="0">
              <a:buNone/>
              <a:defRPr sz="2000"/>
            </a:lvl6pPr>
            <a:lvl7pPr marL="2742845" indent="0">
              <a:buNone/>
              <a:defRPr sz="2000"/>
            </a:lvl7pPr>
            <a:lvl8pPr marL="3199985" indent="0">
              <a:buNone/>
              <a:defRPr sz="2000"/>
            </a:lvl8pPr>
            <a:lvl9pPr marL="365712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2" indent="0">
              <a:buNone/>
              <a:defRPr sz="1000"/>
            </a:lvl3pPr>
            <a:lvl4pPr marL="1371423" indent="0">
              <a:buNone/>
              <a:defRPr sz="900"/>
            </a:lvl4pPr>
            <a:lvl5pPr marL="1828562" indent="0">
              <a:buNone/>
              <a:defRPr sz="900"/>
            </a:lvl5pPr>
            <a:lvl6pPr marL="2285703" indent="0">
              <a:buNone/>
              <a:defRPr sz="900"/>
            </a:lvl6pPr>
            <a:lvl7pPr marL="2742845" indent="0">
              <a:buNone/>
              <a:defRPr sz="900"/>
            </a:lvl7pPr>
            <a:lvl8pPr marL="3199985" indent="0">
              <a:buNone/>
              <a:defRPr sz="900"/>
            </a:lvl8pPr>
            <a:lvl9pPr marL="365712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5468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910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F1BE9-B57C-498F-AC7D-C05E3E7865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A1E25-5442-4AB3-89FD-63405F2119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7228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184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EF8B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4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 4</a:t>
              </a:r>
              <a:endParaRPr lang="en-US" sz="2800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38446" y="666654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PHỤC VỤ BẢN THÂN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 ĐỀ 5</a:t>
              </a:r>
              <a:endParaRPr lang="en-US" sz="2800" dirty="0">
                <a:ln>
                  <a:solidFill>
                    <a:srgbClr val="438030"/>
                  </a:solidFill>
                </a:ln>
                <a:solidFill>
                  <a:srgbClr val="92D05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48166" y="710196"/>
            <a:ext cx="37072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GIA ĐÌNH</a:t>
            </a:r>
            <a:r>
              <a:rPr lang="en-US" sz="4400" baseline="0" dirty="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THÂN THƯƠNG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 ĐỀ 6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83758" y="551480"/>
            <a:ext cx="32698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</a:t>
            </a:r>
            <a:r>
              <a:rPr lang="en-US" sz="4000" baseline="0" dirty="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 CHĂM SÓC VÀ BẢO VỆ BẢN THÂN</a:t>
            </a:r>
            <a:endParaRPr lang="en-US" sz="4000" dirty="0">
              <a:ln w="28575" cmpd="thickThin">
                <a:solidFill>
                  <a:srgbClr val="0070C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1" r:id="rId2"/>
    <p:sldLayoutId id="2147483679" r:id="rId3"/>
    <p:sldLayoutId id="2147483680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75" r:id="rId11"/>
    <p:sldLayoutId id="2147483684" r:id="rId12"/>
    <p:sldLayoutId id="2147483677" r:id="rId13"/>
    <p:sldLayoutId id="2147483685" r:id="rId14"/>
    <p:sldLayoutId id="2147483678" r:id="rId15"/>
    <p:sldLayoutId id="2147483655" r:id="rId16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</a:pPr>
            <a:fld id="{F1AF1BE9-B57C-498F-AC7D-C05E3E786575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85783">
                <a:buClrTx/>
              </a:pPr>
              <a:t>12/12/21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</a:pPr>
            <a:fld id="{EF7A1E25-5442-4AB3-89FD-63405F21195C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685783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564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3" indent="-285713" algn="l" defTabSz="914282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2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4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3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6" indent="-228570" algn="l" defTabSz="91428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114550" y="1257300"/>
            <a:ext cx="5086350" cy="1143000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 defTabSz="685766">
              <a:buClrTx/>
            </a:pPr>
            <a:endParaRPr lang="vi-VN" sz="8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181797" y="2089495"/>
            <a:ext cx="4629945" cy="541514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MÔN: HOẠT ĐỘNG TRẢI NGHIỆM</a:t>
            </a: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3" y="-10716"/>
            <a:ext cx="9192491" cy="5128022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314452" y="400051"/>
            <a:ext cx="6998277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66" eaLnBrk="1" hangingPunct="1">
              <a:lnSpc>
                <a:spcPct val="150000"/>
              </a:lnSpc>
              <a:buClrTx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algn="ctr" defTabSz="685766" eaLnBrk="1" hangingPunct="1">
              <a:lnSpc>
                <a:spcPct val="150000"/>
              </a:lnSpc>
              <a:buClrTx/>
            </a:pPr>
            <a:r>
              <a:rPr lang="en-US" sz="21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483107" y="3109091"/>
            <a:ext cx="64008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66" eaLnBrk="1" hangingPunct="1">
              <a:buClrTx/>
            </a:pPr>
            <a:r>
              <a:rPr lang="en-US" sz="2700" b="1" kern="1200" dirty="0">
                <a:solidFill>
                  <a:srgbClr val="FF0000"/>
                </a:solidFill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=""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91" y="3731809"/>
            <a:ext cx="868326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685766" eaLnBrk="1" hangingPunct="1">
              <a:buClrTx/>
            </a:pPr>
            <a:r>
              <a:rPr lang="en-US" sz="2700" b="1" kern="1200" dirty="0" err="1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Bài</a:t>
            </a:r>
            <a:r>
              <a:rPr lang="en-US" sz="2700" b="1" kern="1200" dirty="0" smtClean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16: </a:t>
            </a: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Lựa</a:t>
            </a:r>
            <a:r>
              <a:rPr lang="en-US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chọn</a:t>
            </a:r>
            <a:r>
              <a:rPr lang="en-US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trang</a:t>
            </a:r>
            <a:r>
              <a:rPr lang="en-US" sz="2700" b="1" kern="1200" dirty="0">
                <a:solidFill>
                  <a:srgbClr val="7030A0"/>
                </a:solidFill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>
                <a:solidFill>
                  <a:srgbClr val="7030A0"/>
                </a:solidFill>
                <a:ea typeface="+mn-ea"/>
                <a:cs typeface="Times New Roman" pitchFamily="18" charset="0"/>
              </a:rPr>
              <a:t>phục</a:t>
            </a:r>
            <a:endParaRPr lang="en-US" sz="2700" b="1" kern="1200" dirty="0">
              <a:solidFill>
                <a:srgbClr val="7030A0"/>
              </a:solidFill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81" y="133718"/>
            <a:ext cx="1142999" cy="11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8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C24B63E-F848-4704-885C-3679DCB8ED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65" y="372965"/>
            <a:ext cx="766079" cy="903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6CADCF3-60A3-4C70-921D-9022DB86B9FF}"/>
              </a:ext>
            </a:extLst>
          </p:cNvPr>
          <p:cNvSpPr txBox="1"/>
          <p:nvPr/>
        </p:nvSpPr>
        <p:spPr>
          <a:xfrm>
            <a:off x="1206044" y="193812"/>
            <a:ext cx="77116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E42428"/>
                </a:solidFill>
              </a:rPr>
              <a:t>Sinh</a:t>
            </a:r>
            <a:r>
              <a:rPr lang="en-US" sz="2800" b="1" dirty="0">
                <a:solidFill>
                  <a:srgbClr val="E42428"/>
                </a:solidFill>
              </a:rPr>
              <a:t> </a:t>
            </a:r>
            <a:r>
              <a:rPr lang="en-US" sz="2800" b="1" dirty="0" err="1">
                <a:solidFill>
                  <a:srgbClr val="E42428"/>
                </a:solidFill>
              </a:rPr>
              <a:t>hoạt</a:t>
            </a:r>
            <a:r>
              <a:rPr lang="en-US" sz="2800" b="1" dirty="0">
                <a:solidFill>
                  <a:srgbClr val="E42428"/>
                </a:solidFill>
              </a:rPr>
              <a:t> </a:t>
            </a:r>
            <a:r>
              <a:rPr lang="en-US" sz="2800" b="1" dirty="0" err="1">
                <a:solidFill>
                  <a:srgbClr val="E42428"/>
                </a:solidFill>
              </a:rPr>
              <a:t>dưới</a:t>
            </a:r>
            <a:r>
              <a:rPr lang="en-US" sz="2800" b="1" dirty="0">
                <a:solidFill>
                  <a:srgbClr val="E42428"/>
                </a:solidFill>
              </a:rPr>
              <a:t> </a:t>
            </a:r>
            <a:r>
              <a:rPr lang="en-US" sz="2800" b="1" dirty="0" err="1">
                <a:solidFill>
                  <a:srgbClr val="E42428"/>
                </a:solidFill>
              </a:rPr>
              <a:t>cờ</a:t>
            </a:r>
          </a:p>
          <a:p>
            <a:pPr algn="just"/>
            <a:r>
              <a:rPr lang="vi-VN" sz="2400" dirty="0"/>
              <a:t>Tham gia trình diễn thời trang “Vẻ đẹp học sinh”.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EC5B7BD-BE46-4F32-9565-3117A7B2F2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8519" y="1047287"/>
            <a:ext cx="6252479" cy="372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0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C60BB4B-C1C6-4CBB-801E-3669789B156E}"/>
              </a:ext>
            </a:extLst>
          </p:cNvPr>
          <p:cNvSpPr txBox="1"/>
          <p:nvPr/>
        </p:nvSpPr>
        <p:spPr>
          <a:xfrm>
            <a:off x="1428963" y="906618"/>
            <a:ext cx="7373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10000"/>
                  </a:schemeClr>
                </a:solidFill>
              </a:rPr>
              <a:t>1. </a:t>
            </a:r>
            <a:r>
              <a:rPr lang="vi-VN" sz="2400" dirty="0">
                <a:solidFill>
                  <a:schemeClr val="tx2">
                    <a:lumMod val="10000"/>
                  </a:schemeClr>
                </a:solidFill>
              </a:rPr>
              <a:t>Nhảy điệu nhảy </a:t>
            </a:r>
            <a:r>
              <a:rPr lang="vi-VN" sz="2400" i="1" dirty="0">
                <a:solidFill>
                  <a:schemeClr val="tx2">
                    <a:lumMod val="10000"/>
                  </a:schemeClr>
                </a:solidFill>
              </a:rPr>
              <a:t>Sửa soạn ra đường </a:t>
            </a:r>
            <a:r>
              <a:rPr lang="vi-VN" sz="2400" dirty="0">
                <a:solidFill>
                  <a:schemeClr val="tx2">
                    <a:lumMod val="10000"/>
                  </a:schemeClr>
                </a:solidFill>
              </a:rPr>
              <a:t>trên nền nhạc vui nhộn.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DE532C59-C545-415F-8D86-8B4E25A7E1C1}"/>
              </a:ext>
            </a:extLst>
          </p:cNvPr>
          <p:cNvGrpSpPr/>
          <p:nvPr/>
        </p:nvGrpSpPr>
        <p:grpSpPr>
          <a:xfrm>
            <a:off x="609699" y="240011"/>
            <a:ext cx="5779839" cy="905001"/>
            <a:chOff x="609699" y="240011"/>
            <a:chExt cx="5779839" cy="90500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294CFF77-BAFD-498D-83ED-1509D2CA2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99" y="240011"/>
              <a:ext cx="819264" cy="90500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7AB1F049-D2F5-4DE5-A645-FC2593112B5C}"/>
                </a:ext>
              </a:extLst>
            </p:cNvPr>
            <p:cNvSpPr/>
            <p:nvPr/>
          </p:nvSpPr>
          <p:spPr>
            <a:xfrm>
              <a:off x="1527310" y="421786"/>
              <a:ext cx="48622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err="1">
                  <a:solidFill>
                    <a:srgbClr val="FF7C0A"/>
                  </a:solidFill>
                </a:rPr>
                <a:t>Hoạt</a:t>
              </a:r>
              <a:r>
                <a:rPr lang="en-US" sz="2400" b="1" dirty="0">
                  <a:solidFill>
                    <a:srgbClr val="FF7C0A"/>
                  </a:solidFill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</a:rPr>
                <a:t>động</a:t>
              </a:r>
              <a:r>
                <a:rPr lang="en-US" sz="2400" b="1" dirty="0">
                  <a:solidFill>
                    <a:srgbClr val="FF7C0A"/>
                  </a:solidFill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</a:rPr>
                <a:t>giáo</a:t>
              </a:r>
              <a:r>
                <a:rPr lang="en-US" sz="2400" b="1" dirty="0">
                  <a:solidFill>
                    <a:srgbClr val="FF7C0A"/>
                  </a:solidFill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</a:rPr>
                <a:t>dục</a:t>
              </a:r>
              <a:r>
                <a:rPr lang="en-US" sz="2400" b="1" dirty="0">
                  <a:solidFill>
                    <a:srgbClr val="FF7C0A"/>
                  </a:solidFill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</a:rPr>
                <a:t>theo</a:t>
              </a:r>
              <a:r>
                <a:rPr lang="en-US" sz="2400" b="1" dirty="0">
                  <a:solidFill>
                    <a:srgbClr val="FF7C0A"/>
                  </a:solidFill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</a:rPr>
                <a:t>chủ</a:t>
              </a:r>
              <a:r>
                <a:rPr lang="en-US" sz="2400" b="1" dirty="0">
                  <a:solidFill>
                    <a:srgbClr val="FF7C0A"/>
                  </a:solidFill>
                </a:rPr>
                <a:t> </a:t>
              </a:r>
              <a:r>
                <a:rPr lang="en-US" sz="2400" b="1" dirty="0" err="1">
                  <a:solidFill>
                    <a:srgbClr val="FF7C0A"/>
                  </a:solidFill>
                </a:rPr>
                <a:t>đề</a:t>
              </a:r>
              <a:endParaRPr lang="vi-VN" sz="2400"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CBC544E-2CB5-4BAE-813D-70CEAFA83D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372" y="1737615"/>
            <a:ext cx="7921256" cy="2030539"/>
          </a:xfrm>
          <a:prstGeom prst="rect">
            <a:avLst/>
          </a:prstGeom>
        </p:spPr>
      </p:pic>
      <p:pic>
        <p:nvPicPr>
          <p:cNvPr id="8" name="Black-magic---Little-Mix---Easy-Kids-Dance-Video---Choreography">
            <a:hlinkClick r:id="" action="ppaction://media"/>
            <a:extLst>
              <a:ext uri="{FF2B5EF4-FFF2-40B4-BE49-F238E27FC236}">
                <a16:creationId xmlns:a16="http://schemas.microsoft.com/office/drawing/2014/main" xmlns="" id="{3649B3B5-209E-45A7-9F80-56AC7A0CDD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67991" y="3768154"/>
            <a:ext cx="1491932" cy="8392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73B42F3-E4F8-43B9-80C4-ED4E73D83233}"/>
              </a:ext>
            </a:extLst>
          </p:cNvPr>
          <p:cNvSpPr txBox="1"/>
          <p:nvPr/>
        </p:nvSpPr>
        <p:spPr>
          <a:xfrm>
            <a:off x="1177803" y="3833817"/>
            <a:ext cx="4074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1A8C54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MV Boli" panose="02000500030200090000" pitchFamily="2" charset="0"/>
              </a:rPr>
              <a:t>Cùng nhảy nào</a:t>
            </a:r>
          </a:p>
        </p:txBody>
      </p:sp>
    </p:spTree>
    <p:extLst>
      <p:ext uri="{BB962C8B-B14F-4D97-AF65-F5344CB8AC3E}">
        <p14:creationId xmlns:p14="http://schemas.microsoft.com/office/powerpoint/2010/main" val="252081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2.46914E-6 L -2.5E-6 -0.07222 " pathEditMode="relative" rAng="0" ptsTypes="AA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3" grpId="0" uiExpand="1" build="p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5EA6FA6-0409-4968-8F2A-D104D5DEBAA9}"/>
              </a:ext>
            </a:extLst>
          </p:cNvPr>
          <p:cNvSpPr txBox="1"/>
          <p:nvPr/>
        </p:nvSpPr>
        <p:spPr>
          <a:xfrm>
            <a:off x="532720" y="332244"/>
            <a:ext cx="833483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2. </a:t>
            </a:r>
            <a:r>
              <a:rPr lang="vi-VN" sz="2000" dirty="0">
                <a:solidFill>
                  <a:schemeClr val="tx2">
                    <a:lumMod val="10000"/>
                  </a:schemeClr>
                </a:solidFill>
              </a:rPr>
              <a:t>Lựa chọn trang phục.</a:t>
            </a:r>
          </a:p>
          <a:p>
            <a:pPr marL="342900" indent="-342900" algn="just">
              <a:buFontTx/>
              <a:buChar char="-"/>
            </a:pPr>
            <a:r>
              <a:rPr lang="vi-VN" sz="2000" dirty="0">
                <a:solidFill>
                  <a:schemeClr val="tx2">
                    <a:lumMod val="10000"/>
                  </a:schemeClr>
                </a:solidFill>
              </a:rPr>
              <a:t>Nêu trang phục phù hợp khi tham gia mỗi hoạt động dưới đây:</a:t>
            </a:r>
          </a:p>
          <a:p>
            <a:pPr marL="342900" indent="-342900" algn="just">
              <a:buFontTx/>
              <a:buChar char="-"/>
            </a:pPr>
            <a:r>
              <a:rPr lang="vi-VN" sz="2000" dirty="0">
                <a:solidFill>
                  <a:schemeClr val="tx2">
                    <a:lumMod val="10000"/>
                  </a:schemeClr>
                </a:solidFill>
              </a:rPr>
              <a:t>Giải thích lí do nên lựa chọn trang phục phù hợp cho từng hoạt động.</a:t>
            </a:r>
          </a:p>
          <a:p>
            <a:pPr marL="342900" indent="-342900" algn="just">
              <a:buFontTx/>
              <a:buChar char="-"/>
            </a:pPr>
            <a:r>
              <a:rPr lang="vi-VN" sz="2000" dirty="0">
                <a:solidFill>
                  <a:schemeClr val="tx2">
                    <a:lumMod val="10000"/>
                  </a:schemeClr>
                </a:solidFill>
              </a:rPr>
              <a:t>Tự liên hệ việc lựa chọn trang phục của bản thân khi tham gia các hoạt động khác nhau.</a:t>
            </a:r>
            <a:endParaRPr lang="en-US" sz="20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2315A33-AB20-4CF9-80B9-CBCC8C8F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019" y="1963460"/>
            <a:ext cx="7812728" cy="21407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BF7D167-A0AB-4C1A-813A-79CECFDA4DDE}"/>
              </a:ext>
            </a:extLst>
          </p:cNvPr>
          <p:cNvSpPr txBox="1"/>
          <p:nvPr/>
        </p:nvSpPr>
        <p:spPr>
          <a:xfrm>
            <a:off x="940377" y="4101507"/>
            <a:ext cx="2541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FF0000"/>
                </a:solidFill>
              </a:rPr>
              <a:t>Áo phông, quần đùi, trang phục thoải mái,...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BF2B05-35EE-4AFC-9407-9F01B4F8BE2A}"/>
              </a:ext>
            </a:extLst>
          </p:cNvPr>
          <p:cNvSpPr txBox="1"/>
          <p:nvPr/>
        </p:nvSpPr>
        <p:spPr>
          <a:xfrm>
            <a:off x="3609091" y="4096039"/>
            <a:ext cx="2541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FF0000"/>
                </a:solidFill>
              </a:rPr>
              <a:t>Váy, quần áo đẹp, trang phục màu sắc,...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B6CA1C2-562F-4E52-B91F-4EAE9DE66517}"/>
              </a:ext>
            </a:extLst>
          </p:cNvPr>
          <p:cNvSpPr txBox="1"/>
          <p:nvPr/>
        </p:nvSpPr>
        <p:spPr>
          <a:xfrm>
            <a:off x="6070099" y="4096038"/>
            <a:ext cx="2541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dirty="0">
                <a:solidFill>
                  <a:srgbClr val="FF0000"/>
                </a:solidFill>
              </a:rPr>
              <a:t>Quần áo thể thao, dễ thấm hút mồ hôi,...</a:t>
            </a:r>
          </a:p>
        </p:txBody>
      </p:sp>
    </p:spTree>
    <p:extLst>
      <p:ext uri="{BB962C8B-B14F-4D97-AF65-F5344CB8AC3E}">
        <p14:creationId xmlns:p14="http://schemas.microsoft.com/office/powerpoint/2010/main" val="215918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B2FF9607-6D8D-4B98-A5EB-A2B0C8D2F53C}"/>
              </a:ext>
            </a:extLst>
          </p:cNvPr>
          <p:cNvGrpSpPr/>
          <p:nvPr/>
        </p:nvGrpSpPr>
        <p:grpSpPr>
          <a:xfrm>
            <a:off x="488950" y="345721"/>
            <a:ext cx="8166100" cy="3046065"/>
            <a:chOff x="488950" y="345721"/>
            <a:chExt cx="8166100" cy="304606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90B970D3-415C-4E02-B66F-FFD0FD224E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1866"/>
            <a:stretch/>
          </p:blipFill>
          <p:spPr>
            <a:xfrm>
              <a:off x="488950" y="368830"/>
              <a:ext cx="8166100" cy="3022956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54EEC395-BD3E-46C9-91D5-843BF564C4F6}"/>
                </a:ext>
              </a:extLst>
            </p:cNvPr>
            <p:cNvSpPr/>
            <p:nvPr/>
          </p:nvSpPr>
          <p:spPr>
            <a:xfrm>
              <a:off x="1532384" y="345721"/>
              <a:ext cx="4094391" cy="6588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b="1" dirty="0" err="1">
                  <a:solidFill>
                    <a:srgbClr val="00A651"/>
                  </a:solidFill>
                </a:rPr>
                <a:t>Hoạt</a:t>
              </a:r>
              <a:r>
                <a:rPr lang="en-US" sz="2800" b="1" dirty="0">
                  <a:solidFill>
                    <a:srgbClr val="00A651"/>
                  </a:solidFill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</a:rPr>
                <a:t>động</a:t>
              </a:r>
              <a:r>
                <a:rPr lang="en-US" sz="2800" b="1" dirty="0">
                  <a:solidFill>
                    <a:srgbClr val="00A651"/>
                  </a:solidFill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</a:rPr>
                <a:t>sau</a:t>
              </a:r>
              <a:r>
                <a:rPr lang="en-US" sz="2800" b="1" dirty="0">
                  <a:solidFill>
                    <a:srgbClr val="00A651"/>
                  </a:solidFill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</a:rPr>
                <a:t>giờ</a:t>
              </a:r>
              <a:r>
                <a:rPr lang="en-US" sz="2800" b="1" dirty="0">
                  <a:solidFill>
                    <a:srgbClr val="00A651"/>
                  </a:solidFill>
                </a:rPr>
                <a:t> </a:t>
              </a:r>
              <a:r>
                <a:rPr lang="en-US" sz="2800" b="1" dirty="0" err="1">
                  <a:solidFill>
                    <a:srgbClr val="00A651"/>
                  </a:solidFill>
                </a:rPr>
                <a:t>học</a:t>
              </a:r>
              <a:endParaRPr lang="en-US" sz="2800" b="1" dirty="0">
                <a:solidFill>
                  <a:srgbClr val="00A65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5F9BACBD-7E6D-47DD-90A1-D6EFC17CEBF7}"/>
                </a:ext>
              </a:extLst>
            </p:cNvPr>
            <p:cNvSpPr txBox="1"/>
            <p:nvPr/>
          </p:nvSpPr>
          <p:spPr>
            <a:xfrm>
              <a:off x="769257" y="1089249"/>
              <a:ext cx="774720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buFontTx/>
                <a:buChar char="-"/>
              </a:pPr>
              <a:r>
                <a:rPr lang="vi-VN" sz="2000" dirty="0"/>
                <a:t>Tự lựa chọn sẵn quần áo, giày dép phù hợp cho ngày hôm sau đến trường.</a:t>
              </a:r>
            </a:p>
            <a:p>
              <a:pPr marL="342900" indent="-342900" algn="just">
                <a:buFontTx/>
                <a:buChar char="-"/>
              </a:pPr>
              <a:r>
                <a:rPr lang="vi-VN" sz="2000" dirty="0"/>
                <a:t>Chuẩn bị trang phục </a:t>
              </a:r>
            </a:p>
            <a:p>
              <a:pPr algn="just"/>
              <a:r>
                <a:rPr lang="vi-VN" sz="2000" dirty="0"/>
                <a:t>cho buổi biểu diễn </a:t>
              </a:r>
            </a:p>
            <a:p>
              <a:pPr algn="just"/>
              <a:r>
                <a:rPr lang="vi-VN" sz="2000" dirty="0"/>
                <a:t>“Thời trang sáng tạo”</a:t>
              </a:r>
            </a:p>
            <a:p>
              <a:pPr algn="just"/>
              <a:r>
                <a:rPr lang="vi-VN" sz="2000" dirty="0"/>
                <a:t> cuối tuần.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11EE77CE-B078-4762-9AE2-5C7211CA853C}"/>
                </a:ext>
              </a:extLst>
            </p:cNvPr>
            <p:cNvSpPr/>
            <p:nvPr/>
          </p:nvSpPr>
          <p:spPr>
            <a:xfrm>
              <a:off x="627538" y="345721"/>
              <a:ext cx="766258" cy="766106"/>
            </a:xfrm>
            <a:prstGeom prst="ellipse">
              <a:avLst/>
            </a:prstGeom>
            <a:solidFill>
              <a:srgbClr val="00A651"/>
            </a:solidFill>
            <a:ln>
              <a:solidFill>
                <a:srgbClr val="1A8C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xmlns="" id="{DE3C670E-8440-45B9-BD08-3106088D3E94}"/>
                </a:ext>
              </a:extLst>
            </p:cNvPr>
            <p:cNvSpPr/>
            <p:nvPr/>
          </p:nvSpPr>
          <p:spPr>
            <a:xfrm>
              <a:off x="692249" y="454039"/>
              <a:ext cx="653240" cy="512660"/>
            </a:xfrm>
            <a:custGeom>
              <a:avLst/>
              <a:gdLst>
                <a:gd name="connsiteX0" fmla="*/ 85725 w 2714625"/>
                <a:gd name="connsiteY0" fmla="*/ 1038225 h 2124075"/>
                <a:gd name="connsiteX1" fmla="*/ 1166812 w 2714625"/>
                <a:gd name="connsiteY1" fmla="*/ 190500 h 2124075"/>
                <a:gd name="connsiteX2" fmla="*/ 1700212 w 2714625"/>
                <a:gd name="connsiteY2" fmla="*/ 466725 h 2124075"/>
                <a:gd name="connsiteX3" fmla="*/ 1700212 w 2714625"/>
                <a:gd name="connsiteY3" fmla="*/ 219075 h 2124075"/>
                <a:gd name="connsiteX4" fmla="*/ 1909762 w 2714625"/>
                <a:gd name="connsiteY4" fmla="*/ 219075 h 2124075"/>
                <a:gd name="connsiteX5" fmla="*/ 1909762 w 2714625"/>
                <a:gd name="connsiteY5" fmla="*/ 633413 h 2124075"/>
                <a:gd name="connsiteX6" fmla="*/ 2357437 w 2714625"/>
                <a:gd name="connsiteY6" fmla="*/ 1081088 h 2124075"/>
                <a:gd name="connsiteX7" fmla="*/ 2176462 w 2714625"/>
                <a:gd name="connsiteY7" fmla="*/ 1162050 h 2124075"/>
                <a:gd name="connsiteX8" fmla="*/ 2176462 w 2714625"/>
                <a:gd name="connsiteY8" fmla="*/ 1924050 h 2124075"/>
                <a:gd name="connsiteX9" fmla="*/ 1857375 w 2714625"/>
                <a:gd name="connsiteY9" fmla="*/ 1924050 h 2124075"/>
                <a:gd name="connsiteX10" fmla="*/ 1857375 w 2714625"/>
                <a:gd name="connsiteY10" fmla="*/ 1385888 h 2124075"/>
                <a:gd name="connsiteX11" fmla="*/ 1390650 w 2714625"/>
                <a:gd name="connsiteY11" fmla="*/ 1385888 h 2124075"/>
                <a:gd name="connsiteX12" fmla="*/ 1390650 w 2714625"/>
                <a:gd name="connsiteY12" fmla="*/ 1905000 h 2124075"/>
                <a:gd name="connsiteX13" fmla="*/ 1066800 w 2714625"/>
                <a:gd name="connsiteY13" fmla="*/ 1581150 h 2124075"/>
                <a:gd name="connsiteX14" fmla="*/ 52387 w 2714625"/>
                <a:gd name="connsiteY14" fmla="*/ 1181100 h 2124075"/>
                <a:gd name="connsiteX15" fmla="*/ 52387 w 2714625"/>
                <a:gd name="connsiteY15" fmla="*/ 1371600 h 2124075"/>
                <a:gd name="connsiteX16" fmla="*/ 847725 w 2714625"/>
                <a:gd name="connsiteY16" fmla="*/ 1666875 h 2124075"/>
                <a:gd name="connsiteX17" fmla="*/ 738187 w 2714625"/>
                <a:gd name="connsiteY17" fmla="*/ 1757363 h 2124075"/>
                <a:gd name="connsiteX18" fmla="*/ 138112 w 2714625"/>
                <a:gd name="connsiteY18" fmla="*/ 1543050 h 2124075"/>
                <a:gd name="connsiteX19" fmla="*/ 138112 w 2714625"/>
                <a:gd name="connsiteY19" fmla="*/ 1695450 h 2124075"/>
                <a:gd name="connsiteX20" fmla="*/ 776287 w 2714625"/>
                <a:gd name="connsiteY20" fmla="*/ 1924050 h 2124075"/>
                <a:gd name="connsiteX21" fmla="*/ 757237 w 2714625"/>
                <a:gd name="connsiteY21" fmla="*/ 1947863 h 2124075"/>
                <a:gd name="connsiteX22" fmla="*/ 219075 w 2714625"/>
                <a:gd name="connsiteY22" fmla="*/ 1747838 h 2124075"/>
                <a:gd name="connsiteX23" fmla="*/ 176212 w 2714625"/>
                <a:gd name="connsiteY23" fmla="*/ 1862138 h 2124075"/>
                <a:gd name="connsiteX24" fmla="*/ 776287 w 2714625"/>
                <a:gd name="connsiteY24" fmla="*/ 2100263 h 2124075"/>
                <a:gd name="connsiteX25" fmla="*/ 1162050 w 2714625"/>
                <a:gd name="connsiteY25" fmla="*/ 2124075 h 2124075"/>
                <a:gd name="connsiteX26" fmla="*/ 1162050 w 2714625"/>
                <a:gd name="connsiteY26" fmla="*/ 2066925 h 2124075"/>
                <a:gd name="connsiteX27" fmla="*/ 1576387 w 2714625"/>
                <a:gd name="connsiteY27" fmla="*/ 2066925 h 2124075"/>
                <a:gd name="connsiteX28" fmla="*/ 1576387 w 2714625"/>
                <a:gd name="connsiteY28" fmla="*/ 1743075 h 2124075"/>
                <a:gd name="connsiteX29" fmla="*/ 1538287 w 2714625"/>
                <a:gd name="connsiteY29" fmla="*/ 1743075 h 2124075"/>
                <a:gd name="connsiteX30" fmla="*/ 1538287 w 2714625"/>
                <a:gd name="connsiteY30" fmla="*/ 1519238 h 2124075"/>
                <a:gd name="connsiteX31" fmla="*/ 1695450 w 2714625"/>
                <a:gd name="connsiteY31" fmla="*/ 1519238 h 2124075"/>
                <a:gd name="connsiteX32" fmla="*/ 1695450 w 2714625"/>
                <a:gd name="connsiteY32" fmla="*/ 2124075 h 2124075"/>
                <a:gd name="connsiteX33" fmla="*/ 1871662 w 2714625"/>
                <a:gd name="connsiteY33" fmla="*/ 2124075 h 2124075"/>
                <a:gd name="connsiteX34" fmla="*/ 1871662 w 2714625"/>
                <a:gd name="connsiteY34" fmla="*/ 2066925 h 2124075"/>
                <a:gd name="connsiteX35" fmla="*/ 2352675 w 2714625"/>
                <a:gd name="connsiteY35" fmla="*/ 2066925 h 2124075"/>
                <a:gd name="connsiteX36" fmla="*/ 2352675 w 2714625"/>
                <a:gd name="connsiteY36" fmla="*/ 1766888 h 2124075"/>
                <a:gd name="connsiteX37" fmla="*/ 2400300 w 2714625"/>
                <a:gd name="connsiteY37" fmla="*/ 1766888 h 2124075"/>
                <a:gd name="connsiteX38" fmla="*/ 2400300 w 2714625"/>
                <a:gd name="connsiteY38" fmla="*/ 1266825 h 2124075"/>
                <a:gd name="connsiteX39" fmla="*/ 2447925 w 2714625"/>
                <a:gd name="connsiteY39" fmla="*/ 1266825 h 2124075"/>
                <a:gd name="connsiteX40" fmla="*/ 2447925 w 2714625"/>
                <a:gd name="connsiteY40" fmla="*/ 1223963 h 2124075"/>
                <a:gd name="connsiteX41" fmla="*/ 2714625 w 2714625"/>
                <a:gd name="connsiteY41" fmla="*/ 1223963 h 2124075"/>
                <a:gd name="connsiteX42" fmla="*/ 2714625 w 2714625"/>
                <a:gd name="connsiteY42" fmla="*/ 1138238 h 2124075"/>
                <a:gd name="connsiteX43" fmla="*/ 2686050 w 2714625"/>
                <a:gd name="connsiteY43" fmla="*/ 1138238 h 2124075"/>
                <a:gd name="connsiteX44" fmla="*/ 2686050 w 2714625"/>
                <a:gd name="connsiteY44" fmla="*/ 1085850 h 2124075"/>
                <a:gd name="connsiteX45" fmla="*/ 2595562 w 2714625"/>
                <a:gd name="connsiteY45" fmla="*/ 1085850 h 2124075"/>
                <a:gd name="connsiteX46" fmla="*/ 2043112 w 2714625"/>
                <a:gd name="connsiteY46" fmla="*/ 533400 h 2124075"/>
                <a:gd name="connsiteX47" fmla="*/ 2043112 w 2714625"/>
                <a:gd name="connsiteY47" fmla="*/ 95250 h 2124075"/>
                <a:gd name="connsiteX48" fmla="*/ 1562100 w 2714625"/>
                <a:gd name="connsiteY48" fmla="*/ 95250 h 2124075"/>
                <a:gd name="connsiteX49" fmla="*/ 1562100 w 2714625"/>
                <a:gd name="connsiteY49" fmla="*/ 223838 h 2124075"/>
                <a:gd name="connsiteX50" fmla="*/ 1166812 w 2714625"/>
                <a:gd name="connsiteY50" fmla="*/ 0 h 2124075"/>
                <a:gd name="connsiteX51" fmla="*/ 0 w 2714625"/>
                <a:gd name="connsiteY51" fmla="*/ 890588 h 2124075"/>
                <a:gd name="connsiteX52" fmla="*/ 85725 w 2714625"/>
                <a:gd name="connsiteY52" fmla="*/ 1038225 h 2124075"/>
                <a:gd name="connsiteX0" fmla="*/ 85725 w 2714625"/>
                <a:gd name="connsiteY0" fmla="*/ 1044575 h 2130425"/>
                <a:gd name="connsiteX1" fmla="*/ 1166812 w 2714625"/>
                <a:gd name="connsiteY1" fmla="*/ 196850 h 2130425"/>
                <a:gd name="connsiteX2" fmla="*/ 1700212 w 2714625"/>
                <a:gd name="connsiteY2" fmla="*/ 473075 h 2130425"/>
                <a:gd name="connsiteX3" fmla="*/ 1700212 w 2714625"/>
                <a:gd name="connsiteY3" fmla="*/ 225425 h 2130425"/>
                <a:gd name="connsiteX4" fmla="*/ 1909762 w 2714625"/>
                <a:gd name="connsiteY4" fmla="*/ 225425 h 2130425"/>
                <a:gd name="connsiteX5" fmla="*/ 1909762 w 2714625"/>
                <a:gd name="connsiteY5" fmla="*/ 639763 h 2130425"/>
                <a:gd name="connsiteX6" fmla="*/ 2357437 w 2714625"/>
                <a:gd name="connsiteY6" fmla="*/ 1087438 h 2130425"/>
                <a:gd name="connsiteX7" fmla="*/ 2176462 w 2714625"/>
                <a:gd name="connsiteY7" fmla="*/ 1168400 h 2130425"/>
                <a:gd name="connsiteX8" fmla="*/ 2176462 w 2714625"/>
                <a:gd name="connsiteY8" fmla="*/ 1930400 h 2130425"/>
                <a:gd name="connsiteX9" fmla="*/ 1857375 w 2714625"/>
                <a:gd name="connsiteY9" fmla="*/ 1930400 h 2130425"/>
                <a:gd name="connsiteX10" fmla="*/ 1857375 w 2714625"/>
                <a:gd name="connsiteY10" fmla="*/ 1392238 h 2130425"/>
                <a:gd name="connsiteX11" fmla="*/ 1390650 w 2714625"/>
                <a:gd name="connsiteY11" fmla="*/ 1392238 h 2130425"/>
                <a:gd name="connsiteX12" fmla="*/ 1390650 w 2714625"/>
                <a:gd name="connsiteY12" fmla="*/ 1911350 h 2130425"/>
                <a:gd name="connsiteX13" fmla="*/ 1066800 w 2714625"/>
                <a:gd name="connsiteY13" fmla="*/ 1587500 h 2130425"/>
                <a:gd name="connsiteX14" fmla="*/ 52387 w 2714625"/>
                <a:gd name="connsiteY14" fmla="*/ 1187450 h 2130425"/>
                <a:gd name="connsiteX15" fmla="*/ 52387 w 2714625"/>
                <a:gd name="connsiteY15" fmla="*/ 1377950 h 2130425"/>
                <a:gd name="connsiteX16" fmla="*/ 847725 w 2714625"/>
                <a:gd name="connsiteY16" fmla="*/ 1673225 h 2130425"/>
                <a:gd name="connsiteX17" fmla="*/ 738187 w 2714625"/>
                <a:gd name="connsiteY17" fmla="*/ 1763713 h 2130425"/>
                <a:gd name="connsiteX18" fmla="*/ 138112 w 2714625"/>
                <a:gd name="connsiteY18" fmla="*/ 1549400 h 2130425"/>
                <a:gd name="connsiteX19" fmla="*/ 138112 w 2714625"/>
                <a:gd name="connsiteY19" fmla="*/ 1701800 h 2130425"/>
                <a:gd name="connsiteX20" fmla="*/ 776287 w 2714625"/>
                <a:gd name="connsiteY20" fmla="*/ 1930400 h 2130425"/>
                <a:gd name="connsiteX21" fmla="*/ 757237 w 2714625"/>
                <a:gd name="connsiteY21" fmla="*/ 1954213 h 2130425"/>
                <a:gd name="connsiteX22" fmla="*/ 219075 w 2714625"/>
                <a:gd name="connsiteY22" fmla="*/ 1754188 h 2130425"/>
                <a:gd name="connsiteX23" fmla="*/ 176212 w 2714625"/>
                <a:gd name="connsiteY23" fmla="*/ 1868488 h 2130425"/>
                <a:gd name="connsiteX24" fmla="*/ 776287 w 2714625"/>
                <a:gd name="connsiteY24" fmla="*/ 2106613 h 2130425"/>
                <a:gd name="connsiteX25" fmla="*/ 1162050 w 2714625"/>
                <a:gd name="connsiteY25" fmla="*/ 2130425 h 2130425"/>
                <a:gd name="connsiteX26" fmla="*/ 1162050 w 2714625"/>
                <a:gd name="connsiteY26" fmla="*/ 2073275 h 2130425"/>
                <a:gd name="connsiteX27" fmla="*/ 1576387 w 2714625"/>
                <a:gd name="connsiteY27" fmla="*/ 2073275 h 2130425"/>
                <a:gd name="connsiteX28" fmla="*/ 1576387 w 2714625"/>
                <a:gd name="connsiteY28" fmla="*/ 1749425 h 2130425"/>
                <a:gd name="connsiteX29" fmla="*/ 1538287 w 2714625"/>
                <a:gd name="connsiteY29" fmla="*/ 1749425 h 2130425"/>
                <a:gd name="connsiteX30" fmla="*/ 1538287 w 2714625"/>
                <a:gd name="connsiteY30" fmla="*/ 1525588 h 2130425"/>
                <a:gd name="connsiteX31" fmla="*/ 1695450 w 2714625"/>
                <a:gd name="connsiteY31" fmla="*/ 1525588 h 2130425"/>
                <a:gd name="connsiteX32" fmla="*/ 1695450 w 2714625"/>
                <a:gd name="connsiteY32" fmla="*/ 2130425 h 2130425"/>
                <a:gd name="connsiteX33" fmla="*/ 1871662 w 2714625"/>
                <a:gd name="connsiteY33" fmla="*/ 2130425 h 2130425"/>
                <a:gd name="connsiteX34" fmla="*/ 1871662 w 2714625"/>
                <a:gd name="connsiteY34" fmla="*/ 2073275 h 2130425"/>
                <a:gd name="connsiteX35" fmla="*/ 2352675 w 2714625"/>
                <a:gd name="connsiteY35" fmla="*/ 2073275 h 2130425"/>
                <a:gd name="connsiteX36" fmla="*/ 2352675 w 2714625"/>
                <a:gd name="connsiteY36" fmla="*/ 1773238 h 2130425"/>
                <a:gd name="connsiteX37" fmla="*/ 2400300 w 2714625"/>
                <a:gd name="connsiteY37" fmla="*/ 1773238 h 2130425"/>
                <a:gd name="connsiteX38" fmla="*/ 2400300 w 2714625"/>
                <a:gd name="connsiteY38" fmla="*/ 1273175 h 2130425"/>
                <a:gd name="connsiteX39" fmla="*/ 2447925 w 2714625"/>
                <a:gd name="connsiteY39" fmla="*/ 1273175 h 2130425"/>
                <a:gd name="connsiteX40" fmla="*/ 2447925 w 2714625"/>
                <a:gd name="connsiteY40" fmla="*/ 1230313 h 2130425"/>
                <a:gd name="connsiteX41" fmla="*/ 2714625 w 2714625"/>
                <a:gd name="connsiteY41" fmla="*/ 1230313 h 2130425"/>
                <a:gd name="connsiteX42" fmla="*/ 2714625 w 2714625"/>
                <a:gd name="connsiteY42" fmla="*/ 1144588 h 2130425"/>
                <a:gd name="connsiteX43" fmla="*/ 2686050 w 2714625"/>
                <a:gd name="connsiteY43" fmla="*/ 1144588 h 2130425"/>
                <a:gd name="connsiteX44" fmla="*/ 2686050 w 2714625"/>
                <a:gd name="connsiteY44" fmla="*/ 1092200 h 2130425"/>
                <a:gd name="connsiteX45" fmla="*/ 2595562 w 2714625"/>
                <a:gd name="connsiteY45" fmla="*/ 1092200 h 2130425"/>
                <a:gd name="connsiteX46" fmla="*/ 2043112 w 2714625"/>
                <a:gd name="connsiteY46" fmla="*/ 539750 h 2130425"/>
                <a:gd name="connsiteX47" fmla="*/ 2043112 w 2714625"/>
                <a:gd name="connsiteY47" fmla="*/ 101600 h 2130425"/>
                <a:gd name="connsiteX48" fmla="*/ 1562100 w 2714625"/>
                <a:gd name="connsiteY48" fmla="*/ 101600 h 2130425"/>
                <a:gd name="connsiteX49" fmla="*/ 1562100 w 2714625"/>
                <a:gd name="connsiteY49" fmla="*/ 230188 h 2130425"/>
                <a:gd name="connsiteX50" fmla="*/ 1135062 w 2714625"/>
                <a:gd name="connsiteY50" fmla="*/ 0 h 2130425"/>
                <a:gd name="connsiteX51" fmla="*/ 0 w 2714625"/>
                <a:gd name="connsiteY51" fmla="*/ 896938 h 2130425"/>
                <a:gd name="connsiteX52" fmla="*/ 85725 w 2714625"/>
                <a:gd name="connsiteY52" fmla="*/ 1044575 h 2130425"/>
                <a:gd name="connsiteX0" fmla="*/ 85725 w 2714625"/>
                <a:gd name="connsiteY0" fmla="*/ 1044575 h 2130425"/>
                <a:gd name="connsiteX1" fmla="*/ 1166812 w 2714625"/>
                <a:gd name="connsiteY1" fmla="*/ 196850 h 2130425"/>
                <a:gd name="connsiteX2" fmla="*/ 1700212 w 2714625"/>
                <a:gd name="connsiteY2" fmla="*/ 473075 h 2130425"/>
                <a:gd name="connsiteX3" fmla="*/ 1700212 w 2714625"/>
                <a:gd name="connsiteY3" fmla="*/ 225425 h 2130425"/>
                <a:gd name="connsiteX4" fmla="*/ 1909762 w 2714625"/>
                <a:gd name="connsiteY4" fmla="*/ 225425 h 2130425"/>
                <a:gd name="connsiteX5" fmla="*/ 1909762 w 2714625"/>
                <a:gd name="connsiteY5" fmla="*/ 639763 h 2130425"/>
                <a:gd name="connsiteX6" fmla="*/ 2357437 w 2714625"/>
                <a:gd name="connsiteY6" fmla="*/ 1087438 h 2130425"/>
                <a:gd name="connsiteX7" fmla="*/ 2176462 w 2714625"/>
                <a:gd name="connsiteY7" fmla="*/ 1168400 h 2130425"/>
                <a:gd name="connsiteX8" fmla="*/ 2176462 w 2714625"/>
                <a:gd name="connsiteY8" fmla="*/ 1930400 h 2130425"/>
                <a:gd name="connsiteX9" fmla="*/ 1857375 w 2714625"/>
                <a:gd name="connsiteY9" fmla="*/ 1930400 h 2130425"/>
                <a:gd name="connsiteX10" fmla="*/ 1857375 w 2714625"/>
                <a:gd name="connsiteY10" fmla="*/ 1392238 h 2130425"/>
                <a:gd name="connsiteX11" fmla="*/ 1390650 w 2714625"/>
                <a:gd name="connsiteY11" fmla="*/ 1392238 h 2130425"/>
                <a:gd name="connsiteX12" fmla="*/ 1390650 w 2714625"/>
                <a:gd name="connsiteY12" fmla="*/ 1911350 h 2130425"/>
                <a:gd name="connsiteX13" fmla="*/ 1066800 w 2714625"/>
                <a:gd name="connsiteY13" fmla="*/ 1587500 h 2130425"/>
                <a:gd name="connsiteX14" fmla="*/ 52387 w 2714625"/>
                <a:gd name="connsiteY14" fmla="*/ 1187450 h 2130425"/>
                <a:gd name="connsiteX15" fmla="*/ 52387 w 2714625"/>
                <a:gd name="connsiteY15" fmla="*/ 1377950 h 2130425"/>
                <a:gd name="connsiteX16" fmla="*/ 847725 w 2714625"/>
                <a:gd name="connsiteY16" fmla="*/ 1673225 h 2130425"/>
                <a:gd name="connsiteX17" fmla="*/ 738187 w 2714625"/>
                <a:gd name="connsiteY17" fmla="*/ 1763713 h 2130425"/>
                <a:gd name="connsiteX18" fmla="*/ 138112 w 2714625"/>
                <a:gd name="connsiteY18" fmla="*/ 1549400 h 2130425"/>
                <a:gd name="connsiteX19" fmla="*/ 138112 w 2714625"/>
                <a:gd name="connsiteY19" fmla="*/ 1701800 h 2130425"/>
                <a:gd name="connsiteX20" fmla="*/ 776287 w 2714625"/>
                <a:gd name="connsiteY20" fmla="*/ 1930400 h 2130425"/>
                <a:gd name="connsiteX21" fmla="*/ 764381 w 2714625"/>
                <a:gd name="connsiteY21" fmla="*/ 1947070 h 2130425"/>
                <a:gd name="connsiteX22" fmla="*/ 219075 w 2714625"/>
                <a:gd name="connsiteY22" fmla="*/ 1754188 h 2130425"/>
                <a:gd name="connsiteX23" fmla="*/ 176212 w 2714625"/>
                <a:gd name="connsiteY23" fmla="*/ 1868488 h 2130425"/>
                <a:gd name="connsiteX24" fmla="*/ 776287 w 2714625"/>
                <a:gd name="connsiteY24" fmla="*/ 2106613 h 2130425"/>
                <a:gd name="connsiteX25" fmla="*/ 1162050 w 2714625"/>
                <a:gd name="connsiteY25" fmla="*/ 2130425 h 2130425"/>
                <a:gd name="connsiteX26" fmla="*/ 1162050 w 2714625"/>
                <a:gd name="connsiteY26" fmla="*/ 2073275 h 2130425"/>
                <a:gd name="connsiteX27" fmla="*/ 1576387 w 2714625"/>
                <a:gd name="connsiteY27" fmla="*/ 2073275 h 2130425"/>
                <a:gd name="connsiteX28" fmla="*/ 1576387 w 2714625"/>
                <a:gd name="connsiteY28" fmla="*/ 1749425 h 2130425"/>
                <a:gd name="connsiteX29" fmla="*/ 1538287 w 2714625"/>
                <a:gd name="connsiteY29" fmla="*/ 1749425 h 2130425"/>
                <a:gd name="connsiteX30" fmla="*/ 1538287 w 2714625"/>
                <a:gd name="connsiteY30" fmla="*/ 1525588 h 2130425"/>
                <a:gd name="connsiteX31" fmla="*/ 1695450 w 2714625"/>
                <a:gd name="connsiteY31" fmla="*/ 1525588 h 2130425"/>
                <a:gd name="connsiteX32" fmla="*/ 1695450 w 2714625"/>
                <a:gd name="connsiteY32" fmla="*/ 2130425 h 2130425"/>
                <a:gd name="connsiteX33" fmla="*/ 1871662 w 2714625"/>
                <a:gd name="connsiteY33" fmla="*/ 2130425 h 2130425"/>
                <a:gd name="connsiteX34" fmla="*/ 1871662 w 2714625"/>
                <a:gd name="connsiteY34" fmla="*/ 2073275 h 2130425"/>
                <a:gd name="connsiteX35" fmla="*/ 2352675 w 2714625"/>
                <a:gd name="connsiteY35" fmla="*/ 2073275 h 2130425"/>
                <a:gd name="connsiteX36" fmla="*/ 2352675 w 2714625"/>
                <a:gd name="connsiteY36" fmla="*/ 1773238 h 2130425"/>
                <a:gd name="connsiteX37" fmla="*/ 2400300 w 2714625"/>
                <a:gd name="connsiteY37" fmla="*/ 1773238 h 2130425"/>
                <a:gd name="connsiteX38" fmla="*/ 2400300 w 2714625"/>
                <a:gd name="connsiteY38" fmla="*/ 1273175 h 2130425"/>
                <a:gd name="connsiteX39" fmla="*/ 2447925 w 2714625"/>
                <a:gd name="connsiteY39" fmla="*/ 1273175 h 2130425"/>
                <a:gd name="connsiteX40" fmla="*/ 2447925 w 2714625"/>
                <a:gd name="connsiteY40" fmla="*/ 1230313 h 2130425"/>
                <a:gd name="connsiteX41" fmla="*/ 2714625 w 2714625"/>
                <a:gd name="connsiteY41" fmla="*/ 1230313 h 2130425"/>
                <a:gd name="connsiteX42" fmla="*/ 2714625 w 2714625"/>
                <a:gd name="connsiteY42" fmla="*/ 1144588 h 2130425"/>
                <a:gd name="connsiteX43" fmla="*/ 2686050 w 2714625"/>
                <a:gd name="connsiteY43" fmla="*/ 1144588 h 2130425"/>
                <a:gd name="connsiteX44" fmla="*/ 2686050 w 2714625"/>
                <a:gd name="connsiteY44" fmla="*/ 1092200 h 2130425"/>
                <a:gd name="connsiteX45" fmla="*/ 2595562 w 2714625"/>
                <a:gd name="connsiteY45" fmla="*/ 1092200 h 2130425"/>
                <a:gd name="connsiteX46" fmla="*/ 2043112 w 2714625"/>
                <a:gd name="connsiteY46" fmla="*/ 539750 h 2130425"/>
                <a:gd name="connsiteX47" fmla="*/ 2043112 w 2714625"/>
                <a:gd name="connsiteY47" fmla="*/ 101600 h 2130425"/>
                <a:gd name="connsiteX48" fmla="*/ 1562100 w 2714625"/>
                <a:gd name="connsiteY48" fmla="*/ 101600 h 2130425"/>
                <a:gd name="connsiteX49" fmla="*/ 1562100 w 2714625"/>
                <a:gd name="connsiteY49" fmla="*/ 230188 h 2130425"/>
                <a:gd name="connsiteX50" fmla="*/ 1135062 w 2714625"/>
                <a:gd name="connsiteY50" fmla="*/ 0 h 2130425"/>
                <a:gd name="connsiteX51" fmla="*/ 0 w 2714625"/>
                <a:gd name="connsiteY51" fmla="*/ 896938 h 2130425"/>
                <a:gd name="connsiteX52" fmla="*/ 85725 w 2714625"/>
                <a:gd name="connsiteY52" fmla="*/ 1044575 h 213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14625" h="2130425">
                  <a:moveTo>
                    <a:pt x="85725" y="1044575"/>
                  </a:moveTo>
                  <a:lnTo>
                    <a:pt x="1166812" y="196850"/>
                  </a:lnTo>
                  <a:lnTo>
                    <a:pt x="1700212" y="473075"/>
                  </a:lnTo>
                  <a:lnTo>
                    <a:pt x="1700212" y="225425"/>
                  </a:lnTo>
                  <a:lnTo>
                    <a:pt x="1909762" y="225425"/>
                  </a:lnTo>
                  <a:lnTo>
                    <a:pt x="1909762" y="639763"/>
                  </a:lnTo>
                  <a:lnTo>
                    <a:pt x="2357437" y="1087438"/>
                  </a:lnTo>
                  <a:lnTo>
                    <a:pt x="2176462" y="1168400"/>
                  </a:lnTo>
                  <a:lnTo>
                    <a:pt x="2176462" y="1930400"/>
                  </a:lnTo>
                  <a:lnTo>
                    <a:pt x="1857375" y="1930400"/>
                  </a:lnTo>
                  <a:lnTo>
                    <a:pt x="1857375" y="1392238"/>
                  </a:lnTo>
                  <a:lnTo>
                    <a:pt x="1390650" y="1392238"/>
                  </a:lnTo>
                  <a:lnTo>
                    <a:pt x="1390650" y="1911350"/>
                  </a:lnTo>
                  <a:lnTo>
                    <a:pt x="1066800" y="1587500"/>
                  </a:lnTo>
                  <a:lnTo>
                    <a:pt x="52387" y="1187450"/>
                  </a:lnTo>
                  <a:lnTo>
                    <a:pt x="52387" y="1377950"/>
                  </a:lnTo>
                  <a:lnTo>
                    <a:pt x="847725" y="1673225"/>
                  </a:lnTo>
                  <a:lnTo>
                    <a:pt x="738187" y="1763713"/>
                  </a:lnTo>
                  <a:lnTo>
                    <a:pt x="138112" y="1549400"/>
                  </a:lnTo>
                  <a:lnTo>
                    <a:pt x="138112" y="1701800"/>
                  </a:lnTo>
                  <a:lnTo>
                    <a:pt x="776287" y="1930400"/>
                  </a:lnTo>
                  <a:lnTo>
                    <a:pt x="764381" y="1947070"/>
                  </a:lnTo>
                  <a:lnTo>
                    <a:pt x="219075" y="1754188"/>
                  </a:lnTo>
                  <a:lnTo>
                    <a:pt x="176212" y="1868488"/>
                  </a:lnTo>
                  <a:lnTo>
                    <a:pt x="776287" y="2106613"/>
                  </a:lnTo>
                  <a:lnTo>
                    <a:pt x="1162050" y="2130425"/>
                  </a:lnTo>
                  <a:lnTo>
                    <a:pt x="1162050" y="2073275"/>
                  </a:lnTo>
                  <a:lnTo>
                    <a:pt x="1576387" y="2073275"/>
                  </a:lnTo>
                  <a:lnTo>
                    <a:pt x="1576387" y="1749425"/>
                  </a:lnTo>
                  <a:lnTo>
                    <a:pt x="1538287" y="1749425"/>
                  </a:lnTo>
                  <a:lnTo>
                    <a:pt x="1538287" y="1525588"/>
                  </a:lnTo>
                  <a:lnTo>
                    <a:pt x="1695450" y="1525588"/>
                  </a:lnTo>
                  <a:lnTo>
                    <a:pt x="1695450" y="2130425"/>
                  </a:lnTo>
                  <a:lnTo>
                    <a:pt x="1871662" y="2130425"/>
                  </a:lnTo>
                  <a:lnTo>
                    <a:pt x="1871662" y="2073275"/>
                  </a:lnTo>
                  <a:lnTo>
                    <a:pt x="2352675" y="2073275"/>
                  </a:lnTo>
                  <a:lnTo>
                    <a:pt x="2352675" y="1773238"/>
                  </a:lnTo>
                  <a:lnTo>
                    <a:pt x="2400300" y="1773238"/>
                  </a:lnTo>
                  <a:lnTo>
                    <a:pt x="2400300" y="1273175"/>
                  </a:lnTo>
                  <a:lnTo>
                    <a:pt x="2447925" y="1273175"/>
                  </a:lnTo>
                  <a:lnTo>
                    <a:pt x="2447925" y="1230313"/>
                  </a:lnTo>
                  <a:lnTo>
                    <a:pt x="2714625" y="1230313"/>
                  </a:lnTo>
                  <a:lnTo>
                    <a:pt x="2714625" y="1144588"/>
                  </a:lnTo>
                  <a:lnTo>
                    <a:pt x="2686050" y="1144588"/>
                  </a:lnTo>
                  <a:lnTo>
                    <a:pt x="2686050" y="1092200"/>
                  </a:lnTo>
                  <a:lnTo>
                    <a:pt x="2595562" y="1092200"/>
                  </a:lnTo>
                  <a:lnTo>
                    <a:pt x="2043112" y="539750"/>
                  </a:lnTo>
                  <a:lnTo>
                    <a:pt x="2043112" y="101600"/>
                  </a:lnTo>
                  <a:lnTo>
                    <a:pt x="1562100" y="101600"/>
                  </a:lnTo>
                  <a:lnTo>
                    <a:pt x="1562100" y="230188"/>
                  </a:lnTo>
                  <a:lnTo>
                    <a:pt x="1135062" y="0"/>
                  </a:lnTo>
                  <a:lnTo>
                    <a:pt x="0" y="896938"/>
                  </a:lnTo>
                  <a:lnTo>
                    <a:pt x="85725" y="10445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xmlns="" id="{06D8A0B4-06C3-4AC7-9B9F-E0EC2372E202}"/>
                </a:ext>
              </a:extLst>
            </p:cNvPr>
            <p:cNvSpPr/>
            <p:nvPr/>
          </p:nvSpPr>
          <p:spPr>
            <a:xfrm>
              <a:off x="1198768" y="486524"/>
              <a:ext cx="102976" cy="118508"/>
            </a:xfrm>
            <a:custGeom>
              <a:avLst/>
              <a:gdLst>
                <a:gd name="connsiteX0" fmla="*/ 155609 w 427928"/>
                <a:gd name="connsiteY0" fmla="*/ 70 h 492474"/>
                <a:gd name="connsiteX1" fmla="*/ 57184 w 427928"/>
                <a:gd name="connsiteY1" fmla="*/ 111195 h 492474"/>
                <a:gd name="connsiteX2" fmla="*/ 34 w 427928"/>
                <a:gd name="connsiteY2" fmla="*/ 235020 h 492474"/>
                <a:gd name="connsiteX3" fmla="*/ 50834 w 427928"/>
                <a:gd name="connsiteY3" fmla="*/ 393770 h 492474"/>
                <a:gd name="connsiteX4" fmla="*/ 171484 w 427928"/>
                <a:gd name="connsiteY4" fmla="*/ 469970 h 492474"/>
                <a:gd name="connsiteX5" fmla="*/ 292134 w 427928"/>
                <a:gd name="connsiteY5" fmla="*/ 492195 h 492474"/>
                <a:gd name="connsiteX6" fmla="*/ 349284 w 427928"/>
                <a:gd name="connsiteY6" fmla="*/ 479495 h 492474"/>
                <a:gd name="connsiteX7" fmla="*/ 412784 w 427928"/>
                <a:gd name="connsiteY7" fmla="*/ 438220 h 492474"/>
                <a:gd name="connsiteX8" fmla="*/ 406434 w 427928"/>
                <a:gd name="connsiteY8" fmla="*/ 422345 h 492474"/>
                <a:gd name="connsiteX9" fmla="*/ 184184 w 427928"/>
                <a:gd name="connsiteY9" fmla="*/ 215970 h 492474"/>
                <a:gd name="connsiteX10" fmla="*/ 168309 w 427928"/>
                <a:gd name="connsiteY10" fmla="*/ 171520 h 492474"/>
                <a:gd name="connsiteX11" fmla="*/ 165134 w 427928"/>
                <a:gd name="connsiteY11" fmla="*/ 95320 h 492474"/>
                <a:gd name="connsiteX12" fmla="*/ 155609 w 427928"/>
                <a:gd name="connsiteY12" fmla="*/ 70 h 49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7928" h="492474">
                  <a:moveTo>
                    <a:pt x="155609" y="70"/>
                  </a:moveTo>
                  <a:cubicBezTo>
                    <a:pt x="137617" y="2716"/>
                    <a:pt x="83113" y="72037"/>
                    <a:pt x="57184" y="111195"/>
                  </a:cubicBezTo>
                  <a:cubicBezTo>
                    <a:pt x="31255" y="150353"/>
                    <a:pt x="1092" y="187924"/>
                    <a:pt x="34" y="235020"/>
                  </a:cubicBezTo>
                  <a:cubicBezTo>
                    <a:pt x="-1024" y="282116"/>
                    <a:pt x="22259" y="354612"/>
                    <a:pt x="50834" y="393770"/>
                  </a:cubicBezTo>
                  <a:cubicBezTo>
                    <a:pt x="79409" y="432928"/>
                    <a:pt x="131267" y="453566"/>
                    <a:pt x="171484" y="469970"/>
                  </a:cubicBezTo>
                  <a:cubicBezTo>
                    <a:pt x="211701" y="486374"/>
                    <a:pt x="262501" y="490608"/>
                    <a:pt x="292134" y="492195"/>
                  </a:cubicBezTo>
                  <a:cubicBezTo>
                    <a:pt x="321767" y="493782"/>
                    <a:pt x="329176" y="488491"/>
                    <a:pt x="349284" y="479495"/>
                  </a:cubicBezTo>
                  <a:cubicBezTo>
                    <a:pt x="369392" y="470499"/>
                    <a:pt x="403259" y="447745"/>
                    <a:pt x="412784" y="438220"/>
                  </a:cubicBezTo>
                  <a:cubicBezTo>
                    <a:pt x="422309" y="428695"/>
                    <a:pt x="444534" y="459387"/>
                    <a:pt x="406434" y="422345"/>
                  </a:cubicBezTo>
                  <a:cubicBezTo>
                    <a:pt x="368334" y="385303"/>
                    <a:pt x="223872" y="257774"/>
                    <a:pt x="184184" y="215970"/>
                  </a:cubicBezTo>
                  <a:cubicBezTo>
                    <a:pt x="144496" y="174166"/>
                    <a:pt x="171484" y="191628"/>
                    <a:pt x="168309" y="171520"/>
                  </a:cubicBezTo>
                  <a:cubicBezTo>
                    <a:pt x="165134" y="151412"/>
                    <a:pt x="165663" y="120720"/>
                    <a:pt x="165134" y="95320"/>
                  </a:cubicBezTo>
                  <a:cubicBezTo>
                    <a:pt x="164605" y="69920"/>
                    <a:pt x="173601" y="-2576"/>
                    <a:pt x="155609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xmlns="" id="{80B358FF-4610-4CAF-A6AE-91BE30924F15}"/>
                </a:ext>
              </a:extLst>
            </p:cNvPr>
            <p:cNvSpPr/>
            <p:nvPr/>
          </p:nvSpPr>
          <p:spPr>
            <a:xfrm>
              <a:off x="923328" y="585327"/>
              <a:ext cx="118573" cy="116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7BB118B4-5882-4BD1-8D6F-6EB143197783}"/>
                </a:ext>
              </a:extLst>
            </p:cNvPr>
            <p:cNvSpPr/>
            <p:nvPr/>
          </p:nvSpPr>
          <p:spPr>
            <a:xfrm>
              <a:off x="957964" y="618967"/>
              <a:ext cx="50398" cy="49148"/>
            </a:xfrm>
            <a:prstGeom prst="rect">
              <a:avLst/>
            </a:prstGeom>
            <a:solidFill>
              <a:srgbClr val="00A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xmlns="" id="{FB67C750-8051-46CC-9E23-84511BBDF0B5}"/>
                </a:ext>
              </a:extLst>
            </p:cNvPr>
            <p:cNvSpPr/>
            <p:nvPr/>
          </p:nvSpPr>
          <p:spPr>
            <a:xfrm>
              <a:off x="900904" y="860161"/>
              <a:ext cx="64178" cy="75065"/>
            </a:xfrm>
            <a:custGeom>
              <a:avLst/>
              <a:gdLst>
                <a:gd name="connsiteX0" fmla="*/ 266700 w 266700"/>
                <a:gd name="connsiteY0" fmla="*/ 97631 h 311944"/>
                <a:gd name="connsiteX1" fmla="*/ 266700 w 266700"/>
                <a:gd name="connsiteY1" fmla="*/ 311944 h 311944"/>
                <a:gd name="connsiteX2" fmla="*/ 85725 w 266700"/>
                <a:gd name="connsiteY2" fmla="*/ 311944 h 311944"/>
                <a:gd name="connsiteX3" fmla="*/ 85725 w 266700"/>
                <a:gd name="connsiteY3" fmla="*/ 276225 h 311944"/>
                <a:gd name="connsiteX4" fmla="*/ 190500 w 266700"/>
                <a:gd name="connsiteY4" fmla="*/ 276225 h 311944"/>
                <a:gd name="connsiteX5" fmla="*/ 104775 w 266700"/>
                <a:gd name="connsiteY5" fmla="*/ 190500 h 311944"/>
                <a:gd name="connsiteX6" fmla="*/ 0 w 266700"/>
                <a:gd name="connsiteY6" fmla="*/ 190500 h 311944"/>
                <a:gd name="connsiteX7" fmla="*/ 0 w 266700"/>
                <a:gd name="connsiteY7" fmla="*/ 140494 h 311944"/>
                <a:gd name="connsiteX8" fmla="*/ 69056 w 266700"/>
                <a:gd name="connsiteY8" fmla="*/ 140494 h 311944"/>
                <a:gd name="connsiteX9" fmla="*/ 69056 w 266700"/>
                <a:gd name="connsiteY9" fmla="*/ 104775 h 311944"/>
                <a:gd name="connsiteX10" fmla="*/ 130969 w 266700"/>
                <a:gd name="connsiteY10" fmla="*/ 104775 h 311944"/>
                <a:gd name="connsiteX11" fmla="*/ 130969 w 266700"/>
                <a:gd name="connsiteY11" fmla="*/ 64294 h 311944"/>
                <a:gd name="connsiteX12" fmla="*/ 83344 w 266700"/>
                <a:gd name="connsiteY12" fmla="*/ 64294 h 311944"/>
                <a:gd name="connsiteX13" fmla="*/ 83344 w 266700"/>
                <a:gd name="connsiteY13" fmla="*/ 0 h 311944"/>
                <a:gd name="connsiteX14" fmla="*/ 154781 w 266700"/>
                <a:gd name="connsiteY14" fmla="*/ 0 h 311944"/>
                <a:gd name="connsiteX15" fmla="*/ 266700 w 266700"/>
                <a:gd name="connsiteY15" fmla="*/ 97631 h 3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700" h="311944">
                  <a:moveTo>
                    <a:pt x="266700" y="97631"/>
                  </a:moveTo>
                  <a:lnTo>
                    <a:pt x="266700" y="311944"/>
                  </a:lnTo>
                  <a:lnTo>
                    <a:pt x="85725" y="311944"/>
                  </a:lnTo>
                  <a:lnTo>
                    <a:pt x="85725" y="276225"/>
                  </a:lnTo>
                  <a:lnTo>
                    <a:pt x="190500" y="276225"/>
                  </a:lnTo>
                  <a:lnTo>
                    <a:pt x="104775" y="190500"/>
                  </a:lnTo>
                  <a:lnTo>
                    <a:pt x="0" y="190500"/>
                  </a:lnTo>
                  <a:lnTo>
                    <a:pt x="0" y="140494"/>
                  </a:lnTo>
                  <a:lnTo>
                    <a:pt x="69056" y="140494"/>
                  </a:lnTo>
                  <a:lnTo>
                    <a:pt x="69056" y="104775"/>
                  </a:lnTo>
                  <a:lnTo>
                    <a:pt x="130969" y="104775"/>
                  </a:lnTo>
                  <a:lnTo>
                    <a:pt x="130969" y="64294"/>
                  </a:lnTo>
                  <a:lnTo>
                    <a:pt x="83344" y="64294"/>
                  </a:lnTo>
                  <a:lnTo>
                    <a:pt x="83344" y="0"/>
                  </a:lnTo>
                  <a:lnTo>
                    <a:pt x="154781" y="0"/>
                  </a:lnTo>
                  <a:lnTo>
                    <a:pt x="266700" y="97631"/>
                  </a:lnTo>
                  <a:close/>
                </a:path>
              </a:pathLst>
            </a:custGeom>
            <a:solidFill>
              <a:srgbClr val="00A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63757C8-5006-4177-A98F-E7B02995E0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2634" y="1470290"/>
            <a:ext cx="5592723" cy="33845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987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4B49901-C736-4A54-A636-69ED6CE8C113}"/>
              </a:ext>
            </a:extLst>
          </p:cNvPr>
          <p:cNvGrpSpPr/>
          <p:nvPr/>
        </p:nvGrpSpPr>
        <p:grpSpPr>
          <a:xfrm>
            <a:off x="535828" y="257493"/>
            <a:ext cx="3220224" cy="988451"/>
            <a:chOff x="535828" y="257493"/>
            <a:chExt cx="3220224" cy="98845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1C80324B-3CD5-4D50-9C33-550A108A3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828" y="257493"/>
              <a:ext cx="1059055" cy="988451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41B362B8-F93C-4D48-94BF-2E31F0B78BF0}"/>
                </a:ext>
              </a:extLst>
            </p:cNvPr>
            <p:cNvSpPr/>
            <p:nvPr/>
          </p:nvSpPr>
          <p:spPr>
            <a:xfrm>
              <a:off x="1594883" y="369218"/>
              <a:ext cx="2161169" cy="5778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b="1" dirty="0" err="1">
                  <a:solidFill>
                    <a:srgbClr val="0070C0"/>
                  </a:solidFill>
                </a:rPr>
                <a:t>Sinh</a:t>
              </a:r>
              <a:r>
                <a:rPr lang="en-US" sz="2400" b="1" dirty="0">
                  <a:solidFill>
                    <a:srgbClr val="0070C0"/>
                  </a:solidFill>
                </a:rPr>
                <a:t> </a:t>
              </a:r>
              <a:r>
                <a:rPr lang="vi-VN" sz="2400" b="1" dirty="0">
                  <a:solidFill>
                    <a:srgbClr val="0070C0"/>
                  </a:solidFill>
                </a:rPr>
                <a:t>hoạt lớp</a:t>
              </a:r>
              <a:endParaRPr lang="en-US" sz="24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10FDD5-782C-4979-9D02-E86211DC1FF7}"/>
              </a:ext>
            </a:extLst>
          </p:cNvPr>
          <p:cNvSpPr txBox="1"/>
          <p:nvPr/>
        </p:nvSpPr>
        <p:spPr>
          <a:xfrm>
            <a:off x="1594882" y="947068"/>
            <a:ext cx="720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/>
              <a:t>Tham gia buổi trình diễn “Thời trang sáng tạo” cùng cả lớp.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3E82F0B-A557-4644-9B6D-E44969618C3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7237" y="1357669"/>
            <a:ext cx="76295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9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8c31caed5afc6205c1b82a474d082a6df49"/>
</p:tagLst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218</Words>
  <Application>Microsoft Office PowerPoint</Application>
  <PresentationFormat>On-screen Show (16:9)</PresentationFormat>
  <Paragraphs>25</Paragraphs>
  <Slides>6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Times New Roman</vt:lpstr>
      <vt:lpstr>UTM Androgyne</vt:lpstr>
      <vt:lpstr>Calibri</vt:lpstr>
      <vt:lpstr>Baloo 2</vt:lpstr>
      <vt:lpstr>UTM Cookies</vt:lpstr>
      <vt:lpstr>MV Boli</vt:lpstr>
      <vt:lpstr>Pangolin</vt:lpstr>
      <vt:lpstr>English Vocabulary Workshop by Slidesgo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ismail - [2010]</cp:lastModifiedBy>
  <cp:revision>35</cp:revision>
  <dcterms:modified xsi:type="dcterms:W3CDTF">2021-12-12T16:09:08Z</dcterms:modified>
</cp:coreProperties>
</file>