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FC4D7-A407-05DF-E483-80D7B7C0AF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646318-5A7E-0EEF-B3E3-EEAD87B1E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2293A-AE01-9F18-1363-60FAA35ED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4DBAB-6A4D-C6CA-5351-26C66C18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4D1A5-1E19-16D4-B6DF-512EB03DA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13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DCA61-720E-8180-0B93-E59646695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0263F1-29CB-206E-2231-C8BD1D7EE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A4EAD-C993-2A43-5D85-3106D1677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B5D88-DC45-AE4A-B5F2-787C5F3DA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93732-A07D-B3F1-BF27-94AD97A7E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7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8BCB4A-C429-7F8C-9562-8DE6A78B09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6B286D-E5F6-1F3E-2A2F-F1C622B62E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0926E-1BE3-1DA8-3CBB-4E1279A24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7A967-2DA0-6486-F253-F8D93113B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0D4907-4B1A-CE78-4B84-CFB7666FA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15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202E5-02C7-F9D3-E499-A81F250AB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35940-C4B2-BF1F-7AF0-DA5D4F771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20FC3-521B-5DE5-5CBD-439F5E940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BF537-FEDA-020D-AF96-741D9A6B6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78B48-5242-1115-C7E2-3D4E3A082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37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B30FA-7295-4D9E-37BF-862BB056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52EA4-E80C-D909-B291-9A3F7E098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4C1373-CD6E-13E6-0F51-683CEFF37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AF982-F96F-F4B4-B403-153BCB362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35A51-A758-5070-FB38-FFDE0F07F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7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4E7F9-F2E2-BF56-870F-EFC20F96E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CCE4F-43FE-0FFD-6DEA-7A2BBD0032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C134AC-5626-D164-D244-0672A32E6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D647A0-EFF1-E548-CBC8-F076CB2FB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B6AA2A-5061-221C-8F79-38F5E0D65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F0B50B-418E-483A-51FE-6D857BC4D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54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C589D-EB7F-28E3-1117-59AE095C6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C51E9-6F51-724B-6D03-4EEB581FC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CF4DF6-30A3-44B5-9C88-5091B657BF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594DF0-C2F6-FA26-CDE5-60ED0C02AF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10F183-CBBC-8951-1BB2-543EABF031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2A96C4-048C-044A-C0DE-27AD9D099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DF276F-B889-72D3-5D15-E37C42B6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06B555-F4AD-B6F6-9A5A-9977C6E76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17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283A7-2695-807D-A372-CC3158349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62881-5FA2-68EA-ADF0-EE6FD54BE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89DBC0-B550-6113-6E69-2B6238869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C4A379-3248-67D6-F999-8BC3309F9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16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B6953A-27F0-968E-E9E9-E9DFD9C68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1C29A9-8C0F-1486-2CE4-A0E362E66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A91D2D-EAD7-DA63-969F-D9182160E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097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71A2C-0EE6-DE21-DFFE-ED7AE91FC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F1881-2B36-5381-56A9-89544B441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BB0B87-6B56-8C91-8387-400CAE5AE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810ACE-BB37-328B-47E4-7322FFE6B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19525D-6557-EBCB-EB0D-FE9A13ED0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1A4F8-4281-1B25-A130-1A64F10F4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56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0B411-C4F5-7C72-C9D0-32ABF6244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764DAD-3EE8-4105-0FEA-18B4C004B1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83F976-3540-06AE-9F4F-30B89CB07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E88F1-78F1-1C34-F246-486987EF0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1DE5B-C480-152E-32AA-1AC4B2576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609914-5D26-49CE-DB28-C7FEF7C4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6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CF4586-F16A-79F9-D4DD-274A3E8C4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6C151E-6D94-DDC5-C4E5-8F2F055C0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CE25C-E458-DF8A-2ED7-25D5E18191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54F29-62F1-4FD8-A7B7-BAEFEA5A2DE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FD3E0-61EA-B529-D6D5-8B3B4BC670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E5B99-95AD-3265-F4F7-E070DF222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1C3B9-65CD-4774-B775-87A90143B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508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y Audio5">
            <a:hlinkClick r:id="" action="ppaction://media"/>
            <a:extLst>
              <a:ext uri="{FF2B5EF4-FFF2-40B4-BE49-F238E27FC236}">
                <a16:creationId xmlns:a16="http://schemas.microsoft.com/office/drawing/2014/main" id="{C30DED4E-189F-7C01-DBEF-C088AB9011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14300" y="2212975"/>
            <a:ext cx="487363" cy="487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9DE0C9-2D03-1C0C-4604-337D7A35A50A}"/>
              </a:ext>
            </a:extLst>
          </p:cNvPr>
          <p:cNvSpPr txBox="1"/>
          <p:nvPr/>
        </p:nvSpPr>
        <p:spPr>
          <a:xfrm>
            <a:off x="3665934" y="1701284"/>
            <a:ext cx="48601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5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39DE0C9-2D03-1C0C-4604-337D7A35A50A}"/>
              </a:ext>
            </a:extLst>
          </p:cNvPr>
          <p:cNvSpPr txBox="1"/>
          <p:nvPr/>
        </p:nvSpPr>
        <p:spPr>
          <a:xfrm>
            <a:off x="3438526" y="1701284"/>
            <a:ext cx="55637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288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12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y Audio4">
            <a:hlinkClick r:id="" action="ppaction://media"/>
            <a:extLst>
              <a:ext uri="{FF2B5EF4-FFF2-40B4-BE49-F238E27FC236}">
                <a16:creationId xmlns:a16="http://schemas.microsoft.com/office/drawing/2014/main" id="{800F529F-1EBE-0CE5-3A0D-2713AD407FDE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76150" y="3519488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3594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7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</Words>
  <Application>Microsoft Office PowerPoint</Application>
  <PresentationFormat>Widescreen</PresentationFormat>
  <Paragraphs>2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</cp:revision>
  <dcterms:created xsi:type="dcterms:W3CDTF">2022-12-25T15:56:19Z</dcterms:created>
  <dcterms:modified xsi:type="dcterms:W3CDTF">2022-12-27T02:10:45Z</dcterms:modified>
</cp:coreProperties>
</file>