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72" r:id="rId2"/>
    <p:sldId id="266" r:id="rId3"/>
    <p:sldId id="267" r:id="rId4"/>
    <p:sldId id="268" r:id="rId5"/>
    <p:sldId id="269" r:id="rId6"/>
    <p:sldId id="270" r:id="rId7"/>
    <p:sldId id="271" r:id="rId8"/>
    <p:sldId id="265" r:id="rId9"/>
    <p:sldId id="257" r:id="rId10"/>
    <p:sldId id="261" r:id="rId11"/>
    <p:sldId id="259" r:id="rId12"/>
    <p:sldId id="260" r:id="rId13"/>
    <p:sldId id="273" r:id="rId14"/>
  </p:sldIdLst>
  <p:sldSz cx="12192000" cy="6858000"/>
  <p:notesSz cx="6858000" cy="9144000"/>
  <p:embeddedFontLst>
    <p:embeddedFont>
      <p:font typeface="Tahoma" panose="020B0604030504040204" pitchFamily="34" charset="0"/>
      <p:regular r:id="rId16"/>
      <p:bold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63F53B"/>
    <a:srgbClr val="00FF00"/>
    <a:srgbClr val="FFFF00"/>
    <a:srgbClr val="00B050"/>
    <a:srgbClr val="FF00FF"/>
    <a:srgbClr val="FF0066"/>
    <a:srgbClr val="5B9BD5"/>
    <a:srgbClr val="FFC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1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90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56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10486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12/01/2024</a:t>
            </a:fld>
            <a:endParaRPr lang="vi-VN"/>
          </a:p>
        </p:txBody>
      </p:sp>
      <p:sp>
        <p:nvSpPr>
          <p:cNvPr id="1048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7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12/01/2024</a:t>
            </a:fld>
            <a:endParaRPr lang="vi-VN"/>
          </a:p>
        </p:txBody>
      </p:sp>
      <p:sp>
        <p:nvSpPr>
          <p:cNvPr id="10486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6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12/01/2024</a:t>
            </a:fld>
            <a:endParaRPr lang="vi-VN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12/01/2024</a:t>
            </a:fld>
            <a:endParaRPr lang="vi-V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81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12/01/2024</a:t>
            </a:fld>
            <a:endParaRPr lang="vi-VN"/>
          </a:p>
        </p:txBody>
      </p:sp>
      <p:sp>
        <p:nvSpPr>
          <p:cNvPr id="10486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8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8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12/01/2024</a:t>
            </a:fld>
            <a:endParaRPr lang="vi-VN"/>
          </a:p>
        </p:txBody>
      </p:sp>
      <p:sp>
        <p:nvSpPr>
          <p:cNvPr id="10486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92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93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9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95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9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12/01/2024</a:t>
            </a:fld>
            <a:endParaRPr lang="vi-VN"/>
          </a:p>
        </p:txBody>
      </p:sp>
      <p:sp>
        <p:nvSpPr>
          <p:cNvPr id="104869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9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6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12/01/2024</a:t>
            </a:fld>
            <a:endParaRPr lang="vi-VN"/>
          </a:p>
        </p:txBody>
      </p:sp>
      <p:sp>
        <p:nvSpPr>
          <p:cNvPr id="104866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6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12/01/2024</a:t>
            </a:fld>
            <a:endParaRPr lang="vi-VN"/>
          </a:p>
        </p:txBody>
      </p:sp>
      <p:sp>
        <p:nvSpPr>
          <p:cNvPr id="104870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70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70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70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12/01/2024</a:t>
            </a:fld>
            <a:endParaRPr lang="vi-VN"/>
          </a:p>
        </p:txBody>
      </p:sp>
      <p:sp>
        <p:nvSpPr>
          <p:cNvPr id="10487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7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70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104867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12/01/2024</a:t>
            </a:fld>
            <a:endParaRPr lang="vi-VN"/>
          </a:p>
        </p:txBody>
      </p:sp>
      <p:sp>
        <p:nvSpPr>
          <p:cNvPr id="10486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12/01/2024</a:t>
            </a:fld>
            <a:endParaRPr lang="vi-V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11.xml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4.png"/><Relationship Id="rId7" Type="http://schemas.openxmlformats.org/officeDocument/2006/relationships/image" Target="../media/image13.gif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audio" Target="../media/media1.wav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microsoft.com/office/2007/relationships/media" Target="../media/media1.wav"/><Relationship Id="rId6" Type="http://schemas.openxmlformats.org/officeDocument/2006/relationships/image" Target="../media/image12.gif"/><Relationship Id="rId11" Type="http://schemas.openxmlformats.org/officeDocument/2006/relationships/slide" Target="slide9.xml"/><Relationship Id="rId5" Type="http://schemas.openxmlformats.org/officeDocument/2006/relationships/image" Target="../media/image11.gif"/><Relationship Id="rId15" Type="http://schemas.openxmlformats.org/officeDocument/2006/relationships/slide" Target="slide12.xml"/><Relationship Id="rId10" Type="http://schemas.openxmlformats.org/officeDocument/2006/relationships/image" Target="../media/image15.png"/><Relationship Id="rId19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slide" Target="slide10.xml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264"/>
          </a:xfrm>
        </p:spPr>
      </p:pic>
      <p:sp>
        <p:nvSpPr>
          <p:cNvPr id="5" name="Rectangle 19"/>
          <p:cNvSpPr txBox="1">
            <a:spLocks noChangeArrowheads="1"/>
          </p:cNvSpPr>
          <p:nvPr/>
        </p:nvSpPr>
        <p:spPr bwMode="auto">
          <a:xfrm>
            <a:off x="1871749" y="1180305"/>
            <a:ext cx="83030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ỦY BAN NHÂN DÂN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QUẬN LONG BIÊN</a:t>
            </a:r>
            <a:endParaRPr lang="vi-VN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MN THƯỢNG THANH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479667" y="2808317"/>
            <a:ext cx="9649257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24-36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20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nip Diagonal Corner Rectangle 3"/>
          <p:cNvSpPr/>
          <p:nvPr/>
        </p:nvSpPr>
        <p:spPr>
          <a:xfrm>
            <a:off x="1957753" y="751599"/>
            <a:ext cx="8724313" cy="108667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 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</a:t>
            </a:r>
            <a:r>
              <a:rPr lang="en-US" altLang="en-US" sz="32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vàng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?</a:t>
            </a:r>
            <a:endParaRPr lang="zh-CN" altLang="en-US"/>
          </a:p>
        </p:txBody>
      </p:sp>
      <p:sp>
        <p:nvSpPr>
          <p:cNvPr id="1048629" name="Pentagon 5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766" y="317122"/>
            <a:ext cx="1626236" cy="1990149"/>
          </a:xfrm>
          <a:prstGeom prst="rect">
            <a:avLst/>
          </a:prstGeom>
        </p:spPr>
      </p:pic>
      <p:sp>
        <p:nvSpPr>
          <p:cNvPr id="1048630" name="TextBox 7"/>
          <p:cNvSpPr txBox="1"/>
          <p:nvPr/>
        </p:nvSpPr>
        <p:spPr>
          <a:xfrm>
            <a:off x="2180492" y="6248400"/>
            <a:ext cx="233679" cy="35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81" y="1813413"/>
            <a:ext cx="5920936" cy="443498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5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Snip Diagonal Corner Rectangle 3"/>
          <p:cNvSpPr/>
          <p:nvPr/>
        </p:nvSpPr>
        <p:spPr>
          <a:xfrm>
            <a:off x="2454590" y="785577"/>
            <a:ext cx="8565104" cy="8859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chuối màu gì?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zh-CN" altLang="en-US"/>
          </a:p>
        </p:txBody>
      </p:sp>
      <p:pic>
        <p:nvPicPr>
          <p:cNvPr id="2097161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367" y="314850"/>
            <a:ext cx="1626236" cy="1990149"/>
          </a:xfrm>
          <a:prstGeom prst="rect">
            <a:avLst/>
          </a:prstGeom>
        </p:spPr>
      </p:pic>
      <p:sp>
        <p:nvSpPr>
          <p:cNvPr id="1048636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419599" y="2063261"/>
            <a:ext cx="3950677" cy="39506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Snip Diagonal Corner Rectangle 3"/>
          <p:cNvSpPr/>
          <p:nvPr/>
        </p:nvSpPr>
        <p:spPr>
          <a:xfrm>
            <a:off x="2405465" y="860745"/>
            <a:ext cx="8037564" cy="8859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cam màu gì?</a:t>
            </a:r>
            <a:endParaRPr lang="zh-CN" altLang="en-US"/>
          </a:p>
        </p:txBody>
      </p:sp>
      <p:pic>
        <p:nvPicPr>
          <p:cNvPr id="2097162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347" y="311409"/>
            <a:ext cx="1626236" cy="1990149"/>
          </a:xfrm>
          <a:prstGeom prst="rect">
            <a:avLst/>
          </a:prstGeom>
        </p:spPr>
      </p:pic>
      <p:sp>
        <p:nvSpPr>
          <p:cNvPr id="1048639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19599" y="2063261"/>
            <a:ext cx="3950677" cy="3950677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B05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8342" y="1271539"/>
            <a:ext cx="83810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</a:t>
            </a:r>
            <a:endParaRPr lang="en-US" sz="138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12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38" y="1163782"/>
            <a:ext cx="8556784" cy="4753769"/>
          </a:xfrm>
        </p:spPr>
      </p:pic>
      <p:sp>
        <p:nvSpPr>
          <p:cNvPr id="7" name="Oval Callout 6"/>
          <p:cNvSpPr/>
          <p:nvPr/>
        </p:nvSpPr>
        <p:spPr>
          <a:xfrm>
            <a:off x="6201295" y="432261"/>
            <a:ext cx="4089861" cy="1995055"/>
          </a:xfrm>
          <a:prstGeom prst="wedgeEllipseCallout">
            <a:avLst>
              <a:gd name="adj1" fmla="val -27530"/>
              <a:gd name="adj2" fmla="val 120296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Đây là quả gì?</a:t>
            </a:r>
            <a:endParaRPr lang="vi-VN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477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59" y="217384"/>
            <a:ext cx="7781319" cy="6158477"/>
          </a:xfrm>
        </p:spPr>
      </p:pic>
      <p:sp>
        <p:nvSpPr>
          <p:cNvPr id="5" name="Rounded Rectangular Callout 4"/>
          <p:cNvSpPr/>
          <p:nvPr/>
        </p:nvSpPr>
        <p:spPr>
          <a:xfrm>
            <a:off x="8146473" y="465514"/>
            <a:ext cx="2576945" cy="1263533"/>
          </a:xfrm>
          <a:prstGeom prst="wedgeRoundRectCallout">
            <a:avLst>
              <a:gd name="adj1" fmla="val -76316"/>
              <a:gd name="adj2" fmla="val 106124"/>
              <a:gd name="adj3" fmla="val 16667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Quả gì đây?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46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69" y="582583"/>
            <a:ext cx="9226560" cy="6275417"/>
          </a:xfrm>
        </p:spPr>
      </p:pic>
      <p:sp>
        <p:nvSpPr>
          <p:cNvPr id="5" name="Cloud Callout 4"/>
          <p:cNvSpPr/>
          <p:nvPr/>
        </p:nvSpPr>
        <p:spPr>
          <a:xfrm>
            <a:off x="8611985" y="216130"/>
            <a:ext cx="3441469" cy="1862051"/>
          </a:xfrm>
          <a:prstGeom prst="cloudCallout">
            <a:avLst>
              <a:gd name="adj1" fmla="val -57400"/>
              <a:gd name="adj2" fmla="val 93750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Quả này tên gì?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78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49" y="345958"/>
            <a:ext cx="8192269" cy="6416211"/>
          </a:xfrm>
        </p:spPr>
      </p:pic>
      <p:sp>
        <p:nvSpPr>
          <p:cNvPr id="5" name="Oval Callout 4"/>
          <p:cNvSpPr/>
          <p:nvPr/>
        </p:nvSpPr>
        <p:spPr>
          <a:xfrm>
            <a:off x="7830590" y="0"/>
            <a:ext cx="4089861" cy="1995055"/>
          </a:xfrm>
          <a:prstGeom prst="wedgeEllipseCallout">
            <a:avLst>
              <a:gd name="adj1" fmla="val -48262"/>
              <a:gd name="adj2" fmla="val 106963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Đây là quả gì?</a:t>
            </a:r>
            <a:endParaRPr lang="vi-VN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138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t="22099" r="5448" b="22428"/>
          <a:stretch/>
        </p:blipFill>
        <p:spPr>
          <a:xfrm>
            <a:off x="2294313" y="515389"/>
            <a:ext cx="7728621" cy="5894709"/>
          </a:xfrm>
        </p:spPr>
      </p:pic>
      <p:sp>
        <p:nvSpPr>
          <p:cNvPr id="5" name="Rounded Rectangular Callout 4"/>
          <p:cNvSpPr/>
          <p:nvPr/>
        </p:nvSpPr>
        <p:spPr>
          <a:xfrm>
            <a:off x="9293629" y="465514"/>
            <a:ext cx="2576945" cy="1263533"/>
          </a:xfrm>
          <a:prstGeom prst="wedgeRoundRectCallout">
            <a:avLst>
              <a:gd name="adj1" fmla="val -81477"/>
              <a:gd name="adj2" fmla="val 154808"/>
              <a:gd name="adj3" fmla="val 16667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Quả gì đây?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726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22" y="-642750"/>
            <a:ext cx="8246225" cy="8246225"/>
          </a:xfrm>
        </p:spPr>
      </p:pic>
      <p:sp>
        <p:nvSpPr>
          <p:cNvPr id="5" name="Cloud Callout 4"/>
          <p:cNvSpPr/>
          <p:nvPr/>
        </p:nvSpPr>
        <p:spPr>
          <a:xfrm>
            <a:off x="8611985" y="216129"/>
            <a:ext cx="3441469" cy="1862051"/>
          </a:xfrm>
          <a:prstGeom prst="cloudCallout">
            <a:avLst>
              <a:gd name="adj1" fmla="val -57400"/>
              <a:gd name="adj2" fmla="val 93750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Quả này tên gì?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428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6289948" y="53056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Hổ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Sư tử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19634" y="1244670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Ếch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Vo</a:t>
              </a:r>
              <a:r>
                <a:rPr lang="vi-VN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Ngựa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Chim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Thỏ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  <a:r>
                <a:rPr lang="vi-VN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ấu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72609" y="180824"/>
            <a:ext cx="59779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 xem ai nhanh</a:t>
            </a:r>
            <a:endParaRPr lang="en-US" sz="6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253" y="1510087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632" y="2450950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79" y="4887884"/>
            <a:ext cx="1128196" cy="1710891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6" y="1645622"/>
            <a:ext cx="2368943" cy="1556490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1" y="3237441"/>
            <a:ext cx="1764529" cy="1650443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6" y="5045259"/>
            <a:ext cx="3114675" cy="1728075"/>
          </a:xfrm>
          <a:prstGeom prst="rect">
            <a:avLst/>
          </a:prstGeom>
        </p:spPr>
      </p:pic>
      <p:pic>
        <p:nvPicPr>
          <p:cNvPr id="15" name="Picture 1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66" y="3178199"/>
            <a:ext cx="1648728" cy="1648728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16" y="1985713"/>
            <a:ext cx="1718048" cy="1935273"/>
          </a:xfrm>
          <a:prstGeom prst="rect">
            <a:avLst/>
          </a:prstGeom>
        </p:spPr>
      </p:pic>
      <p:pic>
        <p:nvPicPr>
          <p:cNvPr id="18" name="Picture 1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26" y="1110773"/>
            <a:ext cx="1762825" cy="1696973"/>
          </a:xfrm>
          <a:prstGeom prst="rect">
            <a:avLst/>
          </a:prstGeom>
        </p:spPr>
      </p:pic>
      <p:pic>
        <p:nvPicPr>
          <p:cNvPr id="29" name="Picture 2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14" y="4282480"/>
            <a:ext cx="1263850" cy="1657191"/>
          </a:xfrm>
          <a:prstGeom prst="rect">
            <a:avLst/>
          </a:prstGeom>
        </p:spPr>
      </p:pic>
      <p:sp>
        <p:nvSpPr>
          <p:cNvPr id="62" name="Oval 61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724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nip Diagonal Corner Rectangle 3"/>
          <p:cNvSpPr/>
          <p:nvPr/>
        </p:nvSpPr>
        <p:spPr>
          <a:xfrm>
            <a:off x="1957753" y="751599"/>
            <a:ext cx="8724313" cy="108667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 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xanh ?</a:t>
            </a:r>
            <a:endParaRPr lang="zh-CN" altLang="en-US"/>
          </a:p>
        </p:txBody>
      </p:sp>
      <p:sp>
        <p:nvSpPr>
          <p:cNvPr id="1048629" name="Pentagon 5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200" b="1" smtClean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40" y="311409"/>
            <a:ext cx="1626236" cy="1990149"/>
          </a:xfrm>
          <a:prstGeom prst="rect">
            <a:avLst/>
          </a:prstGeom>
        </p:spPr>
      </p:pic>
      <p:sp>
        <p:nvSpPr>
          <p:cNvPr id="1048630" name="TextBox 7"/>
          <p:cNvSpPr txBox="1"/>
          <p:nvPr/>
        </p:nvSpPr>
        <p:spPr>
          <a:xfrm>
            <a:off x="2180492" y="6248400"/>
            <a:ext cx="233679" cy="35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9" b="13895"/>
          <a:stretch/>
        </p:blipFill>
        <p:spPr>
          <a:xfrm>
            <a:off x="3272460" y="1935982"/>
            <a:ext cx="5443120" cy="418178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116</Words>
  <Application>Microsoft Office PowerPoint</Application>
  <PresentationFormat>Widescreen</PresentationFormat>
  <Paragraphs>31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Tahoma</vt:lpstr>
      <vt:lpstr>Times New Roman</vt:lpstr>
      <vt:lpstr>Calibri Light</vt:lpstr>
      <vt:lpstr>等线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Windows User</cp:lastModifiedBy>
  <cp:revision>19</cp:revision>
  <dcterms:created xsi:type="dcterms:W3CDTF">2018-07-11T00:54:56Z</dcterms:created>
  <dcterms:modified xsi:type="dcterms:W3CDTF">2024-01-12T15:08:43Z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257b0e651d834ceca110de434ec1c5bb</vt:lpwstr>
  </property>
</Properties>
</file>