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75" r:id="rId4"/>
    <p:sldId id="277" r:id="rId5"/>
    <p:sldId id="278" r:id="rId6"/>
    <p:sldId id="266" r:id="rId7"/>
    <p:sldId id="267" r:id="rId8"/>
    <p:sldId id="268" r:id="rId9"/>
    <p:sldId id="269" r:id="rId10"/>
    <p:sldId id="270" r:id="rId11"/>
    <p:sldId id="271" r:id="rId12"/>
    <p:sldId id="265" r:id="rId13"/>
    <p:sldId id="257" r:id="rId14"/>
    <p:sldId id="261" r:id="rId15"/>
    <p:sldId id="259" r:id="rId16"/>
    <p:sldId id="260" r:id="rId17"/>
    <p:sldId id="281" r:id="rId18"/>
    <p:sldId id="280" r:id="rId19"/>
  </p:sldIdLst>
  <p:sldSz cx="12192000" cy="6858000"/>
  <p:notesSz cx="6858000" cy="9144000"/>
  <p:embeddedFontLst>
    <p:embeddedFont>
      <p:font typeface="Calibri Light" pitchFamily="34" charset="0"/>
      <p:regular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Tahoma" pitchFamily="34" charset="0"/>
      <p:regular r:id="rId27"/>
      <p:bold r:id="rId2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>
        <p:scale>
          <a:sx n="57" d="100"/>
          <a:sy n="57" d="100"/>
        </p:scale>
        <p:origin x="-1146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9854-7670-483D-A775-B10B20BC8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22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F4B3-B668-4995-AA12-B2E181232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374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5A0F-F434-4183-933D-B9357E1BD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83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FB4F-50DA-4659-BA96-DA0B74AED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7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9228-27FA-4A07-BD4E-4F6327E7B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662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D358-EF9D-4575-AC3B-6A5A43429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16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9792-73BD-4336-B595-7BDB3F670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02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69D-4E19-4935-B1E3-849BD618A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95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FC22-22B1-4CA4-99B2-B70FB2AB8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205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89F4-0A67-457C-A378-8454E9B25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959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1362-5959-47A7-8E66-BF4564DD8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58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A58B-D82F-4A3B-9D9A-CECF8804F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947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5CA0-7FB6-4378-9E7A-0D0EC7A8E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452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0354-2FA3-4A65-B965-A1D64B02E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772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5FF5-3E1A-48B2-B317-D104C0A60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016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ED11-9065-4751-9CF4-06EF463AF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253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5EA68-42D3-405E-BC2F-C8E630E66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051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C695-A280-4E9F-AF39-4314F0F7E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89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02D71-460D-4717-AC9F-3A40D2A91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564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4F73-5299-4002-810D-A2483BBF0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415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301E-A3F4-49F6-9375-E536B30EC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790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9A7F-2E69-4424-AF56-E77E0A42A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89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88B4B-6515-4E9B-BDE3-C0AE099716F4}" type="slidenum">
              <a:rPr lang="en-US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7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E91B3-2420-487B-BA15-7C210CA68BED}" type="slidenum">
              <a:rPr lang="en-US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3.xml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audio" Target="../media/media1.wav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microsoft.com/office/2007/relationships/media" Target="../media/media1.wav"/><Relationship Id="rId6" Type="http://schemas.openxmlformats.org/officeDocument/2006/relationships/image" Target="../media/image16.gif"/><Relationship Id="rId11" Type="http://schemas.openxmlformats.org/officeDocument/2006/relationships/slide" Target="slide11.xml"/><Relationship Id="rId5" Type="http://schemas.openxmlformats.org/officeDocument/2006/relationships/image" Target="../media/image15.gif"/><Relationship Id="rId15" Type="http://schemas.openxmlformats.org/officeDocument/2006/relationships/slide" Target="slide14.xml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slide" Target="slide12.xml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4.xml"/><Relationship Id="rId7" Type="http://schemas.openxmlformats.org/officeDocument/2006/relationships/slide" Target="slide1.xml"/><Relationship Id="rId2" Type="http://schemas.openxmlformats.org/officeDocument/2006/relationships/audio" Target="file:///H:\BE%20VAN\que%20huong%20van\C&#226;y%20Tre%20Vi-t%20Nam%20-%20&#208;ang%20c-p%20nh-t%20-%20bebixinh_love_everybody.mp3" TargetMode="External"/><Relationship Id="rId1" Type="http://schemas.openxmlformats.org/officeDocument/2006/relationships/audio" Target="file:///D:\lEtsgO\My%20Documents\Dan-Ga-Moi-No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5" name="Picture 3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" y="47244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6" name="Picture 4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7244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7" name="Picture 5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9553" y="142875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8" name="Picture 6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786873"/>
            <a:ext cx="2679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9" name="Picture 7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524000" y="1219207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60" name="Picture 8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0769600" y="3657605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61" name="Picture 9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5969000" y="4630745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62" name="Picture 1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737600" y="990607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2743200"/>
            <a:ext cx="26585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26585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flowerb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68" name="Text Box 16"/>
          <p:cNvSpPr txBox="1">
            <a:spLocks noChangeArrowheads="1"/>
          </p:cNvSpPr>
          <p:nvPr/>
        </p:nvSpPr>
        <p:spPr bwMode="auto">
          <a:xfrm>
            <a:off x="1524000" y="2778659"/>
            <a:ext cx="955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Nhận biết phân biệt quả cam, quả chuối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24-36 tháng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 Ngọc Hân</a:t>
            </a:r>
            <a:endParaRPr lang="en-US" alt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7" descr="Floral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" y="3352800"/>
            <a:ext cx="131021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7" descr="Floral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1784" y="2133600"/>
            <a:ext cx="1310216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7" descr="Floral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3338" y="3613150"/>
            <a:ext cx="131021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Box 1"/>
          <p:cNvSpPr txBox="1">
            <a:spLocks noChangeArrowheads="1"/>
          </p:cNvSpPr>
          <p:nvPr/>
        </p:nvSpPr>
        <p:spPr bwMode="auto">
          <a:xfrm>
            <a:off x="2235205" y="661995"/>
            <a:ext cx="728556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51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9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74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5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8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47735" y="5814669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14" y="180830"/>
            <a:ext cx="59779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5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4" y="478514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5" y="2450950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51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90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4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5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65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7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9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0" y="1110776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3" y="4282486"/>
            <a:ext cx="1263851" cy="16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7" y="751605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43" y="311415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7" y="62484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7" y="751605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767" y="317128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7" y="62484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7"/>
            <a:ext cx="5920936" cy="44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1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6"/>
            <a:ext cx="1626236" cy="199014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9600" y="2063266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7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15"/>
            <a:ext cx="1626236" cy="19901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19600" y="2063266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060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406402" y="5486400"/>
            <a:ext cx="1435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5287324" y="5638800"/>
            <a:ext cx="1435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0464802" y="228600"/>
            <a:ext cx="1435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9" name="Dan-Ga-Moi-N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1" name="Cây Tre Vi-t Nam - Ðang c-p nh-t - bebixinh_love_everybod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9" descr="ch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10" y="1143000"/>
            <a:ext cx="1087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623" y="3352800"/>
            <a:ext cx="131021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7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8002" y="0"/>
            <a:ext cx="131021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043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125" fill="hold"/>
                                        <p:tgtEl>
                                          <p:spTgt spid="225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28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29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6" y="249386"/>
            <a:ext cx="11037916" cy="5927581"/>
          </a:xfrm>
        </p:spPr>
        <p:txBody>
          <a:bodyPr/>
          <a:lstStyle/>
          <a:p>
            <a:pPr marL="0" indent="0">
              <a:buNone/>
            </a:pPr>
            <a:r>
              <a:rPr lang="vi-VN" b="1" smtClean="0">
                <a:solidFill>
                  <a:srgbClr val="000000"/>
                </a:solidFill>
              </a:rPr>
              <a:t>1/ Mục đích – yêu cầu:</a:t>
            </a:r>
            <a:endParaRPr lang="vi-VN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vi-VN" b="1" smtClean="0">
                <a:solidFill>
                  <a:srgbClr val="000000"/>
                </a:solidFill>
              </a:rPr>
              <a:t>a. Kiến thức:</a:t>
            </a:r>
            <a:endParaRPr lang="vi-VN" smtClean="0">
              <a:solidFill>
                <a:srgbClr val="000000"/>
              </a:solidFill>
            </a:endParaRPr>
          </a:p>
          <a:p>
            <a:r>
              <a:rPr lang="vi-VN" smtClean="0">
                <a:solidFill>
                  <a:srgbClr val="000000"/>
                </a:solidFill>
              </a:rPr>
              <a:t>- Trẻ biết gọi tên quả cam, quả chuối.</a:t>
            </a:r>
          </a:p>
          <a:p>
            <a:r>
              <a:rPr lang="vi-VN" smtClean="0">
                <a:solidFill>
                  <a:srgbClr val="000000"/>
                </a:solidFill>
              </a:rPr>
              <a:t>- Trẻ nhận biết và gọi tên một số đặc điểm của quả cam, quả chuối: vỏ nhẵn, vỏ sần sùi, ruột, múi, hạt,…</a:t>
            </a:r>
          </a:p>
          <a:p>
            <a:r>
              <a:rPr lang="vi-VN" smtClean="0">
                <a:solidFill>
                  <a:srgbClr val="000000"/>
                </a:solidFill>
              </a:rPr>
              <a:t>- Trẻ biết ích lợi của các loại quả đối với sức khoẻ.</a:t>
            </a:r>
          </a:p>
          <a:p>
            <a:r>
              <a:rPr lang="vi-VN" b="1" smtClean="0">
                <a:solidFill>
                  <a:srgbClr val="000000"/>
                </a:solidFill>
              </a:rPr>
              <a:t>b. Kĩ năng:</a:t>
            </a:r>
            <a:endParaRPr lang="vi-VN" smtClean="0">
              <a:solidFill>
                <a:srgbClr val="000000"/>
              </a:solidFill>
            </a:endParaRPr>
          </a:p>
          <a:p>
            <a:r>
              <a:rPr lang="vi-VN" smtClean="0">
                <a:solidFill>
                  <a:srgbClr val="000000"/>
                </a:solidFill>
              </a:rPr>
              <a:t>- Trẻ chú ý quan sát và ghi nhớ có chủ định.</a:t>
            </a:r>
          </a:p>
          <a:p>
            <a:r>
              <a:rPr lang="vi-VN" smtClean="0">
                <a:solidFill>
                  <a:srgbClr val="000000"/>
                </a:solidFill>
              </a:rPr>
              <a:t>- Trẻ có kĩ năng nói to, rõ lời về tên gọi và một số đặc điểm của quả cam, quả chuối, trẻ nói cả câu: “Đây là quả cam”, “Đây là quả chuối”, “Quả cam màu xanh”, “Quả chuối màu vàng”, “Vỏ quả cam sần sùi”, “Vỏ quả chuối nhẵn”…</a:t>
            </a:r>
          </a:p>
          <a:p>
            <a:r>
              <a:rPr lang="vi-VN" smtClean="0">
                <a:solidFill>
                  <a:srgbClr val="000000"/>
                </a:solidFill>
              </a:rPr>
              <a:t>- Trẻ có kĩ năng phân biệt màu sắc của các loại quả.</a:t>
            </a:r>
          </a:p>
          <a:p>
            <a:r>
              <a:rPr lang="vi-VN" b="1" smtClean="0">
                <a:solidFill>
                  <a:srgbClr val="000000"/>
                </a:solidFill>
              </a:rPr>
              <a:t>c. Thái độ:</a:t>
            </a:r>
            <a:endParaRPr lang="vi-VN" smtClean="0">
              <a:solidFill>
                <a:srgbClr val="000000"/>
              </a:solidFill>
            </a:endParaRPr>
          </a:p>
          <a:p>
            <a:r>
              <a:rPr lang="vi-VN" smtClean="0">
                <a:solidFill>
                  <a:srgbClr val="000000"/>
                </a:solidFill>
              </a:rPr>
              <a:t>- Trẻ hứng thú tham gia vào các hoạt động cùng cô.</a:t>
            </a:r>
          </a:p>
          <a:p>
            <a:r>
              <a:rPr lang="vi-VN" smtClean="0">
                <a:solidFill>
                  <a:srgbClr val="000000"/>
                </a:solidFill>
              </a:rPr>
              <a:t>- Trẻ thích ăn các loại quả cho cơ thể khoẻ mạnh.</a:t>
            </a: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" y="382385"/>
            <a:ext cx="10888288" cy="5744702"/>
          </a:xfrm>
        </p:spPr>
        <p:txBody>
          <a:bodyPr/>
          <a:lstStyle/>
          <a:p>
            <a:r>
              <a:rPr lang="vi-VN" b="1">
                <a:solidFill>
                  <a:srgbClr val="000000"/>
                </a:solidFill>
              </a:rPr>
              <a:t>2/ Chuẩn bị:</a:t>
            </a:r>
            <a:endParaRPr lang="vi-VN">
              <a:solidFill>
                <a:srgbClr val="000000"/>
              </a:solidFill>
            </a:endParaRPr>
          </a:p>
          <a:p>
            <a:r>
              <a:rPr lang="vi-VN">
                <a:solidFill>
                  <a:srgbClr val="000000"/>
                </a:solidFill>
              </a:rPr>
              <a:t>- Clip về vườn cây ăn quả nhà bác Gấu.</a:t>
            </a:r>
          </a:p>
          <a:p>
            <a:r>
              <a:rPr lang="vi-VN">
                <a:solidFill>
                  <a:srgbClr val="000000"/>
                </a:solidFill>
              </a:rPr>
              <a:t>- Quả cam, quả chuối thật. Một số loại quả khác.</a:t>
            </a:r>
          </a:p>
          <a:p>
            <a:r>
              <a:rPr lang="vi-VN">
                <a:solidFill>
                  <a:srgbClr val="000000"/>
                </a:solidFill>
              </a:rPr>
              <a:t>- Nhạc bài hát: “Quả”</a:t>
            </a:r>
          </a:p>
          <a:p>
            <a:r>
              <a:rPr lang="vi-VN">
                <a:solidFill>
                  <a:srgbClr val="000000"/>
                </a:solidFill>
              </a:rPr>
              <a:t>- 1 cây cam, 1 cây chuối, 2 rổ đựng một số quả cam, quả chuối bằng nhựa.</a:t>
            </a:r>
          </a:p>
        </p:txBody>
      </p:sp>
    </p:spTree>
    <p:extLst>
      <p:ext uri="{BB962C8B-B14F-4D97-AF65-F5344CB8AC3E}">
        <p14:creationId xmlns:p14="http://schemas.microsoft.com/office/powerpoint/2010/main" val="3762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9" y="1163786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201296" y="432267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63" y="217390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146477" y="465520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9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8" y="216136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52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2" y="1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6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33" y="465520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6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8" y="216135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352</Words>
  <Application>Microsoft Office PowerPoint</Application>
  <PresentationFormat>Custom</PresentationFormat>
  <Paragraphs>44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 Light</vt:lpstr>
      <vt:lpstr>Calibri</vt:lpstr>
      <vt:lpstr>Times New Roman</vt:lpstr>
      <vt:lpstr>Tahoma</vt:lpstr>
      <vt:lpstr>等线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26</cp:revision>
  <dcterms:created xsi:type="dcterms:W3CDTF">2018-07-11T00:54:56Z</dcterms:created>
  <dcterms:modified xsi:type="dcterms:W3CDTF">2022-12-05T13:59:19Z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