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90" r:id="rId5"/>
    <p:sldId id="291" r:id="rId6"/>
    <p:sldId id="260" r:id="rId7"/>
    <p:sldId id="265" r:id="rId8"/>
    <p:sldId id="266" r:id="rId9"/>
    <p:sldId id="264" r:id="rId10"/>
    <p:sldId id="263" r:id="rId11"/>
    <p:sldId id="262" r:id="rId12"/>
    <p:sldId id="267" r:id="rId13"/>
    <p:sldId id="292" r:id="rId14"/>
    <p:sldId id="288" r:id="rId15"/>
    <p:sldId id="293" r:id="rId16"/>
    <p:sldId id="289" r:id="rId17"/>
    <p:sldId id="272" r:id="rId18"/>
    <p:sldId id="286" r:id="rId19"/>
    <p:sldId id="273" r:id="rId20"/>
    <p:sldId id="274" r:id="rId21"/>
    <p:sldId id="287" r:id="rId22"/>
    <p:sldId id="275" r:id="rId23"/>
    <p:sldId id="276" r:id="rId24"/>
    <p:sldId id="278" r:id="rId25"/>
    <p:sldId id="280" r:id="rId26"/>
    <p:sldId id="298" r:id="rId27"/>
    <p:sldId id="296" r:id="rId28"/>
    <p:sldId id="285" r:id="rId29"/>
    <p:sldId id="282" r:id="rId30"/>
    <p:sldId id="277" r:id="rId31"/>
    <p:sldId id="295" r:id="rId32"/>
    <p:sldId id="299" r:id="rId33"/>
    <p:sldId id="279" r:id="rId34"/>
    <p:sldId id="283" r:id="rId35"/>
    <p:sldId id="29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34" autoAdjust="0"/>
    <p:restoredTop sz="94660"/>
  </p:normalViewPr>
  <p:slideViewPr>
    <p:cSldViewPr snapToGrid="0">
      <p:cViewPr varScale="1">
        <p:scale>
          <a:sx n="73" d="100"/>
          <a:sy n="73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29291-A495-4987-9E81-3A8A88C5FA56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5EA4A-0AF7-4467-80EB-CBAFF0CB28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06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DD8-25FD-4591-A599-956B5186D0D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C74-2E7D-4614-99ED-00F51A432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2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DD8-25FD-4591-A599-956B5186D0D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C74-2E7D-4614-99ED-00F51A432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08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DD8-25FD-4591-A599-956B5186D0D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C74-2E7D-4614-99ED-00F51A432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DD8-25FD-4591-A599-956B5186D0D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C74-2E7D-4614-99ED-00F51A432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DD8-25FD-4591-A599-956B5186D0D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C74-2E7D-4614-99ED-00F51A432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5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DD8-25FD-4591-A599-956B5186D0D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C74-2E7D-4614-99ED-00F51A432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71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DD8-25FD-4591-A599-956B5186D0D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C74-2E7D-4614-99ED-00F51A432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63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DD8-25FD-4591-A599-956B5186D0D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C74-2E7D-4614-99ED-00F51A432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DD8-25FD-4591-A599-956B5186D0D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C74-2E7D-4614-99ED-00F51A432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8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DD8-25FD-4591-A599-956B5186D0D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C74-2E7D-4614-99ED-00F51A432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54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2DD8-25FD-4591-A599-956B5186D0D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DC74-2E7D-4614-99ED-00F51A432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4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E2DD8-25FD-4591-A599-956B5186D0DA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1DC74-2E7D-4614-99ED-00F51A432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2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5" Type="http://schemas.openxmlformats.org/officeDocument/2006/relationships/image" Target="../media/image1.png"/><Relationship Id="rId15" Type="http://schemas.openxmlformats.org/officeDocument/2006/relationships/audio" Target="../media/audio3.wav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0.wdp"/><Relationship Id="rId7" Type="http://schemas.openxmlformats.org/officeDocument/2006/relationships/image" Target="../media/image8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3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8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7.xm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5" Type="http://schemas.openxmlformats.org/officeDocument/2006/relationships/image" Target="../media/image11.png"/><Relationship Id="rId15" Type="http://schemas.openxmlformats.org/officeDocument/2006/relationships/slide" Target="slide9.xml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94.png"/><Relationship Id="rId18" Type="http://schemas.microsoft.com/office/2007/relationships/hdphoto" Target="../media/hdphoto17.wdp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12" Type="http://schemas.microsoft.com/office/2007/relationships/hdphoto" Target="../media/hdphoto14.wdp"/><Relationship Id="rId17" Type="http://schemas.openxmlformats.org/officeDocument/2006/relationships/image" Target="../media/image96.png"/><Relationship Id="rId2" Type="http://schemas.openxmlformats.org/officeDocument/2006/relationships/image" Target="../media/image87.png"/><Relationship Id="rId16" Type="http://schemas.microsoft.com/office/2007/relationships/hdphoto" Target="../media/hdphoto16.wdp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3.png"/><Relationship Id="rId5" Type="http://schemas.openxmlformats.org/officeDocument/2006/relationships/image" Target="../media/image89.png"/><Relationship Id="rId15" Type="http://schemas.openxmlformats.org/officeDocument/2006/relationships/image" Target="../media/image95.png"/><Relationship Id="rId10" Type="http://schemas.microsoft.com/office/2007/relationships/hdphoto" Target="../media/hdphoto13.wdp"/><Relationship Id="rId19" Type="http://schemas.openxmlformats.org/officeDocument/2006/relationships/image" Target="../media/image97.png"/><Relationship Id="rId4" Type="http://schemas.microsoft.com/office/2007/relationships/hdphoto" Target="../media/hdphoto11.wdp"/><Relationship Id="rId9" Type="http://schemas.openxmlformats.org/officeDocument/2006/relationships/image" Target="../media/image92.png"/><Relationship Id="rId1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png"/><Relationship Id="rId7" Type="http://schemas.openxmlformats.org/officeDocument/2006/relationships/image" Target="../media/image108.png"/><Relationship Id="rId2" Type="http://schemas.openxmlformats.org/officeDocument/2006/relationships/image" Target="../media/image10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35.png"/><Relationship Id="rId4" Type="http://schemas.microsoft.com/office/2007/relationships/hdphoto" Target="../media/hdphoto18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8069" y="4204019"/>
            <a:ext cx="3433703" cy="27040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4208" y="4153959"/>
            <a:ext cx="3433703" cy="27040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952" y="4204019"/>
            <a:ext cx="3433703" cy="2704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9598" y="262064"/>
            <a:ext cx="2362492" cy="2362492"/>
          </a:xfrm>
          <a:prstGeom prst="rect">
            <a:avLst/>
          </a:prstGeom>
        </p:spPr>
      </p:pic>
      <p:pic>
        <p:nvPicPr>
          <p:cNvPr id="1026" name="Picture 2" descr="Cat Kitten Cartoon, PNG, 6593x8051px, Cat, Animation, Carnivoran, Cartoon,  Cat Like Mammal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4634" y1="11189" x2="14634" y2="11189"/>
                        <a14:foregroundMark x1="56707" y1="24276" x2="56707" y2="24276"/>
                        <a14:foregroundMark x1="61463" y1="22278" x2="61463" y2="22278"/>
                        <a14:foregroundMark x1="30610" y1="41259" x2="30610" y2="41259"/>
                        <a14:foregroundMark x1="30610" y1="30070" x2="30610" y2="30070"/>
                        <a14:foregroundMark x1="26463" y1="38362" x2="26463" y2="38362"/>
                        <a14:foregroundMark x1="9268" y1="38362" x2="9268" y2="38362"/>
                        <a14:foregroundMark x1="11098" y1="32967" x2="11098" y2="32967"/>
                        <a14:foregroundMark x1="14024" y1="36364" x2="14024" y2="36364"/>
                        <a14:foregroundMark x1="12317" y1="8192" x2="12317" y2="8192"/>
                        <a14:foregroundMark x1="11098" y1="15984" x2="11098" y2="15984"/>
                        <a14:foregroundMark x1="60854" y1="19381" x2="60854" y2="19381"/>
                        <a14:foregroundMark x1="54390" y1="21778" x2="54390" y2="21778"/>
                        <a14:foregroundMark x1="56098" y1="26673" x2="56098" y2="26673"/>
                        <a14:foregroundMark x1="17073" y1="3397" x2="17073" y2="3397"/>
                        <a14:foregroundMark x1="12317" y1="26174" x2="12317" y2="26174"/>
                        <a14:foregroundMark x1="34146" y1="29570" x2="34146" y2="29570"/>
                        <a14:foregroundMark x1="26463" y1="33966" x2="26463" y2="33966"/>
                        <a14:foregroundMark x1="8659" y1="30569" x2="8659" y2="30569"/>
                        <a14:foregroundMark x1="8659" y1="36364" x2="8659" y2="36364"/>
                        <a14:foregroundMark x1="18780" y1="41758" x2="18780" y2="4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00" y="3343250"/>
            <a:ext cx="1892122" cy="230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happy mouse stock vector. Illustration of cute - 13677181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C6CED9"/>
              </a:clrFrom>
              <a:clrTo>
                <a:srgbClr val="C6CED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883" y1="18333" x2="43883" y2="18333"/>
                        <a14:foregroundMark x1="27261" y1="14667" x2="27261" y2="14667"/>
                        <a14:foregroundMark x1="41223" y1="15778" x2="41223" y2="15778"/>
                        <a14:foregroundMark x1="41223" y1="19444" x2="41223" y2="19444"/>
                        <a14:foregroundMark x1="37766" y1="46444" x2="37766" y2="46444"/>
                        <a14:foregroundMark x1="38697" y1="45000" x2="38697" y2="45000"/>
                        <a14:foregroundMark x1="42952" y1="42444" x2="42952" y2="42444"/>
                        <a14:foregroundMark x1="34707" y1="41333" x2="34707" y2="41333"/>
                        <a14:foregroundMark x1="37766" y1="54111" x2="37766" y2="54111"/>
                        <a14:foregroundMark x1="40824" y1="71222" x2="40824" y2="71222"/>
                        <a14:foregroundMark x1="32048" y1="70889" x2="32048" y2="70889"/>
                        <a14:foregroundMark x1="36835" y1="66778" x2="36835" y2="66778"/>
                        <a14:foregroundMark x1="40426" y1="66778" x2="40426" y2="66778"/>
                        <a14:foregroundMark x1="36436" y1="70889" x2="36436" y2="70889"/>
                        <a14:foregroundMark x1="37766" y1="40889" x2="37766" y2="4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741" y="3290531"/>
            <a:ext cx="2615783" cy="269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0225" y="3290531"/>
            <a:ext cx="2362492" cy="236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14 2.96296E-6 L 0.35391 -0.45162 " pathEditMode="relative" rAng="0" ptsTypes="AA" p14:bounceEnd="50000">
                                          <p:cBhvr>
                                            <p:cTn id="6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32" y="-22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2.59259E-6 L -0.33502 -0.45394 " pathEditMode="relative" rAng="0" ptsTypes="AA" p14:bounceEnd="50000">
                                          <p:cBhvr>
                                            <p:cTn id="11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758" y="-2270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3.33333E-6 L 0.01433 -0.44722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" y="-2236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e chon dung ro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14 2.96296E-6 L 0.35391 -0.45162 " pathEditMode="relative" rAng="0" ptsTypes="AA">
                                          <p:cBhvr>
                                            <p:cTn id="6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32" y="-22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2.59259E-6 L -0.33502 -0.45394 " pathEditMode="relative" rAng="0" ptsTypes="AA">
                                          <p:cBhvr>
                                            <p:cTn id="11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758" y="-2270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64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3.33333E-6 L 0.01433 -0.44722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" y="-2236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 chon dung ro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1083" y="3908612"/>
            <a:ext cx="4697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Câu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hỏi</a:t>
            </a:r>
            <a:r>
              <a:rPr lang="en-US" sz="6600" b="1" dirty="0" smtClean="0">
                <a:solidFill>
                  <a:srgbClr val="FF0000"/>
                </a:solidFill>
              </a:rPr>
              <a:t> 5: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3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69266" y="5518223"/>
            <a:ext cx="1137203" cy="11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739" y="728870"/>
            <a:ext cx="8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Nội</a:t>
            </a:r>
            <a:r>
              <a:rPr lang="en-US" dirty="0" smtClean="0"/>
              <a:t> dung </a:t>
            </a:r>
            <a:r>
              <a:rPr lang="en-US" dirty="0" err="1" smtClean="0"/>
              <a:t>tiếp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7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63"/>
          <a:stretch/>
        </p:blipFill>
        <p:spPr>
          <a:xfrm>
            <a:off x="-11378" y="-154555"/>
            <a:ext cx="1222894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2351" r="2965"/>
          <a:stretch/>
        </p:blipFill>
        <p:spPr>
          <a:xfrm rot="10800000" flipV="1">
            <a:off x="6043841" y="5570391"/>
            <a:ext cx="4419454" cy="1025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5143"/>
          <a:stretch/>
        </p:blipFill>
        <p:spPr>
          <a:xfrm>
            <a:off x="3014812" y="5881502"/>
            <a:ext cx="4407790" cy="1170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5143"/>
          <a:stretch/>
        </p:blipFill>
        <p:spPr>
          <a:xfrm flipH="1">
            <a:off x="0" y="5994916"/>
            <a:ext cx="2864816" cy="9435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5143"/>
          <a:stretch/>
        </p:blipFill>
        <p:spPr>
          <a:xfrm>
            <a:off x="-171895" y="5881511"/>
            <a:ext cx="4407790" cy="1170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5143"/>
          <a:stretch/>
        </p:blipFill>
        <p:spPr>
          <a:xfrm>
            <a:off x="5964928" y="6052057"/>
            <a:ext cx="3712461" cy="985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5143"/>
          <a:stretch/>
        </p:blipFill>
        <p:spPr>
          <a:xfrm>
            <a:off x="7993054" y="5889599"/>
            <a:ext cx="4407790" cy="1170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970" y="664726"/>
            <a:ext cx="7298167" cy="49196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37798" y="1020440"/>
            <a:ext cx="678041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 smtClean="0">
                <a:solidFill>
                  <a:schemeClr val="bg1"/>
                </a:solidFill>
              </a:rPr>
              <a:t>Hướng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dẫn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sử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dụng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các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nút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lệnh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trên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thanh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công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cụ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của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bài</a:t>
            </a:r>
            <a:r>
              <a:rPr lang="en-US" sz="1900" b="1" dirty="0" smtClean="0">
                <a:solidFill>
                  <a:schemeClr val="bg1"/>
                </a:solidFill>
              </a:rPr>
              <a:t> </a:t>
            </a:r>
            <a:r>
              <a:rPr lang="en-US" sz="1900" b="1" dirty="0" err="1" smtClean="0">
                <a:solidFill>
                  <a:schemeClr val="bg1"/>
                </a:solidFill>
              </a:rPr>
              <a:t>giảng</a:t>
            </a:r>
            <a:endParaRPr lang="en-US" sz="1900" b="1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24520" y="2854863"/>
            <a:ext cx="6103707" cy="78684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21960" y="1841183"/>
            <a:ext cx="1519334" cy="307777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</a:rPr>
              <a:t>Phát</a:t>
            </a:r>
            <a:r>
              <a:rPr lang="en-US" sz="1400" b="1" dirty="0" smtClean="0">
                <a:solidFill>
                  <a:srgbClr val="FF0000"/>
                </a:solidFill>
              </a:rPr>
              <a:t> / </a:t>
            </a:r>
            <a:r>
              <a:rPr lang="en-US" sz="1400" b="1" dirty="0" err="1" smtClean="0">
                <a:solidFill>
                  <a:srgbClr val="FF0000"/>
                </a:solidFill>
              </a:rPr>
              <a:t>Tạm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>
                <a:solidFill>
                  <a:srgbClr val="FF0000"/>
                </a:solidFill>
              </a:rPr>
              <a:t>d</a:t>
            </a:r>
            <a:r>
              <a:rPr lang="en-US" sz="1400" b="1" dirty="0" err="1" smtClean="0">
                <a:solidFill>
                  <a:srgbClr val="FF0000"/>
                </a:solidFill>
              </a:rPr>
              <a:t>ừng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32096" y="1839813"/>
            <a:ext cx="1049657" cy="307777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Quay </a:t>
            </a:r>
            <a:r>
              <a:rPr lang="en-US" sz="1400" b="1" dirty="0" err="1" smtClean="0">
                <a:solidFill>
                  <a:srgbClr val="FF0000"/>
                </a:solidFill>
              </a:rPr>
              <a:t>lại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2833" y="3913389"/>
            <a:ext cx="2052604" cy="307777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</a:rPr>
              <a:t>Tăng</a:t>
            </a:r>
            <a:r>
              <a:rPr lang="en-US" sz="1400" b="1" dirty="0" smtClean="0">
                <a:solidFill>
                  <a:srgbClr val="FF0000"/>
                </a:solidFill>
              </a:rPr>
              <a:t> / </a:t>
            </a:r>
            <a:r>
              <a:rPr lang="en-US" sz="1400" b="1" dirty="0" err="1" smtClean="0">
                <a:solidFill>
                  <a:srgbClr val="FF0000"/>
                </a:solidFill>
              </a:rPr>
              <a:t>giảm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âm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lượng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13327" y="4439096"/>
            <a:ext cx="1979541" cy="307777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Thu/ </a:t>
            </a:r>
            <a:r>
              <a:rPr lang="en-US" sz="1400" b="1" dirty="0" err="1" smtClean="0">
                <a:solidFill>
                  <a:srgbClr val="FF0000"/>
                </a:solidFill>
              </a:rPr>
              <a:t>Phóng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màn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hình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39129" y="4350933"/>
            <a:ext cx="1789425" cy="52322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ếp theo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17410" y="1875774"/>
            <a:ext cx="1765852" cy="307777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400" b="1" dirty="0" smtClean="0">
                <a:solidFill>
                  <a:srgbClr val="FF0000"/>
                </a:solidFill>
                <a:latin typeface="+mj-lt"/>
              </a:rPr>
              <a:t>Quay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 l</a:t>
            </a:r>
            <a:r>
              <a:rPr lang="vi-VN" sz="1400" b="1" dirty="0" smtClean="0">
                <a:solidFill>
                  <a:srgbClr val="FF0000"/>
                </a:solidFill>
                <a:latin typeface="+mj-lt"/>
              </a:rPr>
              <a:t>ại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+mj-lt"/>
              </a:rPr>
              <a:t>trang</a:t>
            </a:r>
            <a:r>
              <a:rPr lang="en-US" sz="1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+mj-lt"/>
              </a:rPr>
              <a:t>trước</a:t>
            </a:r>
            <a:endParaRPr lang="en-US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Right Arrow 20"/>
          <p:cNvSpPr/>
          <p:nvPr/>
        </p:nvSpPr>
        <p:spPr>
          <a:xfrm rot="5400000">
            <a:off x="10013496" y="3800105"/>
            <a:ext cx="899599" cy="1375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586" y="3067906"/>
            <a:ext cx="5749695" cy="393593"/>
          </a:xfrm>
          <a:prstGeom prst="rect">
            <a:avLst/>
          </a:prstGeom>
        </p:spPr>
      </p:pic>
      <p:sp>
        <p:nvSpPr>
          <p:cNvPr id="23" name="Bent Arrow 22"/>
          <p:cNvSpPr/>
          <p:nvPr/>
        </p:nvSpPr>
        <p:spPr>
          <a:xfrm flipH="1" flipV="1">
            <a:off x="7099268" y="3383103"/>
            <a:ext cx="237535" cy="124436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64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ent Arrow 23"/>
          <p:cNvSpPr/>
          <p:nvPr/>
        </p:nvSpPr>
        <p:spPr>
          <a:xfrm flipH="1" flipV="1">
            <a:off x="6915437" y="3381517"/>
            <a:ext cx="195947" cy="73912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64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Bent Arrow 24"/>
          <p:cNvSpPr/>
          <p:nvPr/>
        </p:nvSpPr>
        <p:spPr>
          <a:xfrm>
            <a:off x="6874514" y="1918669"/>
            <a:ext cx="218354" cy="1191165"/>
          </a:xfrm>
          <a:prstGeom prst="bentArrow">
            <a:avLst>
              <a:gd name="adj1" fmla="val 25000"/>
              <a:gd name="adj2" fmla="val 21570"/>
              <a:gd name="adj3" fmla="val 25000"/>
              <a:gd name="adj4" fmla="val 437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16200000">
            <a:off x="4879736" y="2520095"/>
            <a:ext cx="867550" cy="1443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Bent Arrow 26"/>
          <p:cNvSpPr/>
          <p:nvPr/>
        </p:nvSpPr>
        <p:spPr>
          <a:xfrm rot="10800000" flipH="1" flipV="1">
            <a:off x="9433432" y="1992532"/>
            <a:ext cx="173403" cy="1132032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64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506">
            <a:off x="10631470" y="5859879"/>
            <a:ext cx="1220348" cy="7185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6753" flipH="1">
            <a:off x="6414773" y="6146528"/>
            <a:ext cx="691932" cy="43977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2966">
            <a:off x="91576" y="-73476"/>
            <a:ext cx="1345718" cy="134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9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63"/>
          <a:stretch/>
        </p:blipFill>
        <p:spPr>
          <a:xfrm>
            <a:off x="24506" y="6249"/>
            <a:ext cx="1222894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2351" r="2965"/>
          <a:stretch/>
        </p:blipFill>
        <p:spPr>
          <a:xfrm rot="10800000" flipV="1">
            <a:off x="6225070" y="5489602"/>
            <a:ext cx="3884728" cy="1025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35143"/>
          <a:stretch/>
        </p:blipFill>
        <p:spPr>
          <a:xfrm>
            <a:off x="3014812" y="5881502"/>
            <a:ext cx="4407790" cy="1170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5143"/>
          <a:stretch/>
        </p:blipFill>
        <p:spPr>
          <a:xfrm flipH="1">
            <a:off x="0" y="5994916"/>
            <a:ext cx="2864816" cy="9435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5143"/>
          <a:stretch/>
        </p:blipFill>
        <p:spPr>
          <a:xfrm>
            <a:off x="-171895" y="5881511"/>
            <a:ext cx="4407790" cy="1170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5143"/>
          <a:stretch/>
        </p:blipFill>
        <p:spPr>
          <a:xfrm>
            <a:off x="5964928" y="6052057"/>
            <a:ext cx="3712461" cy="985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5143"/>
          <a:stretch/>
        </p:blipFill>
        <p:spPr>
          <a:xfrm>
            <a:off x="8021509" y="5915581"/>
            <a:ext cx="4407790" cy="11703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499" y="418011"/>
            <a:ext cx="6902428" cy="511578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506">
            <a:off x="10631470" y="5859879"/>
            <a:ext cx="1220348" cy="7185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6753" flipH="1">
            <a:off x="6414773" y="6146528"/>
            <a:ext cx="691932" cy="4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2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47455" r="71606" b="22341"/>
          <a:stretch/>
        </p:blipFill>
        <p:spPr>
          <a:xfrm>
            <a:off x="5711822" y="2558313"/>
            <a:ext cx="1092925" cy="1162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b="60011"/>
          <a:stretch/>
        </p:blipFill>
        <p:spPr>
          <a:xfrm>
            <a:off x="2298062" y="2181668"/>
            <a:ext cx="3849188" cy="15392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28533" t="46771" r="51105" b="23365"/>
          <a:stretch/>
        </p:blipFill>
        <p:spPr>
          <a:xfrm>
            <a:off x="6804747" y="2590967"/>
            <a:ext cx="783772" cy="11495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50932" t="43440" r="28367" b="25003"/>
          <a:stretch/>
        </p:blipFill>
        <p:spPr>
          <a:xfrm>
            <a:off x="7588519" y="2506233"/>
            <a:ext cx="796834" cy="121467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385353" y="3396342"/>
            <a:ext cx="183881" cy="2435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681444" y="3396342"/>
            <a:ext cx="183881" cy="24357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993451" y="3413627"/>
            <a:ext cx="183881" cy="24357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6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77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806">
            <a:off x="207191" y="5601276"/>
            <a:ext cx="1462583" cy="1256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C01597-2940-4E4A-80AD-E2CC5BAAA70D}"/>
              </a:ext>
            </a:extLst>
          </p:cNvPr>
          <p:cNvSpPr txBox="1"/>
          <p:nvPr/>
        </p:nvSpPr>
        <p:spPr>
          <a:xfrm>
            <a:off x="1225424" y="1447793"/>
            <a:ext cx="527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TRƯỜNG MẦM NON PHÚC ĐỒNG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53" y="2076386"/>
            <a:ext cx="975667" cy="9813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15" y="4136981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8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25" y="695678"/>
            <a:ext cx="363855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561" y="1094136"/>
            <a:ext cx="2300817" cy="1870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156" y="969475"/>
            <a:ext cx="3360561" cy="1277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236" y="3362678"/>
            <a:ext cx="4105275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969" y="2371149"/>
            <a:ext cx="3105150" cy="2419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8503885" y="2821493"/>
            <a:ext cx="2783064" cy="1215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1792" y="2427637"/>
            <a:ext cx="3505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50" t="16473" r="-350" b="14097"/>
          <a:stretch/>
        </p:blipFill>
        <p:spPr>
          <a:xfrm>
            <a:off x="4600136" y="3094893"/>
            <a:ext cx="4024380" cy="2771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80" b="72769" l="2087" r="100000"/>
                    </a14:imgEffect>
                  </a14:imgLayer>
                </a14:imgProps>
              </a:ext>
            </a:extLst>
          </a:blip>
          <a:srcRect t="11586" b="26107"/>
          <a:stretch/>
        </p:blipFill>
        <p:spPr>
          <a:xfrm>
            <a:off x="1631853" y="942457"/>
            <a:ext cx="7891975" cy="373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41" y="1110526"/>
            <a:ext cx="1878635" cy="1878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350" y="184229"/>
            <a:ext cx="3140599" cy="3140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937" y="664580"/>
            <a:ext cx="4086827" cy="4086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2398" y="623405"/>
            <a:ext cx="2311078" cy="2311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7112" y="2989161"/>
            <a:ext cx="2021711" cy="2021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110" y="3085015"/>
            <a:ext cx="3474174" cy="3332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3350" y="5224771"/>
            <a:ext cx="2217724" cy="11079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570" y="3757018"/>
            <a:ext cx="2660780" cy="266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2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29" y="839571"/>
            <a:ext cx="1816765" cy="214597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12998" y="851949"/>
            <a:ext cx="1802296" cy="213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1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094" y="3934827"/>
            <a:ext cx="1816765" cy="2145978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9137563" y="3947205"/>
            <a:ext cx="1802296" cy="213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6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094" y="815065"/>
            <a:ext cx="1816765" cy="2145978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9123094" y="827443"/>
            <a:ext cx="1802296" cy="213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3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08" y="851949"/>
            <a:ext cx="1816765" cy="2145978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5242877" y="851949"/>
            <a:ext cx="1802296" cy="213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2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45" y="3764610"/>
            <a:ext cx="1816765" cy="2145978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366314" y="3753301"/>
            <a:ext cx="1802296" cy="213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4</a:t>
            </a:r>
            <a:endParaRPr lang="en-US" sz="6600" dirty="0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76" y="3934827"/>
            <a:ext cx="1816765" cy="2145978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5183545" y="3947205"/>
            <a:ext cx="1802296" cy="213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</a:rPr>
              <a:t>5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3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3" grpId="0" animBg="1"/>
      <p:bldP spid="3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7477" y="3028696"/>
            <a:ext cx="3429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805" y="302376"/>
            <a:ext cx="4440820" cy="4440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6355" y="3063001"/>
            <a:ext cx="3480122" cy="34801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019" y="1338670"/>
            <a:ext cx="2132395" cy="2132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341" y="3593254"/>
            <a:ext cx="2691613" cy="2691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8239" y="1888518"/>
            <a:ext cx="2280356" cy="22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6" y="0"/>
            <a:ext cx="2247900" cy="2524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756" y="136072"/>
            <a:ext cx="24765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652" y="-150729"/>
            <a:ext cx="3110865" cy="2244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665" y="136072"/>
            <a:ext cx="24765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450" y="3402362"/>
            <a:ext cx="2346960" cy="2346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858" y="2634343"/>
            <a:ext cx="3614057" cy="36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4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35107" b="41330"/>
          <a:stretch/>
        </p:blipFill>
        <p:spPr>
          <a:xfrm rot="10800000">
            <a:off x="1421479" y="2723226"/>
            <a:ext cx="3481118" cy="820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64501" b="10776"/>
          <a:stretch/>
        </p:blipFill>
        <p:spPr>
          <a:xfrm>
            <a:off x="1421478" y="4019588"/>
            <a:ext cx="3481118" cy="8606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5191" b="71632"/>
          <a:stretch/>
        </p:blipFill>
        <p:spPr>
          <a:xfrm>
            <a:off x="1421479" y="1440313"/>
            <a:ext cx="3481118" cy="806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6344" y="343562"/>
            <a:ext cx="1818191" cy="18181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t="4945" b="65895"/>
          <a:stretch/>
        </p:blipFill>
        <p:spPr>
          <a:xfrm>
            <a:off x="6601773" y="146602"/>
            <a:ext cx="4438273" cy="1294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-1" t="60221" r="-4000" b="13154"/>
          <a:stretch/>
        </p:blipFill>
        <p:spPr>
          <a:xfrm>
            <a:off x="6601773" y="2290702"/>
            <a:ext cx="4615841" cy="1181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3664" t="34793" r="5036" b="40167"/>
          <a:stretch/>
        </p:blipFill>
        <p:spPr>
          <a:xfrm>
            <a:off x="6774602" y="1322996"/>
            <a:ext cx="4092613" cy="111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1479" y="1551337"/>
            <a:ext cx="330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1478" y="2799579"/>
            <a:ext cx="330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1478" y="4157507"/>
            <a:ext cx="330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7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807654"/>
            <a:ext cx="7292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https://www.google.com.vn/search?q=bi%E1%BB%83n%20treo%20cartoon&amp;tbm=isch&amp;hl=en&amp;tbs=rimg:CfGE0UJ53xP8YUL07G7p3WVcsgIGCgIIABAA&amp;sa=X&amp;ved=0CBsQuIIBahcKEwjA8s3907f0AhUAAAAAHQAAAAAQDA&amp;biw=1305&amp;bih=559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300798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https://www.google.com.vn/search?q=title+png&amp;tbm=isch&amp;hl=en&amp;sa=X&amp;ved=2ahUKEwie2Y-Z1Lf0AhUJyZQKHXjCC8cQrNwCKAB6BQgBELsB&amp;biw=1305&amp;bih=559#imgrc=xiIxj4CpRXgzfM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5911" y="462844"/>
            <a:ext cx="704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Các trang wed tìm hình đẹp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56355" y="88432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https://www.google.com.vn/search?q=tree+branch+clipart&amp;tbm=isch&amp;hl=en&amp;sa=X&amp;ved=2ahUKEwi2hLvd1Lf0AhUnHKYKHeuHD_YQrNwCKAB6BQgBEO0B&amp;biw=1305&amp;bih=559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4208312"/>
            <a:ext cx="110292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oogle.com.vn/search?q=bi%E1%BB%83n+treo+cartoon&amp;tbm=isch&amp;ved=2ahUKEwjNhqni1Lf0AhVDWpQKHWNwCA4Q2-cCegQIABAA&amp;oq=bi%E1%BB%83n+treo&amp;gs_lcp=CgNpbWcQARgAMgcIIxDvAxAnMgUIABCABDIECAAQHjIECAAQHjIECAAQHjIECAAQHjIECAAQHjIECAAQHjIECAAQHjIECAAQHjoGCAAQBxAeOgQIABBDOgcIABCxAxBDOggIABCABBCxAzoLCAAQgAQQsQMQgwE6BggAEAgQHlDkCFiyFmDaJWgCcAB4AYABsQGIAcMJkgEDOC40mAEAoAEBqgELZ3dzLXdpei1pbWfAAQE&amp;sclient=img&amp;ei=Mq6hYc2lH8O00QTj4KFw&amp;bih=559&amp;biw=1305&amp;hl=en</a:t>
            </a:r>
          </a:p>
        </p:txBody>
      </p:sp>
    </p:spTree>
    <p:extLst>
      <p:ext uri="{BB962C8B-B14F-4D97-AF65-F5344CB8AC3E}">
        <p14:creationId xmlns:p14="http://schemas.microsoft.com/office/powerpoint/2010/main" val="129227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5143"/>
          <a:stretch/>
        </p:blipFill>
        <p:spPr>
          <a:xfrm>
            <a:off x="-182481" y="5601883"/>
            <a:ext cx="4149318" cy="1101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143" y="5447532"/>
            <a:ext cx="5316377" cy="14104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01" l="308" r="99154">
                        <a14:foregroundMark x1="29846" y1="5362" x2="29846" y2="5362"/>
                        <a14:foregroundMark x1="27923" y1="9434" x2="27923" y2="9434"/>
                        <a14:foregroundMark x1="32923" y1="6058" x2="32923" y2="6058"/>
                        <a14:foregroundMark x1="41154" y1="8441" x2="41154" y2="8441"/>
                        <a14:foregroundMark x1="51077" y1="20854" x2="51077" y2="20854"/>
                        <a14:foregroundMark x1="51308" y1="24926" x2="51308" y2="24926"/>
                        <a14:foregroundMark x1="49692" y1="29494" x2="49692" y2="29494"/>
                        <a14:foregroundMark x1="59462" y1="26316" x2="59462" y2="26316"/>
                        <a14:foregroundMark x1="65231" y1="21748" x2="65231" y2="21748"/>
                        <a14:foregroundMark x1="74846" y1="29891" x2="74846" y2="29891"/>
                        <a14:foregroundMark x1="77615" y1="29891" x2="77615" y2="29891"/>
                        <a14:foregroundMark x1="74308" y1="33764" x2="74308" y2="33764"/>
                        <a14:foregroundMark x1="71231" y1="39126" x2="71231" y2="39126"/>
                        <a14:foregroundMark x1="80769" y1="44091" x2="80769" y2="44091"/>
                        <a14:foregroundMark x1="80615" y1="48361" x2="80615" y2="48361"/>
                        <a14:foregroundMark x1="87462" y1="46574" x2="87462" y2="46574"/>
                        <a14:foregroundMark x1="90538" y1="46574" x2="90538" y2="46574"/>
                        <a14:foregroundMark x1="55462" y1="58788" x2="55462" y2="58788"/>
                        <a14:foregroundMark x1="63308" y1="41410" x2="63308" y2="41410"/>
                        <a14:foregroundMark x1="65077" y1="43893" x2="65077" y2="43893"/>
                        <a14:foregroundMark x1="58462" y1="63257" x2="59154" y2="63257"/>
                        <a14:foregroundMark x1="63308" y1="62562" x2="63308" y2="62562"/>
                        <a14:foregroundMark x1="66846" y1="61668" x2="66846" y2="61668"/>
                        <a14:foregroundMark x1="41154" y1="65243" x2="41154" y2="65243"/>
                        <a14:foregroundMark x1="41154" y1="66634" x2="41154" y2="66634"/>
                        <a14:foregroundMark x1="29154" y1="29196" x2="29154" y2="29196"/>
                        <a14:foregroundMark x1="28231" y1="24727" x2="28231" y2="24727"/>
                        <a14:foregroundMark x1="19000" y1="15690" x2="19000" y2="15690"/>
                        <a14:foregroundMark x1="21615" y1="16187" x2="21615" y2="16187"/>
                        <a14:foregroundMark x1="5923" y1="33764" x2="5923" y2="33764"/>
                        <a14:foregroundMark x1="5385" y1="43893" x2="5385" y2="43893"/>
                        <a14:foregroundMark x1="4692" y1="49255" x2="4692" y2="49255"/>
                        <a14:foregroundMark x1="3615" y1="54022" x2="3615" y2="54022"/>
                        <a14:foregroundMark x1="7462" y1="54022" x2="7462" y2="54022"/>
                        <a14:foregroundMark x1="14308" y1="51043" x2="14308" y2="51043"/>
                        <a14:foregroundMark x1="16923" y1="49553" x2="16923" y2="49553"/>
                        <a14:foregroundMark x1="39231" y1="23635" x2="39231" y2="23635"/>
                        <a14:foregroundMark x1="37000" y1="12115" x2="37000" y2="12115"/>
                        <a14:foregroundMark x1="38923" y1="30387" x2="38923" y2="30387"/>
                        <a14:foregroundMark x1="41846" y1="27210" x2="41846" y2="27210"/>
                        <a14:foregroundMark x1="42000" y1="26316" x2="42000" y2="26316"/>
                        <a14:foregroundMark x1="42769" y1="24727" x2="42769" y2="24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219" y="-20573"/>
            <a:ext cx="8057542" cy="6569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6148" y="5364589"/>
            <a:ext cx="6579610" cy="1745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411" y="5359405"/>
            <a:ext cx="6579610" cy="174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5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248845" y="138318"/>
            <a:ext cx="5940459" cy="35089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860887" y="195491"/>
            <a:ext cx="4921810" cy="2978792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03275" y="3454951"/>
            <a:ext cx="6819884" cy="30651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128" y="311349"/>
            <a:ext cx="1334184" cy="15433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007" y="311349"/>
            <a:ext cx="1334184" cy="15433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112" y="300895"/>
            <a:ext cx="1334184" cy="15433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628" y="331864"/>
            <a:ext cx="1334184" cy="1543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20918028">
            <a:off x="869031" y="803186"/>
            <a:ext cx="1081657" cy="8596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>
            <a:off x="3686759" y="368263"/>
            <a:ext cx="1028652" cy="8174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806195">
            <a:off x="485668" y="1774400"/>
            <a:ext cx="1137819" cy="9042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>
            <a:off x="1584820" y="2572789"/>
            <a:ext cx="1154723" cy="9176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20811025">
            <a:off x="3102052" y="2695928"/>
            <a:ext cx="1079514" cy="8579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3851536" y="4831899"/>
            <a:ext cx="1159854" cy="12313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5259955" y="5185023"/>
            <a:ext cx="1159854" cy="12313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4349573" y="3869284"/>
            <a:ext cx="1159854" cy="123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5483784" y="3647233"/>
            <a:ext cx="1159854" cy="1231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6410986" y="5262064"/>
            <a:ext cx="1159854" cy="12313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6621741" y="3626445"/>
            <a:ext cx="1159854" cy="12313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357" y="1500972"/>
            <a:ext cx="1334184" cy="15433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653" y="1609257"/>
            <a:ext cx="1210022" cy="13997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2813" y="1585882"/>
            <a:ext cx="1252364" cy="1446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9487" y="1641758"/>
            <a:ext cx="1175933" cy="13584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20918028">
            <a:off x="3252138" y="1482651"/>
            <a:ext cx="1075285" cy="8545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>
            <a:off x="4417524" y="2235543"/>
            <a:ext cx="1028652" cy="8174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806195">
            <a:off x="1848026" y="1544292"/>
            <a:ext cx="1137819" cy="9042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806195">
            <a:off x="2080663" y="415474"/>
            <a:ext cx="1137819" cy="9042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806195">
            <a:off x="4686082" y="972344"/>
            <a:ext cx="1137819" cy="9042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7819499" y="3860417"/>
            <a:ext cx="1159854" cy="12313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8846774" y="4493875"/>
            <a:ext cx="1159854" cy="12313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7531057" y="5084552"/>
            <a:ext cx="1159854" cy="12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8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3834" y="295652"/>
            <a:ext cx="5286257" cy="280564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128" y="311349"/>
            <a:ext cx="1334184" cy="15433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007" y="311349"/>
            <a:ext cx="1334184" cy="15433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112" y="300895"/>
            <a:ext cx="1334184" cy="15433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628" y="331864"/>
            <a:ext cx="1334184" cy="15433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168617">
            <a:off x="524973" y="326431"/>
            <a:ext cx="1262164" cy="8596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>
            <a:off x="3944647" y="339430"/>
            <a:ext cx="1194010" cy="9489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806195">
            <a:off x="462802" y="1274027"/>
            <a:ext cx="1137819" cy="9042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>
            <a:off x="978175" y="2164563"/>
            <a:ext cx="1154723" cy="9176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20811025">
            <a:off x="1709385" y="1281899"/>
            <a:ext cx="1079514" cy="8579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3857981" y="5194402"/>
            <a:ext cx="1159854" cy="12313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5219132" y="5211760"/>
            <a:ext cx="1159854" cy="12313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4613893" y="3647233"/>
            <a:ext cx="1159854" cy="12313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5799059" y="3632104"/>
            <a:ext cx="1159854" cy="1231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6659687" y="5246971"/>
            <a:ext cx="1159854" cy="12313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7080153" y="3569600"/>
            <a:ext cx="1159854" cy="12313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357" y="1500972"/>
            <a:ext cx="1334184" cy="15433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048" y="1609428"/>
            <a:ext cx="1210022" cy="13997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2813" y="1585882"/>
            <a:ext cx="1252364" cy="1446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9301" y="1665285"/>
            <a:ext cx="1175933" cy="13584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20918028">
            <a:off x="4450748" y="1291539"/>
            <a:ext cx="1075285" cy="8545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>
            <a:off x="2430604" y="2164563"/>
            <a:ext cx="1139326" cy="81749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806195">
            <a:off x="2959277" y="1204432"/>
            <a:ext cx="1137819" cy="9042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806195">
            <a:off x="2232452" y="354494"/>
            <a:ext cx="1137819" cy="90425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76" b="88708" l="119" r="100000"/>
                    </a14:imgEffect>
                  </a14:imgLayer>
                </a14:imgProps>
              </a:ext>
            </a:extLst>
          </a:blip>
          <a:srcRect t="10842" b="11443"/>
          <a:stretch/>
        </p:blipFill>
        <p:spPr>
          <a:xfrm rot="806195">
            <a:off x="3818918" y="2117907"/>
            <a:ext cx="1137819" cy="90425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8414337" y="3632104"/>
            <a:ext cx="1159854" cy="12313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3454039" y="3632104"/>
            <a:ext cx="1159854" cy="12313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l="21560" t="7882" r="23095" b="11999"/>
          <a:stretch/>
        </p:blipFill>
        <p:spPr>
          <a:xfrm>
            <a:off x="7982836" y="5246971"/>
            <a:ext cx="1159854" cy="123137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374928" y="250004"/>
            <a:ext cx="4045271" cy="277007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81182" y="3331435"/>
            <a:ext cx="6396085" cy="33150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8842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31567" y="853314"/>
            <a:ext cx="4775237" cy="26539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60262" y="947851"/>
            <a:ext cx="4775237" cy="26539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450" y="1587105"/>
            <a:ext cx="1153530" cy="13343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264" y="2168409"/>
            <a:ext cx="1153530" cy="13343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048" y="919928"/>
            <a:ext cx="1153530" cy="13343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048" y="2180289"/>
            <a:ext cx="1153530" cy="13343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509" y="2168409"/>
            <a:ext cx="1153530" cy="1334354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306325" y="3409919"/>
            <a:ext cx="4775237" cy="26539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638" y="3525648"/>
            <a:ext cx="1349096" cy="9978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228" y="3496813"/>
            <a:ext cx="1349096" cy="9978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273" y="4154255"/>
            <a:ext cx="1349096" cy="9978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493" y="4884616"/>
            <a:ext cx="1349096" cy="99782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863" y="4081339"/>
            <a:ext cx="1349096" cy="9978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346" y="1289736"/>
            <a:ext cx="1589625" cy="14147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751" y="1072036"/>
            <a:ext cx="1589625" cy="14147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509" y="1108012"/>
            <a:ext cx="1589625" cy="141479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599" y="1805930"/>
            <a:ext cx="1589625" cy="14147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0519" y="1968628"/>
            <a:ext cx="1589625" cy="141479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326" y="1297208"/>
            <a:ext cx="1589625" cy="141479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264" y="1029886"/>
            <a:ext cx="1153530" cy="133435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090" y="963507"/>
            <a:ext cx="1153530" cy="133435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70" y="1506050"/>
            <a:ext cx="1153530" cy="13343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855" y="4903129"/>
            <a:ext cx="1349096" cy="9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4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1921" y="235303"/>
            <a:ext cx="5697415" cy="22226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52300" y="457200"/>
            <a:ext cx="2469762" cy="1861344"/>
            <a:chOff x="1131567" y="853314"/>
            <a:chExt cx="4775237" cy="2653950"/>
          </a:xfrm>
        </p:grpSpPr>
        <p:sp>
          <p:nvSpPr>
            <p:cNvPr id="24" name="Oval 23"/>
            <p:cNvSpPr/>
            <p:nvPr/>
          </p:nvSpPr>
          <p:spPr>
            <a:xfrm>
              <a:off x="1131567" y="853314"/>
              <a:ext cx="4775237" cy="26539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176" b="88708" l="119" r="100000"/>
                      </a14:imgEffect>
                    </a14:imgLayer>
                  </a14:imgProps>
                </a:ext>
              </a:extLst>
            </a:blip>
            <a:srcRect t="10842" b="11443"/>
            <a:stretch/>
          </p:blipFill>
          <p:spPr>
            <a:xfrm rot="20918028">
              <a:off x="3287062" y="1483192"/>
              <a:ext cx="2195669" cy="174495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176" b="88708" l="119" r="100000"/>
                      </a14:imgEffect>
                    </a14:imgLayer>
                  </a14:imgProps>
                </a:ext>
              </a:extLst>
            </a:blip>
            <a:srcRect t="10842" b="11443"/>
            <a:stretch/>
          </p:blipFill>
          <p:spPr>
            <a:xfrm rot="806195">
              <a:off x="1376243" y="1382710"/>
              <a:ext cx="2183047" cy="173492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150629" y="457200"/>
            <a:ext cx="2570903" cy="1901100"/>
            <a:chOff x="6110550" y="853314"/>
            <a:chExt cx="4775237" cy="2653950"/>
          </a:xfrm>
        </p:grpSpPr>
        <p:sp>
          <p:nvSpPr>
            <p:cNvPr id="21" name="Oval 20"/>
            <p:cNvSpPr/>
            <p:nvPr/>
          </p:nvSpPr>
          <p:spPr>
            <a:xfrm>
              <a:off x="6110550" y="853314"/>
              <a:ext cx="4775237" cy="265395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0248" y="1034852"/>
              <a:ext cx="1875624" cy="216964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8205" y="1034852"/>
              <a:ext cx="1875624" cy="216964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1330" y="1034852"/>
              <a:ext cx="1875624" cy="2169640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6282233" y="337626"/>
            <a:ext cx="4833257" cy="176348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47455" r="71606" b="22341"/>
          <a:stretch/>
        </p:blipFill>
        <p:spPr>
          <a:xfrm>
            <a:off x="9695993" y="611948"/>
            <a:ext cx="1092925" cy="11625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b="60011"/>
          <a:stretch/>
        </p:blipFill>
        <p:spPr>
          <a:xfrm>
            <a:off x="6282233" y="235303"/>
            <a:ext cx="3849188" cy="15392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2110" y="2603749"/>
            <a:ext cx="7240352" cy="2252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2561" t="5687" r="3127" b="32827"/>
          <a:stretch/>
        </p:blipFill>
        <p:spPr>
          <a:xfrm>
            <a:off x="2951946" y="2746088"/>
            <a:ext cx="2165189" cy="14337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17723" t="23603" r="17591" b="16642"/>
          <a:stretch/>
        </p:blipFill>
        <p:spPr>
          <a:xfrm>
            <a:off x="502680" y="2774899"/>
            <a:ext cx="2140760" cy="14337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l="13182" t="10911" r="13182" b="11028"/>
          <a:stretch/>
        </p:blipFill>
        <p:spPr>
          <a:xfrm>
            <a:off x="5321117" y="2774899"/>
            <a:ext cx="2140760" cy="143373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86564" y="4280143"/>
            <a:ext cx="772992" cy="5756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21801" y="4280143"/>
            <a:ext cx="772992" cy="5756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2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05001" y="4280143"/>
            <a:ext cx="772992" cy="5756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solidFill>
                  <a:srgbClr val="FF0000"/>
                </a:solidFill>
              </a:rPr>
              <a:t>3</a:t>
            </a:r>
            <a:endParaRPr lang="en-US" sz="4800" b="1" dirty="0">
              <a:solidFill>
                <a:srgbClr val="FF000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949694" y="2846407"/>
            <a:ext cx="3800000" cy="3423764"/>
            <a:chOff x="436742" y="2600300"/>
            <a:chExt cx="5949933" cy="4610947"/>
          </a:xfrm>
        </p:grpSpPr>
        <p:sp>
          <p:nvSpPr>
            <p:cNvPr id="30" name="Rectangle 29"/>
            <p:cNvSpPr/>
            <p:nvPr/>
          </p:nvSpPr>
          <p:spPr>
            <a:xfrm>
              <a:off x="436742" y="2600300"/>
              <a:ext cx="5949933" cy="193088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/>
            <a:srcRect l="72134" t="41848" r="5395" b="23487"/>
            <a:stretch/>
          </p:blipFill>
          <p:spPr>
            <a:xfrm>
              <a:off x="629568" y="5746660"/>
              <a:ext cx="1312211" cy="1464587"/>
            </a:xfrm>
            <a:prstGeom prst="rect">
              <a:avLst/>
            </a:prstGeom>
          </p:spPr>
        </p:pic>
      </p:grpSp>
      <p:sp>
        <p:nvSpPr>
          <p:cNvPr id="32" name="Oval 31"/>
          <p:cNvSpPr/>
          <p:nvPr/>
        </p:nvSpPr>
        <p:spPr>
          <a:xfrm>
            <a:off x="10493920" y="3732936"/>
            <a:ext cx="158633" cy="2298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0767794" y="3732936"/>
            <a:ext cx="158633" cy="2298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1019678" y="3745305"/>
            <a:ext cx="158633" cy="2298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659988" y="858129"/>
            <a:ext cx="9200270" cy="5556739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441819" y="1066315"/>
            <a:ext cx="4261473" cy="2588678"/>
            <a:chOff x="2532185" y="1979775"/>
            <a:chExt cx="3615398" cy="2453768"/>
          </a:xfrm>
        </p:grpSpPr>
        <p:sp>
          <p:nvSpPr>
            <p:cNvPr id="9" name="Rectangle 8"/>
            <p:cNvSpPr/>
            <p:nvPr/>
          </p:nvSpPr>
          <p:spPr>
            <a:xfrm>
              <a:off x="2532185" y="1990606"/>
              <a:ext cx="3615398" cy="24174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176" b="88708" l="119" r="100000"/>
                      </a14:imgEffect>
                    </a14:imgLayer>
                  </a14:imgProps>
                </a:ext>
              </a:extLst>
            </a:blip>
            <a:srcRect t="10842" b="11443"/>
            <a:stretch/>
          </p:blipFill>
          <p:spPr>
            <a:xfrm rot="432061">
              <a:off x="2828489" y="2117041"/>
              <a:ext cx="1393288" cy="110728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176" b="88708" l="119" r="100000"/>
                      </a14:imgEffect>
                    </a14:imgLayer>
                  </a14:imgProps>
                </a:ext>
              </a:extLst>
            </a:blip>
            <a:srcRect t="10842" b="11443"/>
            <a:stretch/>
          </p:blipFill>
          <p:spPr>
            <a:xfrm rot="766830">
              <a:off x="3777656" y="2634849"/>
              <a:ext cx="1393288" cy="110728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176" b="88708" l="119" r="100000"/>
                      </a14:imgEffect>
                    </a14:imgLayer>
                  </a14:imgProps>
                </a:ext>
              </a:extLst>
            </a:blip>
            <a:srcRect t="10842" b="11443"/>
            <a:stretch/>
          </p:blipFill>
          <p:spPr>
            <a:xfrm>
              <a:off x="2812952" y="3300756"/>
              <a:ext cx="1393288" cy="110728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176" b="88708" l="119" r="100000"/>
                      </a14:imgEffect>
                    </a14:imgLayer>
                  </a14:imgProps>
                </a:ext>
              </a:extLst>
            </a:blip>
            <a:srcRect t="10842" b="11443"/>
            <a:stretch/>
          </p:blipFill>
          <p:spPr>
            <a:xfrm>
              <a:off x="4704370" y="3326262"/>
              <a:ext cx="1393288" cy="110728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176" b="88708" l="119" r="100000"/>
                      </a14:imgEffect>
                    </a14:imgLayer>
                  </a14:imgProps>
                </a:ext>
              </a:extLst>
            </a:blip>
            <a:srcRect t="10842" b="11443"/>
            <a:stretch/>
          </p:blipFill>
          <p:spPr>
            <a:xfrm>
              <a:off x="2800245" y="3227454"/>
              <a:ext cx="1393288" cy="110728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176" b="88708" l="119" r="100000"/>
                      </a14:imgEffect>
                    </a14:imgLayer>
                  </a14:imgProps>
                </a:ext>
              </a:extLst>
            </a:blip>
            <a:srcRect t="10842" b="11443"/>
            <a:stretch/>
          </p:blipFill>
          <p:spPr>
            <a:xfrm rot="766830">
              <a:off x="4686088" y="1979775"/>
              <a:ext cx="1393288" cy="1107281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824547" y="3795124"/>
            <a:ext cx="4261473" cy="25106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649" y="3858960"/>
            <a:ext cx="1158340" cy="12314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309" y="3892850"/>
            <a:ext cx="1158340" cy="12314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819" y="3768387"/>
            <a:ext cx="4261473" cy="251065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828" y="3977250"/>
            <a:ext cx="745407" cy="994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336" y="1068598"/>
            <a:ext cx="4261473" cy="25971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168" y="3858960"/>
            <a:ext cx="1158340" cy="12314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098" y="5008169"/>
            <a:ext cx="1158340" cy="12314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084" y="5047548"/>
            <a:ext cx="1158340" cy="12314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213" y="5047547"/>
            <a:ext cx="1158340" cy="12314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9566" y="3968365"/>
            <a:ext cx="745407" cy="9949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8049" y="3968365"/>
            <a:ext cx="745407" cy="9949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5670" y="3965280"/>
            <a:ext cx="745407" cy="9949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0614" y="5004480"/>
            <a:ext cx="745407" cy="9949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413" y="5023716"/>
            <a:ext cx="745407" cy="99491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697" y="5040782"/>
            <a:ext cx="745407" cy="9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3642" y="5274626"/>
            <a:ext cx="4410794" cy="1805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325" y="0"/>
            <a:ext cx="7035126" cy="68290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640" y="5274626"/>
            <a:ext cx="4410794" cy="18053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2623" y="5274626"/>
            <a:ext cx="4410794" cy="18053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4756" y="270933"/>
            <a:ext cx="248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Trò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Hái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Táo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83" y="744342"/>
            <a:ext cx="1219306" cy="1261981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87" y="1095701"/>
            <a:ext cx="1194920" cy="11705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87" y="3047472"/>
            <a:ext cx="1268078" cy="11766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47" y="2280823"/>
            <a:ext cx="1182727" cy="11705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630" y="3896619"/>
            <a:ext cx="1158340" cy="1170533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0" t="10123" r="21376" b="13119"/>
          <a:stretch/>
        </p:blipFill>
        <p:spPr>
          <a:xfrm rot="20094017">
            <a:off x="9926250" y="5167699"/>
            <a:ext cx="1496748" cy="1410520"/>
          </a:xfrm>
          <a:prstGeom prst="rect">
            <a:avLst/>
          </a:prstGeom>
        </p:spPr>
      </p:pic>
      <p:pic>
        <p:nvPicPr>
          <p:cNvPr id="35" name="Picture 3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720" y="744342"/>
            <a:ext cx="1219306" cy="1261981"/>
          </a:xfrm>
          <a:prstGeom prst="rect">
            <a:avLst/>
          </a:prstGeom>
        </p:spPr>
      </p:pic>
      <p:pic>
        <p:nvPicPr>
          <p:cNvPr id="41" name="Picture 4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46" y="1095701"/>
            <a:ext cx="1194920" cy="1170533"/>
          </a:xfrm>
          <a:prstGeom prst="rect">
            <a:avLst/>
          </a:prstGeom>
        </p:spPr>
      </p:pic>
      <p:pic>
        <p:nvPicPr>
          <p:cNvPr id="42" name="Picture 4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98" y="3047472"/>
            <a:ext cx="1268078" cy="1176630"/>
          </a:xfrm>
          <a:prstGeom prst="rect">
            <a:avLst/>
          </a:prstGeom>
        </p:spPr>
      </p:pic>
      <p:pic>
        <p:nvPicPr>
          <p:cNvPr id="43" name="Picture 4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36" y="2266234"/>
            <a:ext cx="1182727" cy="1170533"/>
          </a:xfrm>
          <a:prstGeom prst="rect">
            <a:avLst/>
          </a:prstGeom>
        </p:spPr>
      </p:pic>
      <p:pic>
        <p:nvPicPr>
          <p:cNvPr id="44" name="Picture 4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630" y="3896619"/>
            <a:ext cx="1158340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4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 chon d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84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8" b="99219" l="0" r="100000">
                        <a14:foregroundMark x1="38444" y1="92344" x2="38444" y2="92344"/>
                        <a14:foregroundMark x1="31778" y1="24688" x2="31778" y2="2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4926" y="3284697"/>
            <a:ext cx="3819804" cy="3528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7566" y="5135367"/>
            <a:ext cx="1808080" cy="1850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46743" y="5157733"/>
            <a:ext cx="1635880" cy="1888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868" l="68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9045" y="5596474"/>
            <a:ext cx="873118" cy="1267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594" l="4808" r="899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7395" y="1938496"/>
            <a:ext cx="3561387" cy="48724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00" b="80714" l="0" r="100000"/>
                    </a14:imgEffect>
                  </a14:imgLayer>
                </a14:imgProps>
              </a:ext>
            </a:extLst>
          </a:blip>
          <a:srcRect b="16939"/>
          <a:stretch/>
        </p:blipFill>
        <p:spPr>
          <a:xfrm rot="19788265">
            <a:off x="4224511" y="200592"/>
            <a:ext cx="2536453" cy="1878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888" l="0" r="100000">
                        <a14:foregroundMark x1="17500" y1="22612" x2="17500" y2="22612"/>
                        <a14:foregroundMark x1="17000" y1="25421" x2="17000" y2="25421"/>
                        <a14:foregroundMark x1="17375" y1="27107" x2="17375" y2="27107"/>
                        <a14:foregroundMark x1="17375" y1="27949" x2="17375" y2="27949"/>
                        <a14:foregroundMark x1="15125" y1="25421" x2="15125" y2="25421"/>
                        <a14:foregroundMark x1="15125" y1="23876" x2="15125" y2="23876"/>
                        <a14:foregroundMark x1="15125" y1="22331" x2="15125" y2="22331"/>
                        <a14:foregroundMark x1="18000" y1="22893" x2="18000" y2="22893"/>
                        <a14:foregroundMark x1="19250" y1="23876" x2="19375" y2="24438"/>
                        <a14:foregroundMark x1="19500" y1="25281" x2="19500" y2="25281"/>
                        <a14:foregroundMark x1="34750" y1="25702" x2="34750" y2="25702"/>
                        <a14:foregroundMark x1="34625" y1="27107" x2="34625" y2="27107"/>
                        <a14:foregroundMark x1="35000" y1="21629" x2="35500" y2="21629"/>
                        <a14:foregroundMark x1="37375" y1="23876" x2="37375" y2="23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046" y="3987586"/>
            <a:ext cx="3603145" cy="32067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4" b="89706" l="1961" r="99020">
                        <a14:foregroundMark x1="77778" y1="74510" x2="77778" y2="74510"/>
                        <a14:foregroundMark x1="73529" y1="71242" x2="73529" y2="71242"/>
                        <a14:foregroundMark x1="76634" y1="71242" x2="76634" y2="71242"/>
                        <a14:foregroundMark x1="83824" y1="73366" x2="83824" y2="73366"/>
                        <a14:foregroundMark x1="82680" y1="78268" x2="82680" y2="78268"/>
                        <a14:foregroundMark x1="25654" y1="74837" x2="25654" y2="74837"/>
                        <a14:foregroundMark x1="22059" y1="72712" x2="22059" y2="72712"/>
                        <a14:foregroundMark x1="23529" y1="46078" x2="23529" y2="46078"/>
                        <a14:foregroundMark x1="44118" y1="36438" x2="44118" y2="36438"/>
                        <a14:foregroundMark x1="41176" y1="41013" x2="41176" y2="41013"/>
                        <a14:foregroundMark x1="41993" y1="39706" x2="41993" y2="39706"/>
                        <a14:foregroundMark x1="41176" y1="45752" x2="41176" y2="45752"/>
                        <a14:foregroundMark x1="44444" y1="42484" x2="44444" y2="42484"/>
                        <a14:foregroundMark x1="43301" y1="41013" x2="43301" y2="41013"/>
                        <a14:foregroundMark x1="41993" y1="43464" x2="41993" y2="43464"/>
                        <a14:foregroundMark x1="20261" y1="69444" x2="20261" y2="69444"/>
                        <a14:foregroundMark x1="44771" y1="44935" x2="44771" y2="44935"/>
                        <a14:foregroundMark x1="79902" y1="70098" x2="79902" y2="70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7315" y="116771"/>
            <a:ext cx="2268654" cy="2657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5" b="100000" l="455" r="996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6158" y="2490043"/>
            <a:ext cx="2223291" cy="26948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114858">
            <a:off x="7906351" y="276688"/>
            <a:ext cx="1723802" cy="1832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8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3123" y="1580607"/>
            <a:ext cx="11175671" cy="3891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3046" y="2343379"/>
            <a:ext cx="1683209" cy="1244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948" y="2828774"/>
            <a:ext cx="1522051" cy="1125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413" y="2006951"/>
            <a:ext cx="1365979" cy="1010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268" y="2512105"/>
            <a:ext cx="1610531" cy="1191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548" y="2378249"/>
            <a:ext cx="1558621" cy="1152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300" y="3628745"/>
            <a:ext cx="1478350" cy="10934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54" y="1996761"/>
            <a:ext cx="1854745" cy="1371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073" y="3618103"/>
            <a:ext cx="1450757" cy="10730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485" y="986453"/>
            <a:ext cx="1365979" cy="10103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599" y="2954645"/>
            <a:ext cx="1450757" cy="10730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7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0" t="27897" r="34231" b="-143"/>
          <a:stretch/>
        </p:blipFill>
        <p:spPr>
          <a:xfrm>
            <a:off x="-1" y="153053"/>
            <a:ext cx="11991703" cy="6587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95005" y="2590480"/>
            <a:ext cx="2205962" cy="862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27478" y="4612095"/>
            <a:ext cx="2892382" cy="1941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1820" y="2029970"/>
            <a:ext cx="1204693" cy="822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35310" y="3446743"/>
            <a:ext cx="2259172" cy="1516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620366" y="3126784"/>
            <a:ext cx="2329205" cy="1563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4271" y="2237644"/>
            <a:ext cx="1894057" cy="1209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373785" y="4095641"/>
            <a:ext cx="2441307" cy="16383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3785" y="2453077"/>
            <a:ext cx="1856929" cy="1185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5000" y="4914802"/>
            <a:ext cx="2441307" cy="1638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7165" y="1886648"/>
            <a:ext cx="1204693" cy="82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4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513343" y="341479"/>
            <a:ext cx="4252025" cy="2593353"/>
            <a:chOff x="4276580" y="2504050"/>
            <a:chExt cx="4252025" cy="2593353"/>
          </a:xfrm>
        </p:grpSpPr>
        <p:sp>
          <p:nvSpPr>
            <p:cNvPr id="7" name="Rectangle 6"/>
            <p:cNvSpPr/>
            <p:nvPr/>
          </p:nvSpPr>
          <p:spPr>
            <a:xfrm>
              <a:off x="4276580" y="2504050"/>
              <a:ext cx="4248442" cy="25603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279392" y="2507718"/>
              <a:ext cx="4249213" cy="2589685"/>
              <a:chOff x="1054122" y="1583739"/>
              <a:chExt cx="4736826" cy="364237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15323" y="1617932"/>
                <a:ext cx="1913207" cy="1913207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371128" y="1583739"/>
                <a:ext cx="1913206" cy="1913207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54122" y="2739972"/>
                <a:ext cx="1913207" cy="191320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87716" y="1644716"/>
                <a:ext cx="1913206" cy="1913207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06043" y="2613887"/>
                <a:ext cx="1913207" cy="191320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77741" y="2734723"/>
                <a:ext cx="1913207" cy="1913207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25869" y="3438987"/>
                <a:ext cx="1740399" cy="174039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507145" y="3671732"/>
                <a:ext cx="1554377" cy="1554377"/>
              </a:xfrm>
              <a:prstGeom prst="rect">
                <a:avLst/>
              </a:prstGeom>
            </p:spPr>
          </p:pic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896" y="335339"/>
            <a:ext cx="4232343" cy="2560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895" y="3029463"/>
            <a:ext cx="4251462" cy="2560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343" y="3227484"/>
            <a:ext cx="4248442" cy="26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0" t="27897" r="34231" b="-27897"/>
          <a:stretch/>
        </p:blipFill>
        <p:spPr>
          <a:xfrm>
            <a:off x="0" y="153053"/>
            <a:ext cx="7720326" cy="57489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8792" y="1251750"/>
            <a:ext cx="1042660" cy="6655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51618" y="1584549"/>
            <a:ext cx="1675851" cy="11246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356" y="1379464"/>
            <a:ext cx="1204693" cy="82219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12337" y="2560945"/>
            <a:ext cx="2441307" cy="16383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8522" y="2209923"/>
            <a:ext cx="1895532" cy="12720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62404" y="3362332"/>
            <a:ext cx="1327721" cy="13474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340039" y="1794164"/>
            <a:ext cx="1327721" cy="13256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68990" t="9941" r="3173" b="63088"/>
          <a:stretch/>
        </p:blipFill>
        <p:spPr>
          <a:xfrm>
            <a:off x="10405228" y="1889979"/>
            <a:ext cx="1211051" cy="11734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91554" y="321318"/>
            <a:ext cx="1327721" cy="134748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340039" y="321318"/>
            <a:ext cx="1327721" cy="1347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28646" t="47830" r="51472" b="23561"/>
          <a:stretch/>
        </p:blipFill>
        <p:spPr>
          <a:xfrm>
            <a:off x="10599756" y="505882"/>
            <a:ext cx="808286" cy="1056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5142" t="48877" r="71354" b="21763"/>
          <a:stretch/>
        </p:blipFill>
        <p:spPr>
          <a:xfrm>
            <a:off x="8211945" y="474222"/>
            <a:ext cx="1102808" cy="115523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162404" y="1841825"/>
            <a:ext cx="1327721" cy="134748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5218" y="1925619"/>
            <a:ext cx="962092" cy="1201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2985" t="8177" r="54507" b="60625"/>
          <a:stretch/>
        </p:blipFill>
        <p:spPr>
          <a:xfrm>
            <a:off x="8205955" y="3266482"/>
            <a:ext cx="1199565" cy="125112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0340039" y="3582772"/>
            <a:ext cx="1341431" cy="13397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4896">
            <a:off x="8445387" y="5036968"/>
            <a:ext cx="971857" cy="127287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182981" y="1891339"/>
            <a:ext cx="1327721" cy="134748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929040" y="4977352"/>
            <a:ext cx="1341431" cy="133972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9756" y="3593631"/>
            <a:ext cx="955355" cy="12512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7559" y="1588639"/>
            <a:ext cx="1770241" cy="11300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80693" y="2602563"/>
            <a:ext cx="2441307" cy="163832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3406" y="1271949"/>
            <a:ext cx="1167729" cy="7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1044" y="618477"/>
            <a:ext cx="1607733" cy="176348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481" r="58556" b="50571"/>
          <a:stretch/>
        </p:blipFill>
        <p:spPr>
          <a:xfrm>
            <a:off x="1848394" y="869120"/>
            <a:ext cx="986746" cy="12491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26119" y="618477"/>
            <a:ext cx="1607733" cy="176348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1" r="79357" b="50571"/>
          <a:stretch/>
        </p:blipFill>
        <p:spPr>
          <a:xfrm>
            <a:off x="3868354" y="743798"/>
            <a:ext cx="1123262" cy="15128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77609" y="618477"/>
            <a:ext cx="1607733" cy="176348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1286" t="50953"/>
          <a:stretch/>
        </p:blipFill>
        <p:spPr>
          <a:xfrm>
            <a:off x="5970777" y="743799"/>
            <a:ext cx="991725" cy="14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02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100000" l="9607" r="94760">
                        <a14:foregroundMark x1="73362" y1="13636" x2="73362" y2="13636"/>
                        <a14:foregroundMark x1="64192" y1="11364" x2="64192" y2="11364"/>
                        <a14:foregroundMark x1="54585" y1="16364" x2="54585" y2="16364"/>
                        <a14:foregroundMark x1="73799" y1="21364" x2="73799" y2="21364"/>
                        <a14:foregroundMark x1="46288" y1="20455" x2="46288" y2="20455"/>
                        <a14:foregroundMark x1="47598" y1="21364" x2="47598" y2="21364"/>
                        <a14:foregroundMark x1="51528" y1="16818" x2="51528" y2="16818"/>
                        <a14:foregroundMark x1="44105" y1="22273" x2="44105" y2="2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6" y="1236402"/>
            <a:ext cx="793397" cy="762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100000" l="9607" r="94760">
                        <a14:foregroundMark x1="73362" y1="13636" x2="73362" y2="13636"/>
                        <a14:foregroundMark x1="64192" y1="11364" x2="64192" y2="11364"/>
                        <a14:foregroundMark x1="54585" y1="16364" x2="54585" y2="16364"/>
                        <a14:foregroundMark x1="73799" y1="21364" x2="73799" y2="21364"/>
                        <a14:foregroundMark x1="46288" y1="20455" x2="46288" y2="20455"/>
                        <a14:foregroundMark x1="47598" y1="21364" x2="47598" y2="21364"/>
                        <a14:foregroundMark x1="51528" y1="16818" x2="51528" y2="16818"/>
                        <a14:foregroundMark x1="44105" y1="22273" x2="44105" y2="2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24" y="1236401"/>
            <a:ext cx="793397" cy="762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100000" l="9607" r="94760">
                        <a14:foregroundMark x1="73362" y1="13636" x2="73362" y2="13636"/>
                        <a14:foregroundMark x1="64192" y1="11364" x2="64192" y2="11364"/>
                        <a14:foregroundMark x1="54585" y1="16364" x2="54585" y2="16364"/>
                        <a14:foregroundMark x1="73799" y1="21364" x2="73799" y2="21364"/>
                        <a14:foregroundMark x1="46288" y1="20455" x2="46288" y2="20455"/>
                        <a14:foregroundMark x1="47598" y1="21364" x2="47598" y2="21364"/>
                        <a14:foregroundMark x1="51528" y1="16818" x2="51528" y2="16818"/>
                        <a14:foregroundMark x1="44105" y1="22273" x2="44105" y2="2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69" y="1236400"/>
            <a:ext cx="793397" cy="762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100000" l="9607" r="94760">
                        <a14:foregroundMark x1="73362" y1="13636" x2="73362" y2="13636"/>
                        <a14:foregroundMark x1="64192" y1="11364" x2="64192" y2="11364"/>
                        <a14:foregroundMark x1="54585" y1="16364" x2="54585" y2="16364"/>
                        <a14:foregroundMark x1="73799" y1="21364" x2="73799" y2="21364"/>
                        <a14:foregroundMark x1="46288" y1="20455" x2="46288" y2="20455"/>
                        <a14:foregroundMark x1="47598" y1="21364" x2="47598" y2="21364"/>
                        <a14:foregroundMark x1="51528" y1="16818" x2="51528" y2="16818"/>
                        <a14:foregroundMark x1="44105" y1="22273" x2="44105" y2="2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2" y="1493991"/>
            <a:ext cx="793397" cy="762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100000" l="9607" r="94760">
                        <a14:foregroundMark x1="73362" y1="13636" x2="73362" y2="13636"/>
                        <a14:foregroundMark x1="64192" y1="11364" x2="64192" y2="11364"/>
                        <a14:foregroundMark x1="54585" y1="16364" x2="54585" y2="16364"/>
                        <a14:foregroundMark x1="73799" y1="21364" x2="73799" y2="21364"/>
                        <a14:foregroundMark x1="46288" y1="20455" x2="46288" y2="20455"/>
                        <a14:foregroundMark x1="47598" y1="21364" x2="47598" y2="21364"/>
                        <a14:foregroundMark x1="51528" y1="16818" x2="51528" y2="16818"/>
                        <a14:foregroundMark x1="44105" y1="22273" x2="44105" y2="2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515" y="1604439"/>
            <a:ext cx="793397" cy="762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100000" l="9607" r="94760">
                        <a14:foregroundMark x1="73362" y1="13636" x2="73362" y2="13636"/>
                        <a14:foregroundMark x1="64192" y1="11364" x2="64192" y2="11364"/>
                        <a14:foregroundMark x1="54585" y1="16364" x2="54585" y2="16364"/>
                        <a14:foregroundMark x1="73799" y1="21364" x2="73799" y2="21364"/>
                        <a14:foregroundMark x1="46288" y1="20455" x2="46288" y2="20455"/>
                        <a14:foregroundMark x1="47598" y1="21364" x2="47598" y2="21364"/>
                        <a14:foregroundMark x1="51528" y1="16818" x2="51528" y2="16818"/>
                        <a14:foregroundMark x1="44105" y1="22273" x2="44105" y2="2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1" y="1782210"/>
            <a:ext cx="793397" cy="7622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4" b="100000" l="9607" r="94760">
                        <a14:foregroundMark x1="73362" y1="13636" x2="73362" y2="13636"/>
                        <a14:foregroundMark x1="64192" y1="11364" x2="64192" y2="11364"/>
                        <a14:foregroundMark x1="54585" y1="16364" x2="54585" y2="16364"/>
                        <a14:foregroundMark x1="73799" y1="21364" x2="73799" y2="21364"/>
                        <a14:foregroundMark x1="46288" y1="20455" x2="46288" y2="20455"/>
                        <a14:foregroundMark x1="47598" y1="21364" x2="47598" y2="21364"/>
                        <a14:foregroundMark x1="51528" y1="16818" x2="51528" y2="16818"/>
                        <a14:foregroundMark x1="44105" y1="22273" x2="44105" y2="2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24" y="1844748"/>
            <a:ext cx="793397" cy="762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67" t="12508" r="17347" b="13410"/>
          <a:stretch/>
        </p:blipFill>
        <p:spPr>
          <a:xfrm>
            <a:off x="8098971" y="2873829"/>
            <a:ext cx="1371600" cy="158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9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207"/>
          <a:stretch/>
        </p:blipFill>
        <p:spPr>
          <a:xfrm>
            <a:off x="5235889" y="-14459"/>
            <a:ext cx="6986178" cy="6595345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3670663" y="3383280"/>
            <a:ext cx="7747450" cy="3126886"/>
            <a:chOff x="765944" y="393443"/>
            <a:chExt cx="8692740" cy="3226953"/>
          </a:xfrm>
        </p:grpSpPr>
        <p:sp>
          <p:nvSpPr>
            <p:cNvPr id="53" name="Rounded Rectangle 52"/>
            <p:cNvSpPr/>
            <p:nvPr/>
          </p:nvSpPr>
          <p:spPr>
            <a:xfrm>
              <a:off x="765944" y="393443"/>
              <a:ext cx="8692740" cy="3226953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951794" y="568234"/>
              <a:ext cx="8321040" cy="286076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953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035" y="4141694"/>
            <a:ext cx="4697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Câu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hỏi</a:t>
            </a:r>
            <a:r>
              <a:rPr lang="en-US" sz="6600" b="1" dirty="0" smtClean="0">
                <a:solidFill>
                  <a:srgbClr val="FF0000"/>
                </a:solidFill>
              </a:rPr>
              <a:t> 1: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3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0240" y="5717006"/>
            <a:ext cx="1137203" cy="11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7035" y="4141694"/>
            <a:ext cx="4697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Câu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hỏi</a:t>
            </a:r>
            <a:r>
              <a:rPr lang="en-US" sz="6600" b="1" dirty="0" smtClean="0">
                <a:solidFill>
                  <a:srgbClr val="FF0000"/>
                </a:solidFill>
              </a:rPr>
              <a:t> 2: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3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0240" y="5717006"/>
            <a:ext cx="1137203" cy="11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5000" b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3623" y="2635624"/>
            <a:ext cx="4697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Câu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hỏi</a:t>
            </a:r>
            <a:r>
              <a:rPr lang="en-US" sz="6600" b="1" dirty="0" smtClean="0">
                <a:solidFill>
                  <a:srgbClr val="FF0000"/>
                </a:solidFill>
              </a:rPr>
              <a:t> 3: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3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0240" y="5717006"/>
            <a:ext cx="1137203" cy="11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7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4423" y="1918447"/>
            <a:ext cx="4697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</a:rPr>
              <a:t>Câu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hỏi</a:t>
            </a:r>
            <a:r>
              <a:rPr lang="en-US" sz="6600" b="1" dirty="0" smtClean="0">
                <a:solidFill>
                  <a:srgbClr val="FF0000"/>
                </a:solidFill>
              </a:rPr>
              <a:t> 4: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39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0240" y="5717006"/>
            <a:ext cx="1137203" cy="11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1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123</Words>
  <Application>Microsoft Office PowerPoint</Application>
  <PresentationFormat>Widescreen</PresentationFormat>
  <Paragraphs>33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MISS-HIEN</cp:lastModifiedBy>
  <cp:revision>85</cp:revision>
  <dcterms:created xsi:type="dcterms:W3CDTF">2021-11-23T09:25:30Z</dcterms:created>
  <dcterms:modified xsi:type="dcterms:W3CDTF">2021-12-14T09:10:21Z</dcterms:modified>
</cp:coreProperties>
</file>