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4" r:id="rId3"/>
    <p:sldId id="265" r:id="rId4"/>
    <p:sldId id="266" r:id="rId5"/>
    <p:sldId id="26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2C99-2F84-4F70-8109-338421A618D5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72EE-3132-4E1A-B674-54710FAE0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457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2C99-2F84-4F70-8109-338421A618D5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72EE-3132-4E1A-B674-54710FAE0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241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2C99-2F84-4F70-8109-338421A618D5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72EE-3132-4E1A-B674-54710FAE0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24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2C99-2F84-4F70-8109-338421A618D5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72EE-3132-4E1A-B674-54710FAE0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45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2C99-2F84-4F70-8109-338421A618D5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72EE-3132-4E1A-B674-54710FAE0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654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2C99-2F84-4F70-8109-338421A618D5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72EE-3132-4E1A-B674-54710FAE0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87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2C99-2F84-4F70-8109-338421A618D5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72EE-3132-4E1A-B674-54710FAE0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412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2C99-2F84-4F70-8109-338421A618D5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72EE-3132-4E1A-B674-54710FAE0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113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2C99-2F84-4F70-8109-338421A618D5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72EE-3132-4E1A-B674-54710FAE0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819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2C99-2F84-4F70-8109-338421A618D5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72EE-3132-4E1A-B674-54710FAE0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217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2C99-2F84-4F70-8109-338421A618D5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72EE-3132-4E1A-B674-54710FAE0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266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52C99-2F84-4F70-8109-338421A618D5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472EE-3132-4E1A-B674-54710FAE0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490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470"/>
          <a:stretch/>
        </p:blipFill>
        <p:spPr>
          <a:xfrm>
            <a:off x="0" y="0"/>
            <a:ext cx="12192000" cy="6858000"/>
          </a:xfrm>
        </p:spPr>
      </p:pic>
      <p:sp>
        <p:nvSpPr>
          <p:cNvPr id="6" name="Rectangle 5"/>
          <p:cNvSpPr/>
          <p:nvPr/>
        </p:nvSpPr>
        <p:spPr>
          <a:xfrm>
            <a:off x="1249048" y="91584"/>
            <a:ext cx="5732458" cy="923330"/>
          </a:xfrm>
          <a:prstGeom prst="rect">
            <a:avLst/>
          </a:prstGeom>
          <a:noFill/>
          <a:effectLst>
            <a:innerShdw blurRad="63500" dist="50800" dir="162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vi-VN" sz="5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roadway" panose="04040905080B02020502" pitchFamily="82" charset="0"/>
              </a:rPr>
              <a:t>HÁI TÁO CHỮ</a:t>
            </a:r>
            <a:endParaRPr lang="en-US" sz="5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roadway" panose="04040905080B02020502" pitchFamily="82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8726045" y="684952"/>
            <a:ext cx="535701" cy="627663"/>
            <a:chOff x="662069" y="1290360"/>
            <a:chExt cx="723851" cy="868945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0726501" y="783"/>
            <a:ext cx="535701" cy="522858"/>
            <a:chOff x="662069" y="1290360"/>
            <a:chExt cx="723851" cy="723851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692151" y="1349735"/>
              <a:ext cx="449342" cy="577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 smtClean="0">
                  <a:latin typeface=".VnAvant" panose="020B7200000000000000" pitchFamily="34" charset="0"/>
                </a:rPr>
                <a:t>©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0375733" y="1810289"/>
            <a:ext cx="584667" cy="635145"/>
            <a:chOff x="662069" y="1290360"/>
            <a:chExt cx="723851" cy="748701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692151" y="1349736"/>
              <a:ext cx="449342" cy="689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0994352" y="1309667"/>
            <a:ext cx="535701" cy="522858"/>
            <a:chOff x="662069" y="1290360"/>
            <a:chExt cx="723851" cy="723851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8" name="TextBox 17"/>
            <p:cNvSpPr txBox="1"/>
            <p:nvPr/>
          </p:nvSpPr>
          <p:spPr>
            <a:xfrm>
              <a:off x="692151" y="1349735"/>
              <a:ext cx="449342" cy="577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 smtClean="0">
                  <a:latin typeface=".VnAvant" panose="020B7200000000000000" pitchFamily="34" charset="0"/>
                </a:rPr>
                <a:t>©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7529182" y="423524"/>
            <a:ext cx="535701" cy="522858"/>
            <a:chOff x="662069" y="1290360"/>
            <a:chExt cx="723851" cy="723851"/>
          </a:xfrm>
        </p:grpSpPr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21" name="TextBox 20"/>
            <p:cNvSpPr txBox="1"/>
            <p:nvPr/>
          </p:nvSpPr>
          <p:spPr>
            <a:xfrm>
              <a:off x="692151" y="1349735"/>
              <a:ext cx="449342" cy="577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 smtClean="0">
                  <a:latin typeface=".VnAvant" panose="020B7200000000000000" pitchFamily="34" charset="0"/>
                </a:rPr>
                <a:t>©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9919053" y="979794"/>
            <a:ext cx="535701" cy="522858"/>
            <a:chOff x="662069" y="1290360"/>
            <a:chExt cx="723851" cy="723851"/>
          </a:xfrm>
        </p:grpSpPr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24" name="TextBox 23"/>
            <p:cNvSpPr txBox="1"/>
            <p:nvPr/>
          </p:nvSpPr>
          <p:spPr>
            <a:xfrm>
              <a:off x="692151" y="1349735"/>
              <a:ext cx="449342" cy="577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 smtClean="0">
                  <a:latin typeface=".VnAvant" panose="020B7200000000000000" pitchFamily="34" charset="0"/>
                </a:rPr>
                <a:t>©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9140879" y="-1691"/>
            <a:ext cx="578068" cy="597049"/>
            <a:chOff x="662069" y="1290360"/>
            <a:chExt cx="723851" cy="723851"/>
          </a:xfrm>
        </p:grpSpPr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27" name="TextBox 26"/>
            <p:cNvSpPr txBox="1"/>
            <p:nvPr/>
          </p:nvSpPr>
          <p:spPr>
            <a:xfrm>
              <a:off x="692151" y="1349735"/>
              <a:ext cx="449342" cy="577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 smtClean="0">
                  <a:latin typeface=".VnAvant" panose="020B7200000000000000" pitchFamily="34" charset="0"/>
                </a:rPr>
                <a:t>©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10447587" y="595357"/>
            <a:ext cx="535701" cy="627663"/>
            <a:chOff x="662069" y="1290360"/>
            <a:chExt cx="723851" cy="868945"/>
          </a:xfrm>
        </p:grpSpPr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30" name="TextBox 29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 smtClean="0">
                  <a:latin typeface=".VnAvant" panose="020B7200000000000000" pitchFamily="34" charset="0"/>
                </a:rPr>
                <a:t>a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11743256" y="1008440"/>
            <a:ext cx="535701" cy="627663"/>
            <a:chOff x="662069" y="1290360"/>
            <a:chExt cx="723851" cy="868945"/>
          </a:xfrm>
        </p:grpSpPr>
        <p:pic>
          <p:nvPicPr>
            <p:cNvPr id="32" name="Picture 31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33" name="TextBox 32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11419591" y="-38142"/>
            <a:ext cx="535701" cy="627663"/>
            <a:chOff x="662069" y="1290360"/>
            <a:chExt cx="723851" cy="868945"/>
          </a:xfrm>
        </p:grpSpPr>
        <p:pic>
          <p:nvPicPr>
            <p:cNvPr id="35" name="Picture 34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36" name="TextBox 35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 smtClean="0">
                  <a:latin typeface=".VnAvant" panose="020B7200000000000000" pitchFamily="34" charset="0"/>
                </a:rPr>
                <a:t>a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11530053" y="2515638"/>
            <a:ext cx="535701" cy="522858"/>
            <a:chOff x="662069" y="1290360"/>
            <a:chExt cx="723851" cy="723851"/>
          </a:xfrm>
        </p:grpSpPr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39" name="TextBox 38"/>
            <p:cNvSpPr txBox="1"/>
            <p:nvPr/>
          </p:nvSpPr>
          <p:spPr>
            <a:xfrm>
              <a:off x="692151" y="1349735"/>
              <a:ext cx="449342" cy="577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 smtClean="0">
                  <a:latin typeface=".VnAvant" panose="020B7200000000000000" pitchFamily="34" charset="0"/>
                </a:rPr>
                <a:t>©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11553015" y="1793593"/>
            <a:ext cx="535701" cy="627663"/>
            <a:chOff x="662069" y="1290360"/>
            <a:chExt cx="723851" cy="868945"/>
          </a:xfrm>
        </p:grpSpPr>
        <p:pic>
          <p:nvPicPr>
            <p:cNvPr id="41" name="Picture 40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42" name="TextBox 41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 smtClean="0">
                  <a:latin typeface=".VnAvant" panose="020B7200000000000000" pitchFamily="34" charset="0"/>
                </a:rPr>
                <a:t>a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8216132" y="35040"/>
            <a:ext cx="535701" cy="627663"/>
            <a:chOff x="662069" y="1290360"/>
            <a:chExt cx="723851" cy="868945"/>
          </a:xfrm>
        </p:grpSpPr>
        <p:pic>
          <p:nvPicPr>
            <p:cNvPr id="44" name="Picture 43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45" name="TextBox 44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 smtClean="0">
                  <a:latin typeface=".VnAvant" panose="020B7200000000000000" pitchFamily="34" charset="0"/>
                </a:rPr>
                <a:t>a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9366877" y="5617667"/>
            <a:ext cx="2602377" cy="1215080"/>
            <a:chOff x="1873466" y="6074489"/>
            <a:chExt cx="1555197" cy="657771"/>
          </a:xfrm>
        </p:grpSpPr>
        <p:sp>
          <p:nvSpPr>
            <p:cNvPr id="47" name="AutoShape 36" descr="Plaid"/>
            <p:cNvSpPr>
              <a:spLocks noChangeArrowheads="1"/>
            </p:cNvSpPr>
            <p:nvPr/>
          </p:nvSpPr>
          <p:spPr bwMode="auto">
            <a:xfrm>
              <a:off x="1873466" y="6074489"/>
              <a:ext cx="1555197" cy="657771"/>
            </a:xfrm>
            <a:prstGeom prst="flowChartManualOperation">
              <a:avLst/>
            </a:prstGeom>
            <a:pattFill prst="plaid">
              <a:fgClr>
                <a:srgbClr val="996633"/>
              </a:fgClr>
              <a:bgClr>
                <a:srgbClr val="000000"/>
              </a:bgClr>
            </a:patt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.VnAvantH" panose="020B7200000000000000" pitchFamily="34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2333461" y="6105798"/>
              <a:ext cx="801859" cy="5998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6600" b="1" dirty="0">
                <a:solidFill>
                  <a:schemeClr val="bg1"/>
                </a:solidFill>
                <a:latin typeface=".VnAvantH" panose="020B7200000000000000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66825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189" b="27578"/>
          <a:stretch/>
        </p:blipFill>
        <p:spPr>
          <a:xfrm>
            <a:off x="4541951" y="2834640"/>
            <a:ext cx="3108098" cy="2142310"/>
          </a:xfr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1275"/>
            <a:ext cx="12192000" cy="700377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AF8F3"/>
              </a:clrFrom>
              <a:clrTo>
                <a:srgbClr val="FAF8F3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292" t="2475"/>
          <a:stretch/>
        </p:blipFill>
        <p:spPr>
          <a:xfrm>
            <a:off x="2299683" y="1"/>
            <a:ext cx="7940969" cy="7146994"/>
          </a:xfrm>
          <a:prstGeom prst="rect">
            <a:avLst/>
          </a:prstGeom>
        </p:spPr>
      </p:pic>
      <p:grpSp>
        <p:nvGrpSpPr>
          <p:cNvPr id="23" name="Group 22"/>
          <p:cNvGrpSpPr/>
          <p:nvPr/>
        </p:nvGrpSpPr>
        <p:grpSpPr>
          <a:xfrm>
            <a:off x="4886463" y="365125"/>
            <a:ext cx="723851" cy="723851"/>
            <a:chOff x="863103" y="492369"/>
            <a:chExt cx="723851" cy="723851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3103" y="492369"/>
              <a:ext cx="723851" cy="659769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938290" y="508334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 smtClean="0">
                  <a:latin typeface=".VnAvant" panose="020B7200000000000000" pitchFamily="34" charset="0"/>
                </a:rPr>
                <a:t>a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-1447800" y="5715000"/>
            <a:ext cx="2187388" cy="1107996"/>
            <a:chOff x="1873466" y="6036416"/>
            <a:chExt cx="1447800" cy="737648"/>
          </a:xfrm>
        </p:grpSpPr>
        <p:sp>
          <p:nvSpPr>
            <p:cNvPr id="66" name="AutoShape 36" descr="Plaid"/>
            <p:cNvSpPr>
              <a:spLocks noChangeArrowheads="1"/>
            </p:cNvSpPr>
            <p:nvPr/>
          </p:nvSpPr>
          <p:spPr bwMode="auto">
            <a:xfrm>
              <a:off x="1873466" y="6095999"/>
              <a:ext cx="1447800" cy="609600"/>
            </a:xfrm>
            <a:prstGeom prst="flowChartManualOperation">
              <a:avLst/>
            </a:prstGeom>
            <a:pattFill prst="plaid">
              <a:fgClr>
                <a:srgbClr val="996633"/>
              </a:fgClr>
              <a:bgClr>
                <a:srgbClr val="000000"/>
              </a:bgClr>
            </a:patt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.VnAvantH" panose="020B7200000000000000" pitchFamily="34" charset="0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2348535" y="6036416"/>
              <a:ext cx="801859" cy="7376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6600" b="1" dirty="0" smtClean="0">
                  <a:solidFill>
                    <a:schemeClr val="bg1"/>
                  </a:solidFill>
                  <a:latin typeface=".VnAvantH" panose="020B7200000000000000" pitchFamily="34" charset="0"/>
                </a:rPr>
                <a:t>a</a:t>
              </a:r>
              <a:endParaRPr lang="en-US" sz="6600" b="1" dirty="0">
                <a:solidFill>
                  <a:schemeClr val="bg1"/>
                </a:solidFill>
                <a:latin typeface=".VnAvantH" panose="020B7200000000000000" pitchFamily="34" charset="0"/>
              </a:endParaRPr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6609951" y="1533010"/>
            <a:ext cx="723851" cy="798286"/>
            <a:chOff x="662069" y="1290360"/>
            <a:chExt cx="723851" cy="798286"/>
          </a:xfrm>
        </p:grpSpPr>
        <p:pic>
          <p:nvPicPr>
            <p:cNvPr id="73" name="Picture 72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74" name="TextBox 73"/>
            <p:cNvSpPr txBox="1"/>
            <p:nvPr/>
          </p:nvSpPr>
          <p:spPr>
            <a:xfrm>
              <a:off x="715692" y="1380760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5724199" y="2292194"/>
            <a:ext cx="723851" cy="810672"/>
            <a:chOff x="662069" y="1290360"/>
            <a:chExt cx="723851" cy="810672"/>
          </a:xfrm>
        </p:grpSpPr>
        <p:pic>
          <p:nvPicPr>
            <p:cNvPr id="76" name="Picture 75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77" name="TextBox 76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 smtClean="0">
                  <a:latin typeface=".VnAvant" panose="020B7200000000000000" pitchFamily="34" charset="0"/>
                </a:rPr>
                <a:t>a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3978421" y="3042862"/>
            <a:ext cx="723851" cy="810672"/>
            <a:chOff x="662069" y="1290360"/>
            <a:chExt cx="723851" cy="810672"/>
          </a:xfrm>
        </p:grpSpPr>
        <p:pic>
          <p:nvPicPr>
            <p:cNvPr id="79" name="Picture 78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80" name="TextBox 79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3045045" y="2724347"/>
            <a:ext cx="723851" cy="810672"/>
            <a:chOff x="662069" y="1290360"/>
            <a:chExt cx="723851" cy="810672"/>
          </a:xfrm>
        </p:grpSpPr>
        <p:pic>
          <p:nvPicPr>
            <p:cNvPr id="82" name="Picture 81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83" name="TextBox 82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¨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4524537" y="2221934"/>
            <a:ext cx="723851" cy="810672"/>
            <a:chOff x="662069" y="1290360"/>
            <a:chExt cx="723851" cy="810672"/>
          </a:xfrm>
        </p:grpSpPr>
        <p:pic>
          <p:nvPicPr>
            <p:cNvPr id="85" name="Picture 84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86" name="TextBox 85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3647635" y="2000496"/>
            <a:ext cx="723851" cy="810672"/>
            <a:chOff x="662069" y="1290360"/>
            <a:chExt cx="723851" cy="810672"/>
          </a:xfrm>
        </p:grpSpPr>
        <p:pic>
          <p:nvPicPr>
            <p:cNvPr id="88" name="Picture 87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89" name="TextBox 88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 smtClean="0">
                  <a:latin typeface=".VnAvant" panose="020B7200000000000000" pitchFamily="34" charset="0"/>
                </a:rPr>
                <a:t>a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5480235" y="1399349"/>
            <a:ext cx="723851" cy="810672"/>
            <a:chOff x="662069" y="1290360"/>
            <a:chExt cx="723851" cy="810672"/>
          </a:xfrm>
        </p:grpSpPr>
        <p:pic>
          <p:nvPicPr>
            <p:cNvPr id="91" name="Picture 90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92" name="TextBox 91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¨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4087865" y="835869"/>
            <a:ext cx="723851" cy="767261"/>
            <a:chOff x="662069" y="1290360"/>
            <a:chExt cx="723851" cy="767261"/>
          </a:xfrm>
        </p:grpSpPr>
        <p:pic>
          <p:nvPicPr>
            <p:cNvPr id="94" name="Picture 93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95" name="TextBox 94"/>
            <p:cNvSpPr txBox="1"/>
            <p:nvPr/>
          </p:nvSpPr>
          <p:spPr>
            <a:xfrm>
              <a:off x="692151" y="1349735"/>
              <a:ext cx="4493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6009751" y="505647"/>
            <a:ext cx="723851" cy="810672"/>
            <a:chOff x="662069" y="1290360"/>
            <a:chExt cx="723851" cy="810672"/>
          </a:xfrm>
        </p:grpSpPr>
        <p:pic>
          <p:nvPicPr>
            <p:cNvPr id="97" name="Picture 96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98" name="TextBox 97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¨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7648243" y="2148018"/>
            <a:ext cx="723851" cy="810672"/>
            <a:chOff x="662069" y="1290360"/>
            <a:chExt cx="723851" cy="810672"/>
          </a:xfrm>
        </p:grpSpPr>
        <p:pic>
          <p:nvPicPr>
            <p:cNvPr id="100" name="Picture 99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01" name="TextBox 100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7659218" y="1090861"/>
            <a:ext cx="723851" cy="810672"/>
            <a:chOff x="662069" y="1290360"/>
            <a:chExt cx="723851" cy="810672"/>
          </a:xfrm>
        </p:grpSpPr>
        <p:pic>
          <p:nvPicPr>
            <p:cNvPr id="103" name="Picture 102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04" name="TextBox 103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 smtClean="0">
                  <a:latin typeface=".VnAvant" panose="020B7200000000000000" pitchFamily="34" charset="0"/>
                </a:rPr>
                <a:t>a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6941718" y="348329"/>
            <a:ext cx="723851" cy="810672"/>
            <a:chOff x="662069" y="1290360"/>
            <a:chExt cx="723851" cy="810672"/>
          </a:xfrm>
        </p:grpSpPr>
        <p:pic>
          <p:nvPicPr>
            <p:cNvPr id="106" name="Picture 105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07" name="TextBox 106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 smtClean="0">
                  <a:latin typeface=".VnAvant" panose="020B7200000000000000" pitchFamily="34" charset="0"/>
                </a:rPr>
                <a:t>a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08" name="Group 107"/>
          <p:cNvGrpSpPr/>
          <p:nvPr/>
        </p:nvGrpSpPr>
        <p:grpSpPr>
          <a:xfrm>
            <a:off x="7979690" y="3205175"/>
            <a:ext cx="723851" cy="765127"/>
            <a:chOff x="662069" y="1290360"/>
            <a:chExt cx="723851" cy="765127"/>
          </a:xfrm>
        </p:grpSpPr>
        <p:pic>
          <p:nvPicPr>
            <p:cNvPr id="109" name="Picture 108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10" name="TextBox 109"/>
            <p:cNvSpPr txBox="1"/>
            <p:nvPr/>
          </p:nvSpPr>
          <p:spPr>
            <a:xfrm>
              <a:off x="746705" y="1347601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 smtClean="0">
                  <a:latin typeface=".VnAvant" panose="020B7200000000000000" pitchFamily="34" charset="0"/>
                </a:rPr>
                <a:t>a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7065530" y="2835403"/>
            <a:ext cx="723851" cy="810672"/>
            <a:chOff x="662069" y="1290360"/>
            <a:chExt cx="723851" cy="810672"/>
          </a:xfrm>
        </p:grpSpPr>
        <p:pic>
          <p:nvPicPr>
            <p:cNvPr id="112" name="Picture 111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13" name="TextBox 112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¨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8703541" y="2178523"/>
            <a:ext cx="723851" cy="810672"/>
            <a:chOff x="662069" y="1290360"/>
            <a:chExt cx="723851" cy="810672"/>
          </a:xfrm>
        </p:grpSpPr>
        <p:pic>
          <p:nvPicPr>
            <p:cNvPr id="115" name="Picture 114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16" name="TextBox 115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¨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3488156" y="3632096"/>
            <a:ext cx="723851" cy="810672"/>
            <a:chOff x="662069" y="1290360"/>
            <a:chExt cx="723851" cy="810672"/>
          </a:xfrm>
        </p:grpSpPr>
        <p:pic>
          <p:nvPicPr>
            <p:cNvPr id="118" name="Picture 117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19" name="TextBox 118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¨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4524537" y="1460382"/>
            <a:ext cx="723851" cy="767261"/>
            <a:chOff x="662069" y="1290360"/>
            <a:chExt cx="723851" cy="767261"/>
          </a:xfrm>
        </p:grpSpPr>
        <p:pic>
          <p:nvPicPr>
            <p:cNvPr id="69" name="Picture 68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70" name="TextBox 69"/>
            <p:cNvSpPr txBox="1"/>
            <p:nvPr/>
          </p:nvSpPr>
          <p:spPr>
            <a:xfrm>
              <a:off x="692151" y="1349735"/>
              <a:ext cx="4493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 smtClean="0">
                  <a:latin typeface=".VnAvant" panose="020B7200000000000000" pitchFamily="34" charset="0"/>
                </a:rPr>
                <a:t>o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22" name="Group 121"/>
          <p:cNvGrpSpPr/>
          <p:nvPr/>
        </p:nvGrpSpPr>
        <p:grpSpPr>
          <a:xfrm>
            <a:off x="4980798" y="3212561"/>
            <a:ext cx="723851" cy="767261"/>
            <a:chOff x="662069" y="1290360"/>
            <a:chExt cx="723851" cy="767261"/>
          </a:xfrm>
        </p:grpSpPr>
        <p:pic>
          <p:nvPicPr>
            <p:cNvPr id="123" name="Picture 122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24" name="TextBox 123"/>
            <p:cNvSpPr txBox="1"/>
            <p:nvPr/>
          </p:nvSpPr>
          <p:spPr>
            <a:xfrm>
              <a:off x="692151" y="1349735"/>
              <a:ext cx="4493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«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7286317" y="3875136"/>
            <a:ext cx="723851" cy="767261"/>
            <a:chOff x="662069" y="1290360"/>
            <a:chExt cx="723851" cy="767261"/>
          </a:xfrm>
        </p:grpSpPr>
        <p:pic>
          <p:nvPicPr>
            <p:cNvPr id="127" name="Picture 126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28" name="TextBox 127"/>
            <p:cNvSpPr txBox="1"/>
            <p:nvPr/>
          </p:nvSpPr>
          <p:spPr>
            <a:xfrm>
              <a:off x="692151" y="1349735"/>
              <a:ext cx="4493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¬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16892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42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3.54167E-6 -3.7037E-7 L 0.528 0.01343 " pathEditMode="relative" rAng="0" ptsTypes="AA">
                                          <p:cBhvr>
                                            <p:cTn id="6" dur="20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26393" y="671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  <p:seq concurrent="1" nextAc="seek">
                  <p:cTn id="7" restart="whenNotActive" fill="hold" evtFilter="cancelBubble" nodeType="interactiveSeq">
                    <p:stCondLst>
                      <p:cond evt="onClick" delay="0">
                        <p:tgtEl>
                          <p:spTgt spid="72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8" fill="hold">
                          <p:stCondLst>
                            <p:cond delay="0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32" presetClass="emph" presetSubtype="0" fill="remove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1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2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13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4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15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72"/>
                      </p:tgtEl>
                    </p:cond>
                  </p:nextCondLst>
                </p:seq>
                <p:seq concurrent="1" nextAc="seek">
                  <p:cTn id="16" restart="whenNotActive" fill="hold" evtFilter="cancelBubble" nodeType="interactiveSeq">
                    <p:stCondLst>
                      <p:cond evt="onClick" delay="0">
                        <p:tgtEl>
                          <p:spTgt spid="78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7" fill="hold">
                          <p:stCondLst>
                            <p:cond delay="0"/>
                          </p:stCondLst>
                          <p:childTnLst>
                            <p:par>
                              <p:cTn id="1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9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0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1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22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3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24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78"/>
                      </p:tgtEl>
                    </p:cond>
                  </p:nextCondLst>
                </p:seq>
                <p:seq concurrent="1" nextAc="seek">
                  <p:cTn id="25" restart="whenNotActive" fill="hold" evtFilter="cancelBubble" nodeType="interactiveSeq">
                    <p:stCondLst>
                      <p:cond evt="onClick" delay="0">
                        <p:tgtEl>
                          <p:spTgt spid="81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26" fill="hold">
                          <p:stCondLst>
                            <p:cond delay="0"/>
                          </p:stCondLst>
                          <p:childTnLst>
                            <p:par>
                              <p:cTn id="2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8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9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0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1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2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33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81"/>
                      </p:tgtEl>
                    </p:cond>
                  </p:nextCondLst>
                </p:seq>
                <p:seq concurrent="1" nextAc="seek">
                  <p:cTn id="34" restart="whenNotActive" fill="hold" evtFilter="cancelBubble" nodeType="interactiveSeq">
                    <p:stCondLst>
                      <p:cond evt="onClick" delay="0">
                        <p:tgtEl>
                          <p:spTgt spid="84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35" fill="hold">
                          <p:stCondLst>
                            <p:cond delay="0"/>
                          </p:stCondLst>
                          <p:childTnLst>
                            <p:par>
                              <p:cTn id="3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7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38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9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40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1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42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84"/>
                      </p:tgtEl>
                    </p:cond>
                  </p:nextCondLst>
                </p:seq>
                <p:seq concurrent="1" nextAc="seek">
                  <p:cTn id="43" restart="whenNotActive" fill="hold" evtFilter="cancelBubble" nodeType="interactiveSeq">
                    <p:stCondLst>
                      <p:cond evt="onClick" delay="0">
                        <p:tgtEl>
                          <p:spTgt spid="90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44" fill="hold">
                          <p:stCondLst>
                            <p:cond delay="0"/>
                          </p:stCondLst>
                          <p:childTnLst>
                            <p:par>
                              <p:cTn id="4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6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47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8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49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0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1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90"/>
                      </p:tgtEl>
                    </p:cond>
                  </p:nextCondLst>
                </p:seq>
                <p:seq concurrent="1" nextAc="seek">
                  <p:cTn id="52" restart="whenNotActive" fill="hold" evtFilter="cancelBubble" nodeType="interactiveSeq">
                    <p:stCondLst>
                      <p:cond evt="onClick" delay="0">
                        <p:tgtEl>
                          <p:spTgt spid="93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53" fill="hold">
                          <p:stCondLst>
                            <p:cond delay="0"/>
                          </p:stCondLst>
                          <p:childTnLst>
                            <p:par>
                              <p:cTn id="5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5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56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7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58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9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60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93"/>
                      </p:tgtEl>
                    </p:cond>
                  </p:nextCondLst>
                </p:seq>
                <p:seq concurrent="1" nextAc="seek">
                  <p:cTn id="61" restart="whenNotActive" fill="hold" evtFilter="cancelBubble" nodeType="interactiveSeq">
                    <p:stCondLst>
                      <p:cond evt="onClick" delay="0">
                        <p:tgtEl>
                          <p:spTgt spid="99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62" fill="hold">
                          <p:stCondLst>
                            <p:cond delay="0"/>
                          </p:stCondLst>
                          <p:childTnLst>
                            <p:par>
                              <p:cTn id="6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64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65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66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67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68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69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99"/>
                      </p:tgtEl>
                    </p:cond>
                  </p:nextCondLst>
                </p:seq>
                <p:seq concurrent="1" nextAc="seek">
                  <p:cTn id="70" restart="whenNotActive" fill="hold" evtFilter="cancelBubble" nodeType="interactiveSeq">
                    <p:stCondLst>
                      <p:cond evt="onClick" delay="0">
                        <p:tgtEl>
                          <p:spTgt spid="111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71" fill="hold">
                          <p:stCondLst>
                            <p:cond delay="0"/>
                          </p:stCondLst>
                          <p:childTnLst>
                            <p:par>
                              <p:cTn id="7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3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74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75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76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77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78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11"/>
                      </p:tgtEl>
                    </p:cond>
                  </p:nextCondLst>
                </p:seq>
                <p:seq concurrent="1" nextAc="seek">
                  <p:cTn id="79" restart="whenNotActive" fill="hold" evtFilter="cancelBubble" nodeType="interactiveSeq">
                    <p:stCondLst>
                      <p:cond evt="onClick" delay="0">
                        <p:tgtEl>
                          <p:spTgt spid="96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80" fill="hold">
                          <p:stCondLst>
                            <p:cond delay="0"/>
                          </p:stCondLst>
                          <p:childTnLst>
                            <p:par>
                              <p:cTn id="8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2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83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84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85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86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87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96"/>
                      </p:tgtEl>
                    </p:cond>
                  </p:nextCondLst>
                </p:seq>
                <p:seq concurrent="1" nextAc="seek">
                  <p:cTn id="88" restart="whenNotActive" fill="hold" evtFilter="cancelBubble" nodeType="interactiveSeq">
                    <p:stCondLst>
                      <p:cond evt="onClick" delay="0">
                        <p:tgtEl>
                          <p:spTgt spid="114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89" fill="hold">
                          <p:stCondLst>
                            <p:cond delay="0"/>
                          </p:stCondLst>
                          <p:childTnLst>
                            <p:par>
                              <p:cTn id="9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1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92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93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94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95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96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14"/>
                      </p:tgtEl>
                    </p:cond>
                  </p:nextCondLst>
                </p:seq>
                <p:seq concurrent="1" nextAc="seek">
                  <p:cTn id="97" restart="whenNotActive" fill="hold" evtFilter="cancelBubble" nodeType="interactiveSeq">
                    <p:stCondLst>
                      <p:cond evt="onClick" delay="0">
                        <p:tgtEl>
                          <p:spTgt spid="117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98" fill="hold">
                          <p:stCondLst>
                            <p:cond delay="0"/>
                          </p:stCondLst>
                          <p:childTnLst>
                            <p:par>
                              <p:cTn id="9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0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01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02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103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04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105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17"/>
                      </p:tgtEl>
                    </p:cond>
                  </p:nextCondLst>
                </p:seq>
                <p:seq concurrent="1" nextAc="seek">
                  <p:cTn id="106" restart="whenNotActive" fill="hold" evtFilter="cancelBubble" nodeType="interactiveSeq">
                    <p:stCondLst>
                      <p:cond evt="onClick" delay="0">
                        <p:tgtEl>
                          <p:spTgt spid="23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07" fill="hold">
                          <p:stCondLst>
                            <p:cond delay="0"/>
                          </p:stCondLst>
                          <p:childTnLst>
                            <p:par>
                              <p:cTn id="10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9" presetID="42" presetClass="path" presetSubtype="0" accel="50000" fill="hold" nodeType="clickEffect" p14:presetBounceEnd="16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25E-6 1.48148E-6 L 0.02422 0.71366 " pathEditMode="relative" rAng="0" ptsTypes="AA" p14:bounceEnd="16000">
                                          <p:cBhvr>
                                            <p:cTn id="110" dur="20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211" y="35671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23"/>
                      </p:tgtEl>
                    </p:cond>
                  </p:nextCondLst>
                </p:seq>
                <p:seq concurrent="1" nextAc="seek">
                  <p:cTn id="111" restart="whenNotActive" fill="hold" evtFilter="cancelBubble" nodeType="interactiveSeq">
                    <p:stCondLst>
                      <p:cond evt="onClick" delay="0">
                        <p:tgtEl>
                          <p:spTgt spid="75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12" fill="hold">
                          <p:stCondLst>
                            <p:cond delay="0"/>
                          </p:stCondLst>
                          <p:childTnLst>
                            <p:par>
                              <p:cTn id="11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4" presetID="42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25E-6 2.96296E-6 L -0.00495 0.4243 " pathEditMode="relative" rAng="0" ptsTypes="AA">
                                          <p:cBhvr>
                                            <p:cTn id="115" dur="20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247" y="21204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75"/>
                      </p:tgtEl>
                    </p:cond>
                  </p:nextCondLst>
                </p:seq>
                <p:seq concurrent="1" nextAc="seek">
                  <p:cTn id="116" restart="whenNotActive" fill="hold" evtFilter="cancelBubble" nodeType="interactiveSeq">
                    <p:stCondLst>
                      <p:cond evt="onClick" delay="0">
                        <p:tgtEl>
                          <p:spTgt spid="105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17" fill="hold">
                          <p:stCondLst>
                            <p:cond delay="0"/>
                          </p:stCondLst>
                          <p:childTnLst>
                            <p:par>
                              <p:cTn id="11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9" presetID="42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45833E-6 -2.22222E-6 L -0.04102 0.69607 " pathEditMode="relative" rAng="0" ptsTypes="AA">
                                          <p:cBhvr>
                                            <p:cTn id="120" dur="2000" fill="hold"/>
                                            <p:tgtEl>
                                              <p:spTgt spid="10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2057" y="34792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05"/>
                      </p:tgtEl>
                    </p:cond>
                  </p:nextCondLst>
                </p:seq>
                <p:seq concurrent="1" nextAc="seek">
                  <p:cTn id="121" restart="whenNotActive" fill="hold" evtFilter="cancelBubble" nodeType="interactiveSeq">
                    <p:stCondLst>
                      <p:cond evt="onClick" delay="0">
                        <p:tgtEl>
                          <p:spTgt spid="102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22" fill="hold">
                          <p:stCondLst>
                            <p:cond delay="0"/>
                          </p:stCondLst>
                          <p:childTnLst>
                            <p:par>
                              <p:cTn id="12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4" presetID="42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2.70833E-6 4.44444E-6 L -0.13151 0.58379 " pathEditMode="relative" rAng="0" ptsTypes="AA">
                                          <p:cBhvr>
                                            <p:cTn id="125" dur="2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6576" y="29190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02"/>
                      </p:tgtEl>
                    </p:cond>
                  </p:nextCondLst>
                </p:seq>
                <p:seq concurrent="1" nextAc="seek">
                  <p:cTn id="126" restart="whenNotActive" fill="hold" evtFilter="cancelBubble" nodeType="interactiveSeq">
                    <p:stCondLst>
                      <p:cond evt="onClick" delay="0">
                        <p:tgtEl>
                          <p:spTgt spid="108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27" fill="hold">
                          <p:stCondLst>
                            <p:cond delay="0"/>
                          </p:stCondLst>
                          <p:childTnLst>
                            <p:par>
                              <p:cTn id="12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9" presetID="42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4.79167E-6 1.85185E-6 L -0.09218 0.2868 " pathEditMode="relative" rAng="0" ptsTypes="AA">
                                          <p:cBhvr>
                                            <p:cTn id="130" dur="2000" fill="hold"/>
                                            <p:tgtEl>
                                              <p:spTgt spid="108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4609" y="14329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08"/>
                      </p:tgtEl>
                    </p:cond>
                  </p:nextCondLst>
                </p:seq>
                <p:seq concurrent="1" nextAc="seek">
                  <p:cTn id="131" restart="whenNotActive" fill="hold" evtFilter="cancelBubble" nodeType="interactiveSeq">
                    <p:stCondLst>
                      <p:cond evt="onClick" delay="0">
                        <p:tgtEl>
                          <p:spTgt spid="87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32" fill="hold">
                          <p:stCondLst>
                            <p:cond delay="0"/>
                          </p:stCondLst>
                          <p:childTnLst>
                            <p:par>
                              <p:cTn id="13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34" presetID="42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3.75E-6 -4.44444E-6 L 0.14661 0.48264 " pathEditMode="relative" rAng="0" ptsTypes="AA">
                                          <p:cBhvr>
                                            <p:cTn id="135" dur="20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7331" y="24120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87"/>
                      </p:tgtEl>
                    </p:cond>
                  </p:nextCondLst>
                </p:seq>
                <p:seq concurrent="1" nextAc="seek">
                  <p:cTn id="136" restart="whenNotActive" fill="hold" evtFilter="cancelBubble" nodeType="interactiveSeq">
                    <p:stCondLst>
                      <p:cond evt="onClick" delay="0">
                        <p:tgtEl>
                          <p:spTgt spid="68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37" fill="hold">
                          <p:stCondLst>
                            <p:cond delay="0"/>
                          </p:stCondLst>
                          <p:childTnLst>
                            <p:par>
                              <p:cTn id="13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39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40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41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142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43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144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68"/>
                      </p:tgtEl>
                    </p:cond>
                  </p:nextCondLst>
                </p:seq>
                <p:seq concurrent="1" nextAc="seek">
                  <p:cTn id="145" restart="whenNotActive" fill="hold" evtFilter="cancelBubble" nodeType="interactiveSeq">
                    <p:stCondLst>
                      <p:cond evt="onClick" delay="0">
                        <p:tgtEl>
                          <p:spTgt spid="122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46" fill="hold">
                          <p:stCondLst>
                            <p:cond delay="0"/>
                          </p:stCondLst>
                          <p:childTnLst>
                            <p:par>
                              <p:cTn id="14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48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49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50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151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52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153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22"/>
                      </p:tgtEl>
                    </p:cond>
                  </p:nextCondLst>
                </p:seq>
                <p:seq concurrent="1" nextAc="seek">
                  <p:cTn id="154" restart="whenNotActive" fill="hold" evtFilter="cancelBubble" nodeType="interactiveSeq">
                    <p:stCondLst>
                      <p:cond evt="onClick" delay="0">
                        <p:tgtEl>
                          <p:spTgt spid="126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55" fill="hold">
                          <p:stCondLst>
                            <p:cond delay="0"/>
                          </p:stCondLst>
                          <p:childTnLst>
                            <p:par>
                              <p:cTn id="15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7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58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59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1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160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1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61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1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162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1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26"/>
                      </p:tgtEl>
                    </p:cond>
                  </p:nextCondLst>
                </p:seq>
              </p:childTnLst>
            </p:cTn>
          </p:par>
        </p:tn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42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3.54167E-6 -3.7037E-7 L 0.528 0.01343 " pathEditMode="relative" rAng="0" ptsTypes="AA">
                                          <p:cBhvr>
                                            <p:cTn id="6" dur="20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26393" y="671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  <p:seq concurrent="1" nextAc="seek">
                  <p:cTn id="7" restart="whenNotActive" fill="hold" evtFilter="cancelBubble" nodeType="interactiveSeq">
                    <p:stCondLst>
                      <p:cond evt="onClick" delay="0">
                        <p:tgtEl>
                          <p:spTgt spid="72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8" fill="hold">
                          <p:stCondLst>
                            <p:cond delay="0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32" presetClass="emph" presetSubtype="0" fill="remove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1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2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13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4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15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72"/>
                      </p:tgtEl>
                    </p:cond>
                  </p:nextCondLst>
                </p:seq>
                <p:seq concurrent="1" nextAc="seek">
                  <p:cTn id="16" restart="whenNotActive" fill="hold" evtFilter="cancelBubble" nodeType="interactiveSeq">
                    <p:stCondLst>
                      <p:cond evt="onClick" delay="0">
                        <p:tgtEl>
                          <p:spTgt spid="78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7" fill="hold">
                          <p:stCondLst>
                            <p:cond delay="0"/>
                          </p:stCondLst>
                          <p:childTnLst>
                            <p:par>
                              <p:cTn id="1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9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0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1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22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3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24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78"/>
                      </p:tgtEl>
                    </p:cond>
                  </p:nextCondLst>
                </p:seq>
                <p:seq concurrent="1" nextAc="seek">
                  <p:cTn id="25" restart="whenNotActive" fill="hold" evtFilter="cancelBubble" nodeType="interactiveSeq">
                    <p:stCondLst>
                      <p:cond evt="onClick" delay="0">
                        <p:tgtEl>
                          <p:spTgt spid="81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26" fill="hold">
                          <p:stCondLst>
                            <p:cond delay="0"/>
                          </p:stCondLst>
                          <p:childTnLst>
                            <p:par>
                              <p:cTn id="2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8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9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0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1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2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33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81"/>
                      </p:tgtEl>
                    </p:cond>
                  </p:nextCondLst>
                </p:seq>
                <p:seq concurrent="1" nextAc="seek">
                  <p:cTn id="34" restart="whenNotActive" fill="hold" evtFilter="cancelBubble" nodeType="interactiveSeq">
                    <p:stCondLst>
                      <p:cond evt="onClick" delay="0">
                        <p:tgtEl>
                          <p:spTgt spid="84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35" fill="hold">
                          <p:stCondLst>
                            <p:cond delay="0"/>
                          </p:stCondLst>
                          <p:childTnLst>
                            <p:par>
                              <p:cTn id="3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7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38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9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40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1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42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84"/>
                      </p:tgtEl>
                    </p:cond>
                  </p:nextCondLst>
                </p:seq>
                <p:seq concurrent="1" nextAc="seek">
                  <p:cTn id="43" restart="whenNotActive" fill="hold" evtFilter="cancelBubble" nodeType="interactiveSeq">
                    <p:stCondLst>
                      <p:cond evt="onClick" delay="0">
                        <p:tgtEl>
                          <p:spTgt spid="90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44" fill="hold">
                          <p:stCondLst>
                            <p:cond delay="0"/>
                          </p:stCondLst>
                          <p:childTnLst>
                            <p:par>
                              <p:cTn id="4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6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47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8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49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0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1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90"/>
                      </p:tgtEl>
                    </p:cond>
                  </p:nextCondLst>
                </p:seq>
                <p:seq concurrent="1" nextAc="seek">
                  <p:cTn id="52" restart="whenNotActive" fill="hold" evtFilter="cancelBubble" nodeType="interactiveSeq">
                    <p:stCondLst>
                      <p:cond evt="onClick" delay="0">
                        <p:tgtEl>
                          <p:spTgt spid="93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53" fill="hold">
                          <p:stCondLst>
                            <p:cond delay="0"/>
                          </p:stCondLst>
                          <p:childTnLst>
                            <p:par>
                              <p:cTn id="5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5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56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7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58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9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60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93"/>
                      </p:tgtEl>
                    </p:cond>
                  </p:nextCondLst>
                </p:seq>
                <p:seq concurrent="1" nextAc="seek">
                  <p:cTn id="61" restart="whenNotActive" fill="hold" evtFilter="cancelBubble" nodeType="interactiveSeq">
                    <p:stCondLst>
                      <p:cond evt="onClick" delay="0">
                        <p:tgtEl>
                          <p:spTgt spid="99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62" fill="hold">
                          <p:stCondLst>
                            <p:cond delay="0"/>
                          </p:stCondLst>
                          <p:childTnLst>
                            <p:par>
                              <p:cTn id="6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64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65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66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67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68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69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99"/>
                      </p:tgtEl>
                    </p:cond>
                  </p:nextCondLst>
                </p:seq>
                <p:seq concurrent="1" nextAc="seek">
                  <p:cTn id="70" restart="whenNotActive" fill="hold" evtFilter="cancelBubble" nodeType="interactiveSeq">
                    <p:stCondLst>
                      <p:cond evt="onClick" delay="0">
                        <p:tgtEl>
                          <p:spTgt spid="111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71" fill="hold">
                          <p:stCondLst>
                            <p:cond delay="0"/>
                          </p:stCondLst>
                          <p:childTnLst>
                            <p:par>
                              <p:cTn id="7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3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74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75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76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77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78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11"/>
                      </p:tgtEl>
                    </p:cond>
                  </p:nextCondLst>
                </p:seq>
                <p:seq concurrent="1" nextAc="seek">
                  <p:cTn id="79" restart="whenNotActive" fill="hold" evtFilter="cancelBubble" nodeType="interactiveSeq">
                    <p:stCondLst>
                      <p:cond evt="onClick" delay="0">
                        <p:tgtEl>
                          <p:spTgt spid="96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80" fill="hold">
                          <p:stCondLst>
                            <p:cond delay="0"/>
                          </p:stCondLst>
                          <p:childTnLst>
                            <p:par>
                              <p:cTn id="8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2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83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84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85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86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87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96"/>
                      </p:tgtEl>
                    </p:cond>
                  </p:nextCondLst>
                </p:seq>
                <p:seq concurrent="1" nextAc="seek">
                  <p:cTn id="88" restart="whenNotActive" fill="hold" evtFilter="cancelBubble" nodeType="interactiveSeq">
                    <p:stCondLst>
                      <p:cond evt="onClick" delay="0">
                        <p:tgtEl>
                          <p:spTgt spid="114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89" fill="hold">
                          <p:stCondLst>
                            <p:cond delay="0"/>
                          </p:stCondLst>
                          <p:childTnLst>
                            <p:par>
                              <p:cTn id="9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1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92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93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94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95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96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14"/>
                      </p:tgtEl>
                    </p:cond>
                  </p:nextCondLst>
                </p:seq>
                <p:seq concurrent="1" nextAc="seek">
                  <p:cTn id="97" restart="whenNotActive" fill="hold" evtFilter="cancelBubble" nodeType="interactiveSeq">
                    <p:stCondLst>
                      <p:cond evt="onClick" delay="0">
                        <p:tgtEl>
                          <p:spTgt spid="117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98" fill="hold">
                          <p:stCondLst>
                            <p:cond delay="0"/>
                          </p:stCondLst>
                          <p:childTnLst>
                            <p:par>
                              <p:cTn id="9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0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01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02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103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04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105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17"/>
                      </p:tgtEl>
                    </p:cond>
                  </p:nextCondLst>
                </p:seq>
                <p:seq concurrent="1" nextAc="seek">
                  <p:cTn id="106" restart="whenNotActive" fill="hold" evtFilter="cancelBubble" nodeType="interactiveSeq">
                    <p:stCondLst>
                      <p:cond evt="onClick" delay="0">
                        <p:tgtEl>
                          <p:spTgt spid="23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07" fill="hold">
                          <p:stCondLst>
                            <p:cond delay="0"/>
                          </p:stCondLst>
                          <p:childTnLst>
                            <p:par>
                              <p:cTn id="10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9" presetID="42" presetClass="path" presetSubtype="0" ac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25E-6 1.48148E-6 L 0.02422 0.71366 " pathEditMode="relative" rAng="0" ptsTypes="AA">
                                          <p:cBhvr>
                                            <p:cTn id="110" dur="20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211" y="35671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23"/>
                      </p:tgtEl>
                    </p:cond>
                  </p:nextCondLst>
                </p:seq>
                <p:seq concurrent="1" nextAc="seek">
                  <p:cTn id="111" restart="whenNotActive" fill="hold" evtFilter="cancelBubble" nodeType="interactiveSeq">
                    <p:stCondLst>
                      <p:cond evt="onClick" delay="0">
                        <p:tgtEl>
                          <p:spTgt spid="75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12" fill="hold">
                          <p:stCondLst>
                            <p:cond delay="0"/>
                          </p:stCondLst>
                          <p:childTnLst>
                            <p:par>
                              <p:cTn id="11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4" presetID="42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25E-6 2.96296E-6 L -0.00495 0.4243 " pathEditMode="relative" rAng="0" ptsTypes="AA">
                                          <p:cBhvr>
                                            <p:cTn id="115" dur="20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247" y="21204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75"/>
                      </p:tgtEl>
                    </p:cond>
                  </p:nextCondLst>
                </p:seq>
                <p:seq concurrent="1" nextAc="seek">
                  <p:cTn id="116" restart="whenNotActive" fill="hold" evtFilter="cancelBubble" nodeType="interactiveSeq">
                    <p:stCondLst>
                      <p:cond evt="onClick" delay="0">
                        <p:tgtEl>
                          <p:spTgt spid="105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17" fill="hold">
                          <p:stCondLst>
                            <p:cond delay="0"/>
                          </p:stCondLst>
                          <p:childTnLst>
                            <p:par>
                              <p:cTn id="11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9" presetID="42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45833E-6 -2.22222E-6 L -0.04102 0.69607 " pathEditMode="relative" rAng="0" ptsTypes="AA">
                                          <p:cBhvr>
                                            <p:cTn id="120" dur="2000" fill="hold"/>
                                            <p:tgtEl>
                                              <p:spTgt spid="10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2057" y="34792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05"/>
                      </p:tgtEl>
                    </p:cond>
                  </p:nextCondLst>
                </p:seq>
                <p:seq concurrent="1" nextAc="seek">
                  <p:cTn id="121" restart="whenNotActive" fill="hold" evtFilter="cancelBubble" nodeType="interactiveSeq">
                    <p:stCondLst>
                      <p:cond evt="onClick" delay="0">
                        <p:tgtEl>
                          <p:spTgt spid="102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22" fill="hold">
                          <p:stCondLst>
                            <p:cond delay="0"/>
                          </p:stCondLst>
                          <p:childTnLst>
                            <p:par>
                              <p:cTn id="12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4" presetID="42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2.70833E-6 4.44444E-6 L -0.13151 0.58379 " pathEditMode="relative" rAng="0" ptsTypes="AA">
                                          <p:cBhvr>
                                            <p:cTn id="125" dur="2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6576" y="29190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02"/>
                      </p:tgtEl>
                    </p:cond>
                  </p:nextCondLst>
                </p:seq>
                <p:seq concurrent="1" nextAc="seek">
                  <p:cTn id="126" restart="whenNotActive" fill="hold" evtFilter="cancelBubble" nodeType="interactiveSeq">
                    <p:stCondLst>
                      <p:cond evt="onClick" delay="0">
                        <p:tgtEl>
                          <p:spTgt spid="108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27" fill="hold">
                          <p:stCondLst>
                            <p:cond delay="0"/>
                          </p:stCondLst>
                          <p:childTnLst>
                            <p:par>
                              <p:cTn id="12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9" presetID="42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4.79167E-6 1.85185E-6 L -0.09218 0.2868 " pathEditMode="relative" rAng="0" ptsTypes="AA">
                                          <p:cBhvr>
                                            <p:cTn id="130" dur="2000" fill="hold"/>
                                            <p:tgtEl>
                                              <p:spTgt spid="108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4609" y="14329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08"/>
                      </p:tgtEl>
                    </p:cond>
                  </p:nextCondLst>
                </p:seq>
                <p:seq concurrent="1" nextAc="seek">
                  <p:cTn id="131" restart="whenNotActive" fill="hold" evtFilter="cancelBubble" nodeType="interactiveSeq">
                    <p:stCondLst>
                      <p:cond evt="onClick" delay="0">
                        <p:tgtEl>
                          <p:spTgt spid="87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32" fill="hold">
                          <p:stCondLst>
                            <p:cond delay="0"/>
                          </p:stCondLst>
                          <p:childTnLst>
                            <p:par>
                              <p:cTn id="13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34" presetID="42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3.75E-6 -4.44444E-6 L 0.14661 0.48264 " pathEditMode="relative" rAng="0" ptsTypes="AA">
                                          <p:cBhvr>
                                            <p:cTn id="135" dur="20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7331" y="24120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87"/>
                      </p:tgtEl>
                    </p:cond>
                  </p:nextCondLst>
                </p:seq>
                <p:seq concurrent="1" nextAc="seek">
                  <p:cTn id="136" restart="whenNotActive" fill="hold" evtFilter="cancelBubble" nodeType="interactiveSeq">
                    <p:stCondLst>
                      <p:cond evt="onClick" delay="0">
                        <p:tgtEl>
                          <p:spTgt spid="68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37" fill="hold">
                          <p:stCondLst>
                            <p:cond delay="0"/>
                          </p:stCondLst>
                          <p:childTnLst>
                            <p:par>
                              <p:cTn id="13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39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40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41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142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43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144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68"/>
                      </p:tgtEl>
                    </p:cond>
                  </p:nextCondLst>
                </p:seq>
                <p:seq concurrent="1" nextAc="seek">
                  <p:cTn id="145" restart="whenNotActive" fill="hold" evtFilter="cancelBubble" nodeType="interactiveSeq">
                    <p:stCondLst>
                      <p:cond evt="onClick" delay="0">
                        <p:tgtEl>
                          <p:spTgt spid="122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46" fill="hold">
                          <p:stCondLst>
                            <p:cond delay="0"/>
                          </p:stCondLst>
                          <p:childTnLst>
                            <p:par>
                              <p:cTn id="14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48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49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50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151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52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153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22"/>
                      </p:tgtEl>
                    </p:cond>
                  </p:nextCondLst>
                </p:seq>
                <p:seq concurrent="1" nextAc="seek">
                  <p:cTn id="154" restart="whenNotActive" fill="hold" evtFilter="cancelBubble" nodeType="interactiveSeq">
                    <p:stCondLst>
                      <p:cond evt="onClick" delay="0">
                        <p:tgtEl>
                          <p:spTgt spid="126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55" fill="hold">
                          <p:stCondLst>
                            <p:cond delay="0"/>
                          </p:stCondLst>
                          <p:childTnLst>
                            <p:par>
                              <p:cTn id="15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7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58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59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1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160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1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61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1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162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1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26"/>
                      </p:tgtEl>
                    </p:cond>
                  </p:nextCondLst>
                </p:seq>
              </p:childTnLst>
            </p:cTn>
          </p:par>
        </p:tnLst>
      </p:timing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189" b="27578"/>
          <a:stretch/>
        </p:blipFill>
        <p:spPr>
          <a:xfrm>
            <a:off x="4541951" y="2834640"/>
            <a:ext cx="3108098" cy="2142310"/>
          </a:xfr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1275"/>
            <a:ext cx="12192000" cy="700377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AF8F3"/>
              </a:clrFrom>
              <a:clrTo>
                <a:srgbClr val="FAF8F3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292" t="2475"/>
          <a:stretch/>
        </p:blipFill>
        <p:spPr>
          <a:xfrm>
            <a:off x="2401191" y="58599"/>
            <a:ext cx="7940969" cy="7146994"/>
          </a:xfrm>
          <a:prstGeom prst="rect">
            <a:avLst/>
          </a:prstGeom>
        </p:spPr>
      </p:pic>
      <p:grpSp>
        <p:nvGrpSpPr>
          <p:cNvPr id="71" name="Group 70"/>
          <p:cNvGrpSpPr/>
          <p:nvPr/>
        </p:nvGrpSpPr>
        <p:grpSpPr>
          <a:xfrm>
            <a:off x="12262475" y="5854506"/>
            <a:ext cx="2187388" cy="1107996"/>
            <a:chOff x="1873466" y="6095999"/>
            <a:chExt cx="1447800" cy="737648"/>
          </a:xfrm>
        </p:grpSpPr>
        <p:sp>
          <p:nvSpPr>
            <p:cNvPr id="66" name="AutoShape 36" descr="Plaid"/>
            <p:cNvSpPr>
              <a:spLocks noChangeArrowheads="1"/>
            </p:cNvSpPr>
            <p:nvPr/>
          </p:nvSpPr>
          <p:spPr bwMode="auto">
            <a:xfrm>
              <a:off x="1873466" y="6095999"/>
              <a:ext cx="1447800" cy="609600"/>
            </a:xfrm>
            <a:prstGeom prst="flowChartManualOperation">
              <a:avLst/>
            </a:prstGeom>
            <a:pattFill prst="plaid">
              <a:fgClr>
                <a:srgbClr val="996633"/>
              </a:fgClr>
              <a:bgClr>
                <a:srgbClr val="000000"/>
              </a:bgClr>
            </a:patt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.VnAvantH" panose="020B7200000000000000" pitchFamily="34" charset="0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2390019" y="6095999"/>
              <a:ext cx="801859" cy="7376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6600" b="1" dirty="0">
                  <a:solidFill>
                    <a:schemeClr val="bg1"/>
                  </a:solidFill>
                  <a:latin typeface=".VnAvantH" panose="020B7200000000000000" pitchFamily="34" charset="0"/>
                </a:rPr>
                <a:t>¡</a:t>
              </a:r>
              <a:endParaRPr lang="en-US" sz="6600" b="1" dirty="0">
                <a:solidFill>
                  <a:schemeClr val="bg1"/>
                </a:solidFill>
                <a:latin typeface=".VnAvantH" panose="020B7200000000000000" pitchFamily="34" charset="0"/>
              </a:endParaRPr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6609951" y="1533010"/>
            <a:ext cx="723851" cy="798286"/>
            <a:chOff x="662069" y="1290360"/>
            <a:chExt cx="723851" cy="798286"/>
          </a:xfrm>
        </p:grpSpPr>
        <p:pic>
          <p:nvPicPr>
            <p:cNvPr id="73" name="Picture 72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74" name="TextBox 73"/>
            <p:cNvSpPr txBox="1"/>
            <p:nvPr/>
          </p:nvSpPr>
          <p:spPr>
            <a:xfrm>
              <a:off x="715692" y="1380760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3978421" y="3042862"/>
            <a:ext cx="723851" cy="810672"/>
            <a:chOff x="662069" y="1290360"/>
            <a:chExt cx="723851" cy="810672"/>
          </a:xfrm>
        </p:grpSpPr>
        <p:pic>
          <p:nvPicPr>
            <p:cNvPr id="79" name="Picture 78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80" name="TextBox 79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3045045" y="2724347"/>
            <a:ext cx="723851" cy="810672"/>
            <a:chOff x="662069" y="1290360"/>
            <a:chExt cx="723851" cy="810672"/>
          </a:xfrm>
        </p:grpSpPr>
        <p:pic>
          <p:nvPicPr>
            <p:cNvPr id="82" name="Picture 81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83" name="TextBox 82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¨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4524537" y="2221934"/>
            <a:ext cx="723851" cy="810672"/>
            <a:chOff x="662069" y="1290360"/>
            <a:chExt cx="723851" cy="810672"/>
          </a:xfrm>
        </p:grpSpPr>
        <p:pic>
          <p:nvPicPr>
            <p:cNvPr id="85" name="Picture 84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86" name="TextBox 85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5480235" y="1399349"/>
            <a:ext cx="723851" cy="810672"/>
            <a:chOff x="662069" y="1290360"/>
            <a:chExt cx="723851" cy="810672"/>
          </a:xfrm>
        </p:grpSpPr>
        <p:pic>
          <p:nvPicPr>
            <p:cNvPr id="91" name="Picture 90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92" name="TextBox 91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¨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3807037" y="1199713"/>
            <a:ext cx="723851" cy="767261"/>
            <a:chOff x="662069" y="1290360"/>
            <a:chExt cx="723851" cy="767261"/>
          </a:xfrm>
        </p:grpSpPr>
        <p:pic>
          <p:nvPicPr>
            <p:cNvPr id="94" name="Picture 93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95" name="TextBox 94"/>
            <p:cNvSpPr txBox="1"/>
            <p:nvPr/>
          </p:nvSpPr>
          <p:spPr>
            <a:xfrm>
              <a:off x="692151" y="1349735"/>
              <a:ext cx="4493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6009751" y="505647"/>
            <a:ext cx="723851" cy="810672"/>
            <a:chOff x="662069" y="1290360"/>
            <a:chExt cx="723851" cy="810672"/>
          </a:xfrm>
        </p:grpSpPr>
        <p:pic>
          <p:nvPicPr>
            <p:cNvPr id="97" name="Picture 96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98" name="TextBox 97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¨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7648243" y="2148018"/>
            <a:ext cx="723851" cy="810672"/>
            <a:chOff x="662069" y="1290360"/>
            <a:chExt cx="723851" cy="810672"/>
          </a:xfrm>
        </p:grpSpPr>
        <p:pic>
          <p:nvPicPr>
            <p:cNvPr id="100" name="Picture 99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01" name="TextBox 100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7065530" y="2835403"/>
            <a:ext cx="723851" cy="810672"/>
            <a:chOff x="662069" y="1290360"/>
            <a:chExt cx="723851" cy="810672"/>
          </a:xfrm>
        </p:grpSpPr>
        <p:pic>
          <p:nvPicPr>
            <p:cNvPr id="112" name="Picture 111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13" name="TextBox 112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¨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8703541" y="2178523"/>
            <a:ext cx="723851" cy="810672"/>
            <a:chOff x="662069" y="1290360"/>
            <a:chExt cx="723851" cy="810672"/>
          </a:xfrm>
        </p:grpSpPr>
        <p:pic>
          <p:nvPicPr>
            <p:cNvPr id="115" name="Picture 114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16" name="TextBox 115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¨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3488156" y="3632096"/>
            <a:ext cx="723851" cy="810672"/>
            <a:chOff x="662069" y="1290360"/>
            <a:chExt cx="723851" cy="810672"/>
          </a:xfrm>
        </p:grpSpPr>
        <p:pic>
          <p:nvPicPr>
            <p:cNvPr id="118" name="Picture 117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19" name="TextBox 118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¨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4656448" y="1487012"/>
            <a:ext cx="723851" cy="767261"/>
            <a:chOff x="662069" y="1290360"/>
            <a:chExt cx="723851" cy="767261"/>
          </a:xfrm>
        </p:grpSpPr>
        <p:pic>
          <p:nvPicPr>
            <p:cNvPr id="61" name="Picture 60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62" name="TextBox 61"/>
            <p:cNvSpPr txBox="1"/>
            <p:nvPr/>
          </p:nvSpPr>
          <p:spPr>
            <a:xfrm>
              <a:off x="692151" y="1349735"/>
              <a:ext cx="4493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 smtClean="0">
                  <a:latin typeface=".VnAvant" panose="020B7200000000000000" pitchFamily="34" charset="0"/>
                </a:rPr>
                <a:t>o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4980798" y="3212561"/>
            <a:ext cx="723851" cy="767261"/>
            <a:chOff x="662069" y="1290360"/>
            <a:chExt cx="723851" cy="767261"/>
          </a:xfrm>
        </p:grpSpPr>
        <p:pic>
          <p:nvPicPr>
            <p:cNvPr id="64" name="Picture 63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65" name="TextBox 64"/>
            <p:cNvSpPr txBox="1"/>
            <p:nvPr/>
          </p:nvSpPr>
          <p:spPr>
            <a:xfrm>
              <a:off x="692151" y="1349735"/>
              <a:ext cx="4493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«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7500994" y="3874728"/>
            <a:ext cx="723851" cy="767261"/>
            <a:chOff x="662069" y="1290360"/>
            <a:chExt cx="723851" cy="767261"/>
          </a:xfrm>
        </p:grpSpPr>
        <p:pic>
          <p:nvPicPr>
            <p:cNvPr id="69" name="Picture 68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70" name="TextBox 69"/>
            <p:cNvSpPr txBox="1"/>
            <p:nvPr/>
          </p:nvSpPr>
          <p:spPr>
            <a:xfrm>
              <a:off x="692151" y="1349735"/>
              <a:ext cx="4493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¬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08116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-7.40741E-7 L -0.59648 -0.00694 " pathEditMode="relative" rAng="0" ptsTypes="AA">
                                      <p:cBhvr>
                                        <p:cTn id="6" dur="16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831" y="-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-3.7037E-7 L -0.01615 0.67292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07" y="336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>
                      <p:stCondLst>
                        <p:cond delay="0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-0.00782 0.53704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1" y="26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5.55112E-17 L 0.17005 0.36968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03" y="18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1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2.59259E-6 L 0.17304 0.26504 " pathEditMode="relative" rAng="0" ptsTypes="AA">
                                      <p:cBhvr>
                                        <p:cTn id="98" dur="2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46" y="13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7"/>
                  </p:tgtEl>
                </p:cond>
              </p:nextCondLst>
            </p:seq>
            <p:seq concurrent="1" nextAc="seek">
              <p:cTn id="99" restart="whenNotActive" fill="hold" evtFilter="cancelBubble" nodeType="interactiveSeq">
                <p:stCondLst>
                  <p:cond evt="onClick" delay="0">
                    <p:tgtEl>
                      <p:spTgt spid="1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0" fill="hold">
                      <p:stCondLst>
                        <p:cond delay="0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-3.7037E-6 L -0.07695 0.3426 " pathEditMode="relative" rAng="0" ptsTypes="AA">
                                      <p:cBhvr>
                                        <p:cTn id="103" dur="2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54" y="171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1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-3.7037E-7 L -0.18477 0.44306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45" y="22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189" b="27578"/>
          <a:stretch/>
        </p:blipFill>
        <p:spPr>
          <a:xfrm>
            <a:off x="4541951" y="2834640"/>
            <a:ext cx="3108098" cy="2142310"/>
          </a:xfr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1275"/>
            <a:ext cx="12192000" cy="700377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AF8F3"/>
              </a:clrFrom>
              <a:clrTo>
                <a:srgbClr val="FAF8F3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292" t="2475"/>
          <a:stretch/>
        </p:blipFill>
        <p:spPr>
          <a:xfrm>
            <a:off x="2401191" y="58599"/>
            <a:ext cx="7940969" cy="7146994"/>
          </a:xfrm>
          <a:prstGeom prst="rect">
            <a:avLst/>
          </a:prstGeom>
        </p:spPr>
      </p:pic>
      <p:grpSp>
        <p:nvGrpSpPr>
          <p:cNvPr id="72" name="Group 71"/>
          <p:cNvGrpSpPr/>
          <p:nvPr/>
        </p:nvGrpSpPr>
        <p:grpSpPr>
          <a:xfrm>
            <a:off x="6609951" y="1533010"/>
            <a:ext cx="723851" cy="798286"/>
            <a:chOff x="662069" y="1290360"/>
            <a:chExt cx="723851" cy="798286"/>
          </a:xfrm>
        </p:grpSpPr>
        <p:pic>
          <p:nvPicPr>
            <p:cNvPr id="73" name="Picture 72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74" name="TextBox 73"/>
            <p:cNvSpPr txBox="1"/>
            <p:nvPr/>
          </p:nvSpPr>
          <p:spPr>
            <a:xfrm>
              <a:off x="715692" y="1380760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3978421" y="3042862"/>
            <a:ext cx="723851" cy="810672"/>
            <a:chOff x="662069" y="1290360"/>
            <a:chExt cx="723851" cy="810672"/>
          </a:xfrm>
        </p:grpSpPr>
        <p:pic>
          <p:nvPicPr>
            <p:cNvPr id="79" name="Picture 78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80" name="TextBox 79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4524537" y="2221934"/>
            <a:ext cx="723851" cy="810672"/>
            <a:chOff x="662069" y="1290360"/>
            <a:chExt cx="723851" cy="810672"/>
          </a:xfrm>
        </p:grpSpPr>
        <p:pic>
          <p:nvPicPr>
            <p:cNvPr id="85" name="Picture 84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86" name="TextBox 85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4092201" y="1081880"/>
            <a:ext cx="723851" cy="767261"/>
            <a:chOff x="662069" y="1290360"/>
            <a:chExt cx="723851" cy="767261"/>
          </a:xfrm>
        </p:grpSpPr>
        <p:pic>
          <p:nvPicPr>
            <p:cNvPr id="94" name="Picture 93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95" name="TextBox 94"/>
            <p:cNvSpPr txBox="1"/>
            <p:nvPr/>
          </p:nvSpPr>
          <p:spPr>
            <a:xfrm>
              <a:off x="692151" y="1349735"/>
              <a:ext cx="4493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7648243" y="2148018"/>
            <a:ext cx="723851" cy="810672"/>
            <a:chOff x="662069" y="1290360"/>
            <a:chExt cx="723851" cy="810672"/>
          </a:xfrm>
        </p:grpSpPr>
        <p:pic>
          <p:nvPicPr>
            <p:cNvPr id="100" name="Picture 99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01" name="TextBox 100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4712546" y="1540266"/>
            <a:ext cx="723851" cy="767261"/>
            <a:chOff x="662069" y="1290360"/>
            <a:chExt cx="723851" cy="767261"/>
          </a:xfrm>
        </p:grpSpPr>
        <p:pic>
          <p:nvPicPr>
            <p:cNvPr id="43" name="Picture 42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44" name="TextBox 43"/>
            <p:cNvSpPr txBox="1"/>
            <p:nvPr/>
          </p:nvSpPr>
          <p:spPr>
            <a:xfrm>
              <a:off x="692151" y="1349735"/>
              <a:ext cx="4493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 smtClean="0">
                  <a:latin typeface=".VnAvant" panose="020B7200000000000000" pitchFamily="34" charset="0"/>
                </a:rPr>
                <a:t>o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5182884" y="2991954"/>
            <a:ext cx="723851" cy="767261"/>
            <a:chOff x="662069" y="1290360"/>
            <a:chExt cx="723851" cy="767261"/>
          </a:xfrm>
        </p:grpSpPr>
        <p:pic>
          <p:nvPicPr>
            <p:cNvPr id="46" name="Picture 45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47" name="TextBox 46"/>
            <p:cNvSpPr txBox="1"/>
            <p:nvPr/>
          </p:nvSpPr>
          <p:spPr>
            <a:xfrm>
              <a:off x="692151" y="1349735"/>
              <a:ext cx="4493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«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7727844" y="3806231"/>
            <a:ext cx="723851" cy="767261"/>
            <a:chOff x="662069" y="1290360"/>
            <a:chExt cx="723851" cy="767261"/>
          </a:xfrm>
        </p:grpSpPr>
        <p:pic>
          <p:nvPicPr>
            <p:cNvPr id="49" name="Picture 48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50" name="TextBox 49"/>
            <p:cNvSpPr txBox="1"/>
            <p:nvPr/>
          </p:nvSpPr>
          <p:spPr>
            <a:xfrm>
              <a:off x="692151" y="1349735"/>
              <a:ext cx="4493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¬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-1447800" y="5804498"/>
            <a:ext cx="2187388" cy="1107996"/>
            <a:chOff x="1873466" y="6095999"/>
            <a:chExt cx="1447800" cy="737648"/>
          </a:xfrm>
        </p:grpSpPr>
        <p:sp>
          <p:nvSpPr>
            <p:cNvPr id="52" name="AutoShape 36" descr="Plaid"/>
            <p:cNvSpPr>
              <a:spLocks noChangeArrowheads="1"/>
            </p:cNvSpPr>
            <p:nvPr/>
          </p:nvSpPr>
          <p:spPr bwMode="auto">
            <a:xfrm>
              <a:off x="1873466" y="6095999"/>
              <a:ext cx="1447800" cy="609600"/>
            </a:xfrm>
            <a:prstGeom prst="flowChartManualOperation">
              <a:avLst/>
            </a:prstGeom>
            <a:pattFill prst="plaid">
              <a:fgClr>
                <a:srgbClr val="996633"/>
              </a:fgClr>
              <a:bgClr>
                <a:srgbClr val="000000"/>
              </a:bgClr>
            </a:patt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.VnAvantH" panose="020B7200000000000000" pitchFamily="34" charset="0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2321834" y="6095999"/>
              <a:ext cx="801859" cy="7376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6600" b="1" dirty="0">
                  <a:solidFill>
                    <a:schemeClr val="bg1"/>
                  </a:solidFill>
                  <a:latin typeface=".VnAvantH" panose="020B7200000000000000" pitchFamily="34" charset="0"/>
                </a:rPr>
                <a:t>©</a:t>
              </a:r>
              <a:endParaRPr lang="en-US" sz="6600" b="1" dirty="0">
                <a:solidFill>
                  <a:schemeClr val="bg1"/>
                </a:solidFill>
                <a:latin typeface=".VnAvantH" panose="020B7200000000000000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79294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-3.33333E-6 L 0.528 0.0134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393" y="6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2.59259E-6 L 0.12839 0.63264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19" y="31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1.85185E-6 L 0.06914 0.44051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51" y="220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96296E-6 L -0.03477 0.53195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45" y="265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2.22222E-6 L 0.09284 0.34352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35" y="171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9 0.00463 L -0.09453 0.45139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14" y="2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44553"/>
          </a:xfrm>
        </p:spPr>
      </p:pic>
      <p:grpSp>
        <p:nvGrpSpPr>
          <p:cNvPr id="5" name="Group 4"/>
          <p:cNvGrpSpPr/>
          <p:nvPr/>
        </p:nvGrpSpPr>
        <p:grpSpPr>
          <a:xfrm>
            <a:off x="8468106" y="3877566"/>
            <a:ext cx="535701" cy="627663"/>
            <a:chOff x="662069" y="1290360"/>
            <a:chExt cx="723851" cy="868945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9281296" y="2645781"/>
            <a:ext cx="535701" cy="522858"/>
            <a:chOff x="662069" y="1290360"/>
            <a:chExt cx="723851" cy="723851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92151" y="1349735"/>
              <a:ext cx="449342" cy="577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 smtClean="0">
                  <a:latin typeface=".VnAvant" panose="020B7200000000000000" pitchFamily="34" charset="0"/>
                </a:rPr>
                <a:t>©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9564870" y="3674125"/>
            <a:ext cx="584667" cy="635145"/>
            <a:chOff x="662069" y="1290360"/>
            <a:chExt cx="723851" cy="748701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692151" y="1349736"/>
              <a:ext cx="449342" cy="689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9373295" y="3302241"/>
            <a:ext cx="535701" cy="522858"/>
            <a:chOff x="662069" y="1290360"/>
            <a:chExt cx="723851" cy="723851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692151" y="1349735"/>
              <a:ext cx="449342" cy="577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 smtClean="0">
                  <a:latin typeface=".VnAvant" panose="020B7200000000000000" pitchFamily="34" charset="0"/>
                </a:rPr>
                <a:t>©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8462800" y="3463066"/>
            <a:ext cx="535701" cy="522858"/>
            <a:chOff x="662069" y="1290360"/>
            <a:chExt cx="723851" cy="723851"/>
          </a:xfrm>
        </p:grpSpPr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692151" y="1349735"/>
              <a:ext cx="449342" cy="577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 smtClean="0">
                  <a:latin typeface=".VnAvant" panose="020B7200000000000000" pitchFamily="34" charset="0"/>
                </a:rPr>
                <a:t>©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8942996" y="3302340"/>
            <a:ext cx="535701" cy="522858"/>
            <a:chOff x="662069" y="1290360"/>
            <a:chExt cx="723851" cy="723851"/>
          </a:xfrm>
        </p:grpSpPr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/>
          </p:nvSpPr>
          <p:spPr>
            <a:xfrm>
              <a:off x="692151" y="1349735"/>
              <a:ext cx="449342" cy="577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 smtClean="0">
                  <a:latin typeface=".VnAvant" panose="020B7200000000000000" pitchFamily="34" charset="0"/>
                </a:rPr>
                <a:t>©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8462800" y="3010115"/>
            <a:ext cx="578068" cy="633749"/>
            <a:chOff x="662069" y="1290360"/>
            <a:chExt cx="723851" cy="768345"/>
          </a:xfrm>
        </p:grpSpPr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25" name="TextBox 24"/>
            <p:cNvSpPr txBox="1"/>
            <p:nvPr/>
          </p:nvSpPr>
          <p:spPr>
            <a:xfrm>
              <a:off x="692152" y="1349735"/>
              <a:ext cx="449342" cy="7089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©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8964552" y="2988360"/>
            <a:ext cx="535701" cy="627663"/>
            <a:chOff x="662069" y="1290360"/>
            <a:chExt cx="723851" cy="868945"/>
          </a:xfrm>
        </p:grpSpPr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28" name="TextBox 27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 smtClean="0">
                  <a:latin typeface=".VnAvant" panose="020B7200000000000000" pitchFamily="34" charset="0"/>
                </a:rPr>
                <a:t>a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9911080" y="3075751"/>
            <a:ext cx="535701" cy="627663"/>
            <a:chOff x="662069" y="1290360"/>
            <a:chExt cx="723851" cy="868945"/>
          </a:xfrm>
        </p:grpSpPr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31" name="TextBox 30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9651979" y="2738972"/>
            <a:ext cx="535701" cy="627663"/>
            <a:chOff x="662069" y="1290360"/>
            <a:chExt cx="723851" cy="868945"/>
          </a:xfrm>
        </p:grpSpPr>
        <p:pic>
          <p:nvPicPr>
            <p:cNvPr id="33" name="Picture 32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34" name="TextBox 33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 smtClean="0">
                  <a:latin typeface=".VnAvant" panose="020B7200000000000000" pitchFamily="34" charset="0"/>
                </a:rPr>
                <a:t>a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0282961" y="3084511"/>
            <a:ext cx="535701" cy="627663"/>
            <a:chOff x="662069" y="1290360"/>
            <a:chExt cx="723851" cy="868945"/>
          </a:xfrm>
        </p:grpSpPr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40" name="TextBox 39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 smtClean="0">
                  <a:latin typeface=".VnAvant" panose="020B7200000000000000" pitchFamily="34" charset="0"/>
                </a:rPr>
                <a:t>a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9123889" y="3594566"/>
            <a:ext cx="535701" cy="627663"/>
            <a:chOff x="662069" y="1290360"/>
            <a:chExt cx="723851" cy="868945"/>
          </a:xfrm>
        </p:grpSpPr>
        <p:pic>
          <p:nvPicPr>
            <p:cNvPr id="42" name="Picture 41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43" name="TextBox 42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 smtClean="0">
                  <a:latin typeface=".VnAvant" panose="020B7200000000000000" pitchFamily="34" charset="0"/>
                </a:rPr>
                <a:t>a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363675" y="3953788"/>
            <a:ext cx="535701" cy="627663"/>
            <a:chOff x="662069" y="1290360"/>
            <a:chExt cx="723851" cy="868945"/>
          </a:xfrm>
        </p:grpSpPr>
        <p:pic>
          <p:nvPicPr>
            <p:cNvPr id="45" name="Picture 44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46" name="TextBox 45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8898405" y="3932580"/>
            <a:ext cx="535701" cy="627663"/>
            <a:chOff x="662069" y="1290360"/>
            <a:chExt cx="723851" cy="868945"/>
          </a:xfrm>
        </p:grpSpPr>
        <p:pic>
          <p:nvPicPr>
            <p:cNvPr id="48" name="Picture 47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49" name="TextBox 48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 smtClean="0">
                  <a:latin typeface=".VnAvant" panose="020B7200000000000000" pitchFamily="34" charset="0"/>
                </a:rPr>
                <a:t>a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164330" y="3681607"/>
            <a:ext cx="535701" cy="627663"/>
            <a:chOff x="662069" y="1290360"/>
            <a:chExt cx="723851" cy="868945"/>
          </a:xfrm>
        </p:grpSpPr>
        <p:pic>
          <p:nvPicPr>
            <p:cNvPr id="51" name="Picture 50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52" name="TextBox 51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9799443" y="3984180"/>
            <a:ext cx="535701" cy="627663"/>
            <a:chOff x="662069" y="1290360"/>
            <a:chExt cx="723851" cy="868945"/>
          </a:xfrm>
        </p:grpSpPr>
        <p:pic>
          <p:nvPicPr>
            <p:cNvPr id="54" name="Picture 53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55" name="TextBox 54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8875211" y="2752883"/>
            <a:ext cx="535701" cy="627663"/>
            <a:chOff x="662069" y="1290360"/>
            <a:chExt cx="723851" cy="868945"/>
          </a:xfrm>
        </p:grpSpPr>
        <p:pic>
          <p:nvPicPr>
            <p:cNvPr id="57" name="Picture 56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58" name="TextBox 57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 smtClean="0">
                  <a:latin typeface=".VnAvant" panose="020B7200000000000000" pitchFamily="34" charset="0"/>
                </a:rPr>
                <a:t>a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7869866" y="3966200"/>
            <a:ext cx="535701" cy="627663"/>
            <a:chOff x="662070" y="1290360"/>
            <a:chExt cx="723851" cy="868945"/>
          </a:xfrm>
        </p:grpSpPr>
        <p:pic>
          <p:nvPicPr>
            <p:cNvPr id="60" name="Picture 59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70" y="1290360"/>
              <a:ext cx="723851" cy="723851"/>
            </a:xfrm>
            <a:prstGeom prst="rect">
              <a:avLst/>
            </a:prstGeom>
          </p:spPr>
        </p:pic>
        <p:sp>
          <p:nvSpPr>
            <p:cNvPr id="61" name="TextBox 60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10460365" y="3463066"/>
            <a:ext cx="535701" cy="627663"/>
            <a:chOff x="662069" y="1290360"/>
            <a:chExt cx="723851" cy="868945"/>
          </a:xfrm>
        </p:grpSpPr>
        <p:pic>
          <p:nvPicPr>
            <p:cNvPr id="63" name="Picture 62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64" name="TextBox 63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8256751" y="3951108"/>
            <a:ext cx="535701" cy="627663"/>
            <a:chOff x="662069" y="1290360"/>
            <a:chExt cx="723851" cy="868945"/>
          </a:xfrm>
        </p:grpSpPr>
        <p:pic>
          <p:nvPicPr>
            <p:cNvPr id="66" name="Picture 65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67" name="TextBox 66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 smtClean="0">
                  <a:latin typeface=".VnAvant" panose="020B7200000000000000" pitchFamily="34" charset="0"/>
                </a:rPr>
                <a:t>a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9605512" y="3171348"/>
            <a:ext cx="535701" cy="627663"/>
            <a:chOff x="662069" y="1290360"/>
            <a:chExt cx="723851" cy="868945"/>
          </a:xfrm>
        </p:grpSpPr>
        <p:pic>
          <p:nvPicPr>
            <p:cNvPr id="69" name="Picture 68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2"/>
            </a:xfrm>
            <a:prstGeom prst="rect">
              <a:avLst/>
            </a:prstGeom>
          </p:spPr>
        </p:pic>
        <p:sp>
          <p:nvSpPr>
            <p:cNvPr id="70" name="TextBox 69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10135811" y="3446801"/>
            <a:ext cx="535701" cy="627663"/>
            <a:chOff x="662069" y="1290360"/>
            <a:chExt cx="723851" cy="868945"/>
          </a:xfrm>
        </p:grpSpPr>
        <p:pic>
          <p:nvPicPr>
            <p:cNvPr id="72" name="Picture 71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73" name="TextBox 72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9266791" y="2981163"/>
            <a:ext cx="535701" cy="627663"/>
            <a:chOff x="662069" y="1290360"/>
            <a:chExt cx="723851" cy="868945"/>
          </a:xfrm>
        </p:grpSpPr>
        <p:pic>
          <p:nvPicPr>
            <p:cNvPr id="75" name="Picture 74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76" name="TextBox 75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8154470" y="3319594"/>
            <a:ext cx="535701" cy="627663"/>
            <a:chOff x="662069" y="1290360"/>
            <a:chExt cx="723851" cy="868945"/>
          </a:xfrm>
        </p:grpSpPr>
        <p:pic>
          <p:nvPicPr>
            <p:cNvPr id="78" name="Picture 77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79" name="TextBox 78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8723943" y="3540947"/>
            <a:ext cx="535701" cy="627663"/>
            <a:chOff x="662069" y="1290360"/>
            <a:chExt cx="723851" cy="868945"/>
          </a:xfrm>
        </p:grpSpPr>
        <p:pic>
          <p:nvPicPr>
            <p:cNvPr id="81" name="Picture 80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82" name="TextBox 81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10288326" y="3933058"/>
            <a:ext cx="535701" cy="627663"/>
            <a:chOff x="662069" y="1290360"/>
            <a:chExt cx="723851" cy="868945"/>
          </a:xfrm>
        </p:grpSpPr>
        <p:pic>
          <p:nvPicPr>
            <p:cNvPr id="84" name="Picture 83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85" name="TextBox 84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9872146" y="3584355"/>
            <a:ext cx="535701" cy="522858"/>
            <a:chOff x="662069" y="1290360"/>
            <a:chExt cx="723851" cy="723851"/>
          </a:xfrm>
        </p:grpSpPr>
        <p:pic>
          <p:nvPicPr>
            <p:cNvPr id="88" name="Picture 87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89" name="TextBox 88"/>
            <p:cNvSpPr txBox="1"/>
            <p:nvPr/>
          </p:nvSpPr>
          <p:spPr>
            <a:xfrm>
              <a:off x="692151" y="1349735"/>
              <a:ext cx="449342" cy="577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 smtClean="0">
                  <a:latin typeface=".VnAvant" panose="020B7200000000000000" pitchFamily="34" charset="0"/>
                </a:rPr>
                <a:t>©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3686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88</Words>
  <Application>Microsoft Office PowerPoint</Application>
  <PresentationFormat>Widescreen</PresentationFormat>
  <Paragraphs>86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.VnAvant</vt:lpstr>
      <vt:lpstr>.VnAvantH</vt:lpstr>
      <vt:lpstr>Arial</vt:lpstr>
      <vt:lpstr>Broadway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16</cp:revision>
  <dcterms:created xsi:type="dcterms:W3CDTF">2022-03-16T10:54:17Z</dcterms:created>
  <dcterms:modified xsi:type="dcterms:W3CDTF">2022-03-16T15:27:06Z</dcterms:modified>
</cp:coreProperties>
</file>