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5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</p:sldIdLst>
  <p:sldSz cx="7772400" cy="10058400"/>
  <p:notesSz cx="7772400" cy="10058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TJUQL+Times New Roman Bold" panose="020B0604020202020204" charset="0"/>
      <p:regular r:id="rId18"/>
    </p:embeddedFont>
    <p:embeddedFont>
      <p:font typeface="KIBABU+Times New Roman" panose="020B0604020202020204" charset="0"/>
      <p:regular r:id="rId19"/>
    </p:embeddedFont>
    <p:embeddedFont>
      <p:font typeface="DIIRUI+Times New Roman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070" y="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26165243-CCEF-4874-B879-E92556A72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420688"/>
            <a:ext cx="7056784" cy="9217024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CF2EC35-4226-4792-97C7-9A9A0AEF37EF}"/>
              </a:ext>
            </a:extLst>
          </p:cNvPr>
          <p:cNvSpPr txBox="1"/>
          <p:nvPr/>
        </p:nvSpPr>
        <p:spPr>
          <a:xfrm>
            <a:off x="1149896" y="3229000"/>
            <a:ext cx="626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Ôn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7 </a:t>
            </a:r>
            <a:r>
              <a:rPr lang="en-US" sz="3600" dirty="0" err="1">
                <a:solidFill>
                  <a:srgbClr val="FF0000"/>
                </a:solidFill>
              </a:rPr>
              <a:t>và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tìm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hiểu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về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8 </a:t>
            </a:r>
          </a:p>
        </p:txBody>
      </p:sp>
    </p:spTree>
    <p:extLst>
      <p:ext uri="{BB962C8B-B14F-4D97-AF65-F5344CB8AC3E}">
        <p14:creationId xmlns:p14="http://schemas.microsoft.com/office/powerpoint/2010/main" val="20456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91539" y="923290"/>
            <a:ext cx="5873749" cy="8677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2900" y="465554"/>
            <a:ext cx="4953108" cy="495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KIBABU+Times New Roman"/>
                <a:cs typeface="KIBABU+Times New Roman"/>
              </a:rPr>
              <a:t>1-</a:t>
            </a:r>
            <a:r>
              <a:rPr sz="1600" spc="-13" dirty="0">
                <a:solidFill>
                  <a:srgbClr val="000000"/>
                </a:solidFill>
                <a:latin typeface="KIBABU+Times New Roman"/>
                <a:cs typeface="KIBABU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KIBABU+Times New Roman"/>
                <a:cs typeface="KIBABU+Times New Roman"/>
              </a:rPr>
              <a:t>Có bao nhiêu con gà con trong hình</a:t>
            </a:r>
          </a:p>
          <a:p>
            <a:pPr marL="0" marR="0">
              <a:lnSpc>
                <a:spcPts val="1767"/>
              </a:lnSpc>
              <a:spcBef>
                <a:spcPts val="1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KIBABU+Times New Roman"/>
                <a:cs typeface="KIBABU+Times New Roman"/>
              </a:rPr>
              <a:t>2-Có bao nh</a:t>
            </a:r>
            <a:r>
              <a:rPr sz="16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iêu bước để 1 quả trứng thành một con gà mái.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91185" y="457200"/>
            <a:ext cx="6475730" cy="9014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13792" y="1572816"/>
            <a:ext cx="6969760" cy="3831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00100" y="1458594"/>
            <a:ext cx="6056630" cy="8025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51202" y="466851"/>
            <a:ext cx="3309441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FF"/>
                </a:solidFill>
                <a:latin typeface="ETJUQL+Times New Roman Bold"/>
                <a:cs typeface="ETJUQL+Times New Roman Bold"/>
              </a:rPr>
              <a:t>BÀI</a:t>
            </a:r>
            <a:r>
              <a:rPr sz="1800" b="1" spc="-40" dirty="0">
                <a:solidFill>
                  <a:srgbClr val="0000FF"/>
                </a:solidFill>
                <a:latin typeface="ETJUQL+Times New Roman Bold"/>
                <a:cs typeface="ETJUQL+Times New Roman Bold"/>
              </a:rPr>
              <a:t> </a:t>
            </a:r>
            <a:r>
              <a:rPr sz="1800" b="1" dirty="0">
                <a:solidFill>
                  <a:srgbClr val="0000FF"/>
                </a:solidFill>
                <a:latin typeface="ETJUQL+Times New Roman Bold"/>
                <a:cs typeface="ETJUQL+Times New Roman Bold"/>
              </a:rPr>
              <a:t>TẬP</a:t>
            </a:r>
            <a:r>
              <a:rPr sz="1800" b="1" spc="-91" dirty="0">
                <a:solidFill>
                  <a:srgbClr val="0000FF"/>
                </a:solidFill>
                <a:latin typeface="ETJUQL+Times New Roman Bold"/>
                <a:cs typeface="ETJUQL+Times New Roman Bold"/>
              </a:rPr>
              <a:t> </a:t>
            </a:r>
            <a:r>
              <a:rPr sz="1800" b="1" dirty="0">
                <a:solidFill>
                  <a:srgbClr val="0000FF"/>
                </a:solidFill>
                <a:latin typeface="ETJUQL+Times New Roman Bold"/>
                <a:cs typeface="ETJUQL+Times New Roman Bold"/>
              </a:rPr>
              <a:t>GIÚP</a:t>
            </a:r>
            <a:r>
              <a:rPr sz="1800" b="1" spc="-123" dirty="0">
                <a:solidFill>
                  <a:srgbClr val="0000FF"/>
                </a:solidFill>
                <a:latin typeface="ETJUQL+Times New Roman Bold"/>
                <a:cs typeface="ETJUQL+Times New Roman Bold"/>
              </a:rPr>
              <a:t> </a:t>
            </a:r>
            <a:r>
              <a:rPr sz="1800" b="1" dirty="0">
                <a:solidFill>
                  <a:srgbClr val="0000FF"/>
                </a:solidFill>
                <a:latin typeface="ETJUQL+Times New Roman Bold"/>
                <a:cs typeface="ETJUQL+Times New Roman Bold"/>
              </a:rPr>
              <a:t>TRẺ HỌC SỐ 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2627" y="758107"/>
            <a:ext cx="706659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Ba mẹ</a:t>
            </a:r>
            <a:r>
              <a:rPr sz="1600" spc="16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giúp bé đếm</a:t>
            </a:r>
            <a:r>
              <a:rPr sz="1600" spc="-1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số lượng con ong và học</a:t>
            </a:r>
            <a:r>
              <a:rPr sz="1600" spc="16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số 7 nhé.</a:t>
            </a:r>
            <a:r>
              <a:rPr sz="1600" spc="-1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endParaRPr lang="en-US" sz="1600" spc="-10" dirty="0" smtClean="0">
              <a:solidFill>
                <a:srgbClr val="000000"/>
              </a:solidFill>
              <a:latin typeface="DIIRUI+Times New Roman"/>
              <a:cs typeface="DIIRUI+Times New Roman"/>
            </a:endParaRPr>
          </a:p>
          <a:p>
            <a:pPr marL="0" marR="0" algn="ctr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 err="1" smtClean="0">
                <a:solidFill>
                  <a:srgbClr val="000000"/>
                </a:solidFill>
                <a:latin typeface="DIIRUI+Times New Roman"/>
                <a:cs typeface="DIIRUI+Times New Roman"/>
              </a:rPr>
              <a:t>Sau</a:t>
            </a:r>
            <a:r>
              <a:rPr sz="1600" dirty="0" smtClean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đó tô nét theo dấu chấm ở</a:t>
            </a:r>
          </a:p>
          <a:p>
            <a:pPr marL="0" marR="0" algn="ctr">
              <a:lnSpc>
                <a:spcPts val="1767"/>
              </a:lnSpc>
              <a:spcBef>
                <a:spcPts val="1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phía dưới</a:t>
            </a:r>
            <a:r>
              <a:rPr sz="1400" dirty="0">
                <a:solidFill>
                  <a:srgbClr val="000000"/>
                </a:solidFill>
                <a:latin typeface="KIBABU+Times New Roman"/>
                <a:cs typeface="KIBABU+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410210" y="6071869"/>
            <a:ext cx="6837680" cy="3552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44170" y="457200"/>
            <a:ext cx="6969760" cy="5030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07720" y="1069975"/>
            <a:ext cx="6041390" cy="8522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2900" y="464423"/>
            <a:ext cx="1183744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IBABU+Times New Roman"/>
                <a:cs typeface="KIBABU+Times New Roman"/>
              </a:rPr>
              <a:t>1-</a:t>
            </a:r>
            <a:r>
              <a:rPr sz="14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Tô màu số</a:t>
            </a:r>
            <a:r>
              <a:rPr sz="1400" spc="-14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58589" y="464423"/>
            <a:ext cx="2923788" cy="439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IBABU+Times New Roman"/>
                <a:cs typeface="KIBABU+Times New Roman"/>
              </a:rPr>
              <a:t>2- </a:t>
            </a:r>
            <a:r>
              <a:rPr sz="14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Đếm số</a:t>
            </a:r>
            <a:r>
              <a:rPr sz="1400" spc="16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quả cam và tô</a:t>
            </a:r>
            <a:r>
              <a:rPr sz="1400" spc="1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màu quả cam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IBABU+Times New Roman"/>
                <a:cs typeface="KIBABU+Times New Roman"/>
              </a:rPr>
              <a:t>4-</a:t>
            </a:r>
            <a:r>
              <a:rPr sz="14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Tìm</a:t>
            </a:r>
            <a:r>
              <a:rPr sz="1400" spc="-17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và tô</a:t>
            </a:r>
            <a:r>
              <a:rPr sz="1400" spc="14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màu ô chứa số 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900" y="668639"/>
            <a:ext cx="3846159" cy="439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IBABU+Times New Roman"/>
                <a:cs typeface="KIBABU+Times New Roman"/>
              </a:rPr>
              <a:t>3-</a:t>
            </a:r>
            <a:r>
              <a:rPr sz="14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Tô màu số</a:t>
            </a:r>
            <a:r>
              <a:rPr sz="1400" spc="-14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ô vuông bằng</a:t>
            </a:r>
            <a:r>
              <a:rPr sz="1400" spc="-1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với</a:t>
            </a:r>
            <a:r>
              <a:rPr sz="1400" spc="-12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số</a:t>
            </a:r>
            <a:r>
              <a:rPr sz="1400" spc="-14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quả cam</a:t>
            </a:r>
            <a:r>
              <a:rPr sz="1400" spc="-14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ở phần 2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KIBABU+Times New Roman"/>
                <a:cs typeface="KIBABU+Times New Roman"/>
              </a:rPr>
              <a:t>5- </a:t>
            </a:r>
            <a:r>
              <a:rPr sz="14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Tô</a:t>
            </a:r>
            <a:r>
              <a:rPr sz="1400" spc="1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theo</a:t>
            </a:r>
            <a:r>
              <a:rPr sz="1400" spc="11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nét số</a:t>
            </a:r>
            <a:r>
              <a:rPr sz="1400" spc="-14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342900" y="4982210"/>
            <a:ext cx="6971030" cy="4428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44170" y="457200"/>
            <a:ext cx="6969760" cy="4320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44170" y="457200"/>
            <a:ext cx="6967855" cy="9249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85189" y="1196340"/>
            <a:ext cx="5885815" cy="851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2900" y="466851"/>
            <a:ext cx="5216982" cy="561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8301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FF"/>
                </a:solidFill>
                <a:latin typeface="ETJUQL+Times New Roman Bold"/>
                <a:cs typeface="ETJUQL+Times New Roman Bold"/>
              </a:rPr>
              <a:t>BÀI</a:t>
            </a:r>
            <a:r>
              <a:rPr sz="1800" b="1" spc="-40" dirty="0">
                <a:solidFill>
                  <a:srgbClr val="0000FF"/>
                </a:solidFill>
                <a:latin typeface="ETJUQL+Times New Roman Bold"/>
                <a:cs typeface="ETJUQL+Times New Roman Bold"/>
              </a:rPr>
              <a:t> </a:t>
            </a:r>
            <a:r>
              <a:rPr sz="1800" b="1" dirty="0">
                <a:solidFill>
                  <a:srgbClr val="0000FF"/>
                </a:solidFill>
                <a:latin typeface="ETJUQL+Times New Roman Bold"/>
                <a:cs typeface="ETJUQL+Times New Roman Bold"/>
              </a:rPr>
              <a:t>TẬP</a:t>
            </a:r>
            <a:r>
              <a:rPr sz="1800" b="1" spc="-91" dirty="0">
                <a:solidFill>
                  <a:srgbClr val="0000FF"/>
                </a:solidFill>
                <a:latin typeface="ETJUQL+Times New Roman Bold"/>
                <a:cs typeface="ETJUQL+Times New Roman Bold"/>
              </a:rPr>
              <a:t> </a:t>
            </a:r>
            <a:r>
              <a:rPr sz="1800" b="1" dirty="0">
                <a:solidFill>
                  <a:srgbClr val="0000FF"/>
                </a:solidFill>
                <a:latin typeface="ETJUQL+Times New Roman Bold"/>
                <a:cs typeface="ETJUQL+Times New Roman Bold"/>
              </a:rPr>
              <a:t>GIÚP</a:t>
            </a:r>
            <a:r>
              <a:rPr sz="1800" b="1" spc="-126" dirty="0">
                <a:solidFill>
                  <a:srgbClr val="0000FF"/>
                </a:solidFill>
                <a:latin typeface="ETJUQL+Times New Roman Bold"/>
                <a:cs typeface="ETJUQL+Times New Roman Bold"/>
              </a:rPr>
              <a:t> </a:t>
            </a:r>
            <a:r>
              <a:rPr sz="1800" b="1" dirty="0">
                <a:solidFill>
                  <a:srgbClr val="0000FF"/>
                </a:solidFill>
                <a:latin typeface="ETJUQL+Times New Roman Bold"/>
                <a:cs typeface="ETJUQL+Times New Roman Bold"/>
              </a:rPr>
              <a:t>TRẺ HỌC SỐ 8</a:t>
            </a:r>
          </a:p>
          <a:p>
            <a:pPr marL="0" marR="0">
              <a:lnSpc>
                <a:spcPts val="1767"/>
              </a:lnSpc>
              <a:spcBef>
                <a:spcPts val="31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KIBABU+Times New Roman"/>
                <a:cs typeface="KIBABU+Times New Roman"/>
              </a:rPr>
              <a:t>Bé </a:t>
            </a:r>
            <a:r>
              <a:rPr sz="16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học về số 8 và hiểu được sự tương ứng của số và lượng.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342900" y="4497069"/>
            <a:ext cx="6961505" cy="5171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42900" y="457200"/>
            <a:ext cx="6972300" cy="3630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0" y="4271617"/>
            <a:ext cx="3903823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Bé khoanh tròn vào tất cả số 8 trong hình nhé.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10540" y="1129030"/>
            <a:ext cx="6635750" cy="8277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2900" y="465554"/>
            <a:ext cx="6900073" cy="495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Bé hãy đếm các vật ở ô bên trái</a:t>
            </a:r>
            <a:r>
              <a:rPr sz="1600" spc="-1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và vẽ</a:t>
            </a:r>
            <a:r>
              <a:rPr sz="1600" spc="12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số lượng bông hoa tương ứng</a:t>
            </a:r>
            <a:r>
              <a:rPr sz="1600" spc="36" dirty="0">
                <a:solidFill>
                  <a:srgbClr val="000000"/>
                </a:solidFill>
                <a:latin typeface="DIIRUI+Times New Roman"/>
                <a:cs typeface="DIIRUI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KIBABU+Times New Roman"/>
                <a:cs typeface="KIBABU+Times New Roman"/>
              </a:rPr>
              <a:t>vào ô phía bên</a:t>
            </a:r>
          </a:p>
          <a:p>
            <a:pPr marL="0" marR="0">
              <a:lnSpc>
                <a:spcPts val="1767"/>
              </a:lnSpc>
              <a:spcBef>
                <a:spcPts val="1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IIRUI+Times New Roman"/>
                <a:cs typeface="DIIRUI+Times New Roman"/>
              </a:rPr>
              <a:t>phải nhé.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166</Words>
  <Application>Microsoft Office PowerPoint</Application>
  <PresentationFormat>Custom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ETJUQL+Times New Roman Bold</vt:lpstr>
      <vt:lpstr>KIBABU+Times New Roman</vt:lpstr>
      <vt:lpstr>DIIRUI+Times New Roman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Windows User</cp:lastModifiedBy>
  <cp:revision>5</cp:revision>
  <dcterms:modified xsi:type="dcterms:W3CDTF">2021-11-23T13:59:54Z</dcterms:modified>
</cp:coreProperties>
</file>