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50714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1600" b="1" dirty="0">
                <a:solidFill>
                  <a:prstClr val="black"/>
                </a:solidFill>
              </a:rPr>
              <a:t>PHÒNG GIÁO DỤC VÀ ĐÀO TẠO QUẬN LONG BIÊN</a:t>
            </a:r>
          </a:p>
          <a:p>
            <a:pPr algn="ctr" defTabSz="685783"/>
            <a:r>
              <a:rPr lang="en-US" sz="1600" b="1" dirty="0">
                <a:solidFill>
                  <a:prstClr val="black"/>
                </a:solidFill>
              </a:rPr>
              <a:t>TRƯỜNG MẦM NON </a:t>
            </a:r>
            <a:r>
              <a:rPr lang="en-US" sz="1600" b="1" dirty="0" smtClean="0">
                <a:solidFill>
                  <a:prstClr val="black"/>
                </a:solidFill>
              </a:rPr>
              <a:t>NẮNG MAI</a:t>
            </a:r>
            <a:endParaRPr lang="vi-VN" sz="16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1916521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527039"/>
            <a:ext cx="8335241" cy="6232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LQVH: “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436" y="3943350"/>
            <a:ext cx="6899564" cy="34624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thang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440055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08" y="892757"/>
            <a:ext cx="993984" cy="9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4"/>
    </mc:Choice>
    <mc:Fallback xmlns="">
      <p:transition spd="slow" advTm="113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81"/>
            <a:ext cx="92686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5"/>
    </mc:Choice>
    <mc:Fallback xmlns="">
      <p:transition spd="slow" advTm="1245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"/>
    </mc:Choice>
    <mc:Fallback xmlns="">
      <p:transition spd="slow" advTm="210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3"/>
    </mc:Choice>
    <mc:Fallback xmlns="">
      <p:transition spd="slow" advTm="3681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3"/>
    </mc:Choice>
    <mc:Fallback xmlns="">
      <p:transition spd="slow" advTm="159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6"/>
    </mc:Choice>
    <mc:Fallback xmlns="">
      <p:transition spd="slow" advTm="239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"/>
    </mc:Choice>
    <mc:Fallback xmlns="">
      <p:transition spd="slow" advTm="195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"/>
    </mc:Choice>
    <mc:Fallback xmlns="">
      <p:transition spd="slow" advTm="1803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9"/>
    </mc:Choice>
    <mc:Fallback xmlns="">
      <p:transition spd="slow" advTm="3680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230</Words>
  <Application>Microsoft Office PowerPoint</Application>
  <PresentationFormat>On-screen Show (16:9)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Techsi.vn</cp:lastModifiedBy>
  <cp:revision>19</cp:revision>
  <dcterms:created xsi:type="dcterms:W3CDTF">2021-05-16T03:34:04Z</dcterms:created>
  <dcterms:modified xsi:type="dcterms:W3CDTF">2023-08-08T10:36:46Z</dcterms:modified>
</cp:coreProperties>
</file>