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2" r:id="rId6"/>
    <p:sldId id="273" r:id="rId7"/>
    <p:sldId id="262" r:id="rId8"/>
    <p:sldId id="269" r:id="rId9"/>
    <p:sldId id="267" r:id="rId10"/>
    <p:sldId id="274" r:id="rId11"/>
    <p:sldId id="275" r:id="rId12"/>
    <p:sldId id="265" r:id="rId13"/>
  </p:sldIdLst>
  <p:sldSz cx="18288000" cy="10287000"/>
  <p:notesSz cx="6858000" cy="9144000"/>
  <p:embeddedFontLst>
    <p:embeddedFont>
      <p:font typeface="Alegreya Bold Bold" panose="020B0604020202020204" charset="0"/>
      <p:regular r:id="rId14"/>
    </p:embeddedFont>
    <p:embeddedFont>
      <p:font typeface="Arial Black" panose="020B0A04020102020204" pitchFamily="34" charset="0"/>
      <p:bold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Faustina SemiBold" panose="020B0604020202020204" charset="0"/>
      <p:regular r:id="rId20"/>
    </p:embeddedFont>
    <p:embeddedFont>
      <p:font typeface="Saira Black" panose="020B0604020202020204" charset="0"/>
      <p:regular r:id="rId21"/>
    </p:embeddedFont>
    <p:embeddedFont>
      <p:font typeface="Saira Bold" panose="020B0604020202020204" charset="0"/>
      <p:regular r:id="rId22"/>
    </p:embeddedFont>
    <p:embeddedFont>
      <p:font typeface="Saira ExtraCondensed Black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45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4.png"/><Relationship Id="rId18" Type="http://schemas.openxmlformats.org/officeDocument/2006/relationships/image" Target="../media/image59.svg"/><Relationship Id="rId3" Type="http://schemas.openxmlformats.org/officeDocument/2006/relationships/image" Target="../media/image44.png"/><Relationship Id="rId21" Type="http://schemas.openxmlformats.org/officeDocument/2006/relationships/image" Target="../media/image62.png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17" Type="http://schemas.openxmlformats.org/officeDocument/2006/relationships/image" Target="../media/image58.png"/><Relationship Id="rId25" Type="http://schemas.openxmlformats.org/officeDocument/2006/relationships/image" Target="../media/image65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7.svg"/><Relationship Id="rId20" Type="http://schemas.openxmlformats.org/officeDocument/2006/relationships/image" Target="../media/image61.svg"/><Relationship Id="rId1" Type="http://schemas.openxmlformats.org/officeDocument/2006/relationships/tags" Target="../tags/tag7.xml"/><Relationship Id="rId6" Type="http://schemas.openxmlformats.org/officeDocument/2006/relationships/image" Target="../media/image47.svg"/><Relationship Id="rId11" Type="http://schemas.openxmlformats.org/officeDocument/2006/relationships/image" Target="../media/image52.png"/><Relationship Id="rId24" Type="http://schemas.openxmlformats.org/officeDocument/2006/relationships/image" Target="../media/image64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23" Type="http://schemas.openxmlformats.org/officeDocument/2006/relationships/image" Target="../media/image31.gif"/><Relationship Id="rId10" Type="http://schemas.openxmlformats.org/officeDocument/2006/relationships/image" Target="../media/image51.svg"/><Relationship Id="rId19" Type="http://schemas.openxmlformats.org/officeDocument/2006/relationships/image" Target="../media/image60.png"/><Relationship Id="rId4" Type="http://schemas.openxmlformats.org/officeDocument/2006/relationships/image" Target="../media/image45.svg"/><Relationship Id="rId9" Type="http://schemas.openxmlformats.org/officeDocument/2006/relationships/image" Target="../media/image50.png"/><Relationship Id="rId14" Type="http://schemas.openxmlformats.org/officeDocument/2006/relationships/image" Target="../media/image55.svg"/><Relationship Id="rId22" Type="http://schemas.openxmlformats.org/officeDocument/2006/relationships/image" Target="../media/image6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13" Type="http://schemas.openxmlformats.org/officeDocument/2006/relationships/image" Target="../media/image75.png"/><Relationship Id="rId18" Type="http://schemas.openxmlformats.org/officeDocument/2006/relationships/image" Target="../media/image80.svg"/><Relationship Id="rId3" Type="http://schemas.openxmlformats.org/officeDocument/2006/relationships/image" Target="../media/image66.png"/><Relationship Id="rId21" Type="http://schemas.openxmlformats.org/officeDocument/2006/relationships/image" Target="../media/image83.png"/><Relationship Id="rId7" Type="http://schemas.openxmlformats.org/officeDocument/2006/relationships/image" Target="../media/image69.png"/><Relationship Id="rId12" Type="http://schemas.openxmlformats.org/officeDocument/2006/relationships/image" Target="../media/image74.svg"/><Relationship Id="rId17" Type="http://schemas.openxmlformats.org/officeDocument/2006/relationships/image" Target="../media/image79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8.svg"/><Relationship Id="rId20" Type="http://schemas.openxmlformats.org/officeDocument/2006/relationships/image" Target="../media/image82.svg"/><Relationship Id="rId1" Type="http://schemas.openxmlformats.org/officeDocument/2006/relationships/tags" Target="../tags/tag8.xml"/><Relationship Id="rId6" Type="http://schemas.openxmlformats.org/officeDocument/2006/relationships/image" Target="../media/image68.sv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23" Type="http://schemas.openxmlformats.org/officeDocument/2006/relationships/image" Target="../media/image31.gif"/><Relationship Id="rId10" Type="http://schemas.openxmlformats.org/officeDocument/2006/relationships/image" Target="../media/image72.svg"/><Relationship Id="rId19" Type="http://schemas.openxmlformats.org/officeDocument/2006/relationships/image" Target="../media/image81.png"/><Relationship Id="rId4" Type="http://schemas.microsoft.com/office/2007/relationships/hdphoto" Target="../media/hdphoto1.wdp"/><Relationship Id="rId9" Type="http://schemas.openxmlformats.org/officeDocument/2006/relationships/image" Target="../media/image71.png"/><Relationship Id="rId14" Type="http://schemas.openxmlformats.org/officeDocument/2006/relationships/image" Target="../media/image76.svg"/><Relationship Id="rId22" Type="http://schemas.openxmlformats.org/officeDocument/2006/relationships/image" Target="../media/image8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jpeg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7.png"/><Relationship Id="rId3" Type="http://schemas.openxmlformats.org/officeDocument/2006/relationships/image" Target="../media/image19.jpeg"/><Relationship Id="rId7" Type="http://schemas.openxmlformats.org/officeDocument/2006/relationships/image" Target="../media/image23.svg"/><Relationship Id="rId12" Type="http://schemas.openxmlformats.org/officeDocument/2006/relationships/image" Target="../media/image26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sv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16.svg"/><Relationship Id="rId14" Type="http://schemas.openxmlformats.org/officeDocument/2006/relationships/image" Target="../media/image2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3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277727" y="2297358"/>
            <a:ext cx="2129376" cy="15092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069975" y="6097767"/>
            <a:ext cx="3189325" cy="566424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075632" y="641352"/>
            <a:ext cx="12533565" cy="1429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FFFFFF"/>
                </a:solidFill>
                <a:latin typeface="Saira Bold"/>
              </a:rPr>
              <a:t>PHÒNG GIÁO DỤC VÀ ĐÀO TẠO QUẬN LONG BIÊN</a:t>
            </a:r>
          </a:p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FFFFFF"/>
                </a:solidFill>
                <a:latin typeface="Saira Bold"/>
              </a:rPr>
              <a:t>TRƯỜNG MẦM NON HOA SEN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086650" y="4017147"/>
            <a:ext cx="6511528" cy="863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Saira Black"/>
              </a:rPr>
              <a:t>LÀM QUEN VỚI TOÁN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423613" y="5067300"/>
            <a:ext cx="14203906" cy="131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FFE500"/>
                </a:solidFill>
                <a:latin typeface="Faustina SemiBold"/>
              </a:rPr>
              <a:t>Đề tài: Đếm đến 6. Nhận biết số lượng và số thứ tự trong phạm vi 6. Nhận biết chữ số 6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803034" y="6670580"/>
            <a:ext cx="7078760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4"/>
              </a:lnSpc>
            </a:pPr>
            <a:r>
              <a:rPr lang="en-US" sz="3796">
                <a:solidFill>
                  <a:srgbClr val="FFFFFF"/>
                </a:solidFill>
                <a:latin typeface="Faustina SemiBold"/>
              </a:rPr>
              <a:t>Lứa tuổi: Mẫu giáo lớn 5-6 tuổi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342415" y="8377439"/>
            <a:ext cx="4893687" cy="1047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Faustina SemiBold"/>
              </a:rPr>
              <a:t>Thiết kế bài giảng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Faustina SemiBold"/>
              </a:rPr>
              <a:t>GV: Nguyễn Thị Lan Anh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5"/>
    </mc:Choice>
    <mc:Fallback xmlns="">
      <p:transition spd="slow" advTm="2500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BD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798998" y="6783956"/>
            <a:ext cx="20778228" cy="11687607"/>
            <a:chOff x="0" y="0"/>
            <a:chExt cx="11289030" cy="6350000"/>
          </a:xfrm>
          <a:solidFill>
            <a:srgbClr val="92D050">
              <a:alpha val="80000"/>
            </a:srgbClr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defTabSz="1371600"/>
              <a:endParaRPr lang="en-US" sz="2700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145132">
            <a:off x="11696171" y="1756483"/>
            <a:ext cx="1110996" cy="191551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278464">
            <a:off x="16706111" y="7440620"/>
            <a:ext cx="1069848" cy="20574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251669" y="1028701"/>
            <a:ext cx="3428195" cy="43545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902905" y="5143500"/>
            <a:ext cx="3338132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38040" y="1893955"/>
            <a:ext cx="2641601" cy="554666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786199" y="4097889"/>
            <a:ext cx="9041213" cy="427197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883347" y="4538686"/>
            <a:ext cx="2025317" cy="2841644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312006" y="251095"/>
            <a:ext cx="1293668" cy="16532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7225867" y="2609886"/>
            <a:ext cx="1062134" cy="20574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0C59D770-8938-45BD-8523-53BA053F5B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392442" y="1756481"/>
            <a:ext cx="1110996" cy="191551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2064702" y="6644347"/>
            <a:ext cx="1003583" cy="185848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49A67830-B337-4774-9B23-BAC57EC460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004194" y="7183094"/>
            <a:ext cx="1069848" cy="20574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1C56F72-2A34-437A-98C6-7A8B1488D96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98" y="820229"/>
            <a:ext cx="6096000" cy="3429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609339" y="4478395"/>
            <a:ext cx="1028700" cy="296222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67D2A97-0972-44D8-A13C-61052D138135}"/>
              </a:ext>
            </a:extLst>
          </p:cNvPr>
          <p:cNvSpPr txBox="1"/>
          <p:nvPr/>
        </p:nvSpPr>
        <p:spPr>
          <a:xfrm>
            <a:off x="4279640" y="246498"/>
            <a:ext cx="9339736" cy="7080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45">
              <a:defRPr/>
            </a:pPr>
            <a:r>
              <a:rPr lang="en-US" sz="40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0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40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0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3995CE-2A6A-4AB9-98FA-F25F71C9C4B7}"/>
              </a:ext>
            </a:extLst>
          </p:cNvPr>
          <p:cNvSpPr/>
          <p:nvPr/>
        </p:nvSpPr>
        <p:spPr>
          <a:xfrm>
            <a:off x="15263362" y="7439310"/>
            <a:ext cx="2394179" cy="2822211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r>
              <a:rPr lang="en-US" sz="23901" dirty="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47"/>
    </mc:Choice>
    <mc:Fallback xmlns="">
      <p:transition spd="slow" advTm="37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9.87654E-7 L -0.00417 0.2800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39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95062E-6 L 0.01085 0.81003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" y="40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11111E-6 L -0.37465 0.16219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33" y="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-0.18737 0.63958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75" y="3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46914E-6 L -0.37153 0.1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76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301 L -0.25078 0.54468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13" y="2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8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DEDB9C0-6772-4BDF-AAA8-AAAA73657D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 trans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86" t="1176" r="25282" b="1176"/>
          <a:stretch/>
        </p:blipFill>
        <p:spPr>
          <a:xfrm>
            <a:off x="11182054" y="0"/>
            <a:ext cx="2019893" cy="2441994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084277" y="1028700"/>
            <a:ext cx="1622171" cy="254458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797784" y="6201632"/>
            <a:ext cx="19883567" cy="19883567"/>
            <a:chOff x="0" y="0"/>
            <a:chExt cx="6350000" cy="6350000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7875283" y="7072772"/>
            <a:ext cx="2085053" cy="208505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617282" y="6987668"/>
            <a:ext cx="1267412" cy="175117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412997" y="2496575"/>
            <a:ext cx="10658000" cy="66612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4817282" y="-1448586"/>
            <a:ext cx="4884036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5308767" y="2983673"/>
            <a:ext cx="1086356" cy="117921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1643318" y="710444"/>
            <a:ext cx="1102254" cy="1143848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-249912" y="900572"/>
            <a:ext cx="5987034" cy="61722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-134874" y="5143500"/>
            <a:ext cx="2463290" cy="274588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9A49B27-43E8-4F05-AA17-BBC50EFA035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164" y="-486681"/>
            <a:ext cx="7315202" cy="4114802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30F98C93-F0A9-4DCE-AB69-AC5F570AF7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211728" y="6955295"/>
            <a:ext cx="2085053" cy="208505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2BC0702E-0F7A-4A05-85C0-772A3D2C9D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817283" y="7122234"/>
            <a:ext cx="1267412" cy="175117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5E2F6051-886D-48AD-B8E9-02F0B6C483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202051" y="688264"/>
            <a:ext cx="1825059" cy="286283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5DD348B-F536-4BCC-A1AD-6560C02DAC20}"/>
              </a:ext>
            </a:extLst>
          </p:cNvPr>
          <p:cNvSpPr txBox="1"/>
          <p:nvPr/>
        </p:nvSpPr>
        <p:spPr>
          <a:xfrm>
            <a:off x="15486157" y="6710292"/>
            <a:ext cx="2019893" cy="4501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defRPr/>
            </a:pPr>
            <a:r>
              <a:rPr lang="en-US" sz="28650" b="1" dirty="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3851">
        <p14:switch dir="r"/>
      </p:transition>
    </mc:Choice>
    <mc:Fallback xmlns="">
      <p:transition spd="slow" advTm="538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00299 0.236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75 1.48148E-6 L -0.09844 0.6615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1" y="3307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2986 L -0.13763 0.0907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88" y="601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18 -0.00046 L -0.39401 0.0983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16" y="493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-0.27513 0.5224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63" y="2611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96296E-6 L 0.07617 0.7541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37708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86239B-6BD7-41EF-A163-F6F43DA532DC}"/>
              </a:ext>
            </a:extLst>
          </p:cNvPr>
          <p:cNvSpPr txBox="1"/>
          <p:nvPr/>
        </p:nvSpPr>
        <p:spPr>
          <a:xfrm>
            <a:off x="2057400" y="1485900"/>
            <a:ext cx="10783721" cy="42588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9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9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9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>
              <a:lnSpc>
                <a:spcPct val="150000"/>
              </a:lnSpc>
            </a:pPr>
            <a:r>
              <a:rPr lang="en-US" sz="9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9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9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9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9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68D079-1B81-4C8A-AB9C-BF5132985B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905500"/>
            <a:ext cx="4107466" cy="2895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7E9592-9518-4EBC-9122-A3B627A1E9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880" y="5951939"/>
            <a:ext cx="4107466" cy="2895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DDC254-8903-4F9F-83FD-852C894425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951939"/>
            <a:ext cx="4107465" cy="28955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C3DEDC-0CD1-4BB4-AC7A-606A469C45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480" y="6047509"/>
            <a:ext cx="4107465" cy="2895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0390354"/>
      </p:ext>
    </p:extLst>
  </p:cSld>
  <p:clrMapOvr>
    <a:masterClrMapping/>
  </p:clrMapOvr>
  <p:transition spd="slow" advTm="19149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8519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90" r="190" b="158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0783"/>
          <a:stretch>
            <a:fillRect/>
          </a:stretch>
        </p:blipFill>
        <p:spPr>
          <a:xfrm rot="5400000">
            <a:off x="5727412" y="-135490"/>
            <a:ext cx="6642675" cy="111993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412007">
            <a:off x="-937674" y="6974551"/>
            <a:ext cx="2506139" cy="60721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352294" y="588942"/>
            <a:ext cx="1583412" cy="226201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379775" y="2993492"/>
            <a:ext cx="10016030" cy="4334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08"/>
              </a:lnSpc>
            </a:pPr>
            <a:r>
              <a:rPr lang="en-US" sz="9200" dirty="0" err="1">
                <a:solidFill>
                  <a:srgbClr val="324B9A"/>
                </a:solidFill>
                <a:latin typeface="Saira ExtraCondensed Black"/>
              </a:rPr>
              <a:t>Phần</a:t>
            </a:r>
            <a:r>
              <a:rPr lang="en-US" sz="9200" dirty="0">
                <a:solidFill>
                  <a:srgbClr val="324B9A"/>
                </a:solidFill>
                <a:latin typeface="Saira ExtraCondensed Black"/>
              </a:rPr>
              <a:t> 1</a:t>
            </a:r>
          </a:p>
          <a:p>
            <a:pPr algn="ctr">
              <a:lnSpc>
                <a:spcPts val="11408"/>
              </a:lnSpc>
            </a:pPr>
            <a:r>
              <a:rPr lang="en-US" sz="9200" dirty="0" err="1">
                <a:solidFill>
                  <a:srgbClr val="324B9A"/>
                </a:solidFill>
                <a:latin typeface="Saira ExtraCondensed Black"/>
              </a:rPr>
              <a:t>Ôn</a:t>
            </a:r>
            <a:r>
              <a:rPr lang="en-US" sz="9200" dirty="0">
                <a:solidFill>
                  <a:srgbClr val="324B9A"/>
                </a:solidFill>
                <a:latin typeface="Saira ExtraCondensed Black"/>
              </a:rPr>
              <a:t> </a:t>
            </a:r>
            <a:r>
              <a:rPr lang="en-US" sz="9200" dirty="0" err="1">
                <a:solidFill>
                  <a:srgbClr val="324B9A"/>
                </a:solidFill>
                <a:latin typeface="Saira ExtraCondensed Black"/>
              </a:rPr>
              <a:t>nhận</a:t>
            </a:r>
            <a:r>
              <a:rPr lang="en-US" sz="9200" dirty="0">
                <a:solidFill>
                  <a:srgbClr val="324B9A"/>
                </a:solidFill>
                <a:latin typeface="Saira ExtraCondensed Black"/>
              </a:rPr>
              <a:t> </a:t>
            </a:r>
            <a:r>
              <a:rPr lang="en-US" sz="9200" dirty="0" err="1">
                <a:solidFill>
                  <a:srgbClr val="324B9A"/>
                </a:solidFill>
                <a:latin typeface="Saira ExtraCondensed Black"/>
              </a:rPr>
              <a:t>biết</a:t>
            </a:r>
            <a:r>
              <a:rPr lang="en-US" sz="9200" dirty="0">
                <a:solidFill>
                  <a:srgbClr val="324B9A"/>
                </a:solidFill>
                <a:latin typeface="Saira ExtraCondensed Black"/>
              </a:rPr>
              <a:t> </a:t>
            </a:r>
            <a:r>
              <a:rPr lang="en-US" sz="9200" dirty="0" err="1">
                <a:solidFill>
                  <a:srgbClr val="324B9A"/>
                </a:solidFill>
                <a:latin typeface="Saira ExtraCondensed Black"/>
              </a:rPr>
              <a:t>nhóm</a:t>
            </a:r>
            <a:r>
              <a:rPr lang="en-US" sz="9200" dirty="0">
                <a:solidFill>
                  <a:srgbClr val="324B9A"/>
                </a:solidFill>
                <a:latin typeface="Saira ExtraCondensed Black"/>
              </a:rPr>
              <a:t> </a:t>
            </a:r>
            <a:r>
              <a:rPr lang="en-US" sz="9200" dirty="0" err="1">
                <a:solidFill>
                  <a:srgbClr val="324B9A"/>
                </a:solidFill>
                <a:latin typeface="Saira ExtraCondensed Black"/>
              </a:rPr>
              <a:t>số</a:t>
            </a:r>
            <a:r>
              <a:rPr lang="en-US" sz="9200" dirty="0">
                <a:solidFill>
                  <a:srgbClr val="324B9A"/>
                </a:solidFill>
                <a:latin typeface="Saira ExtraCondensed Black"/>
              </a:rPr>
              <a:t> </a:t>
            </a:r>
            <a:r>
              <a:rPr lang="en-US" sz="9200" dirty="0" err="1">
                <a:solidFill>
                  <a:srgbClr val="324B9A"/>
                </a:solidFill>
                <a:latin typeface="Saira ExtraCondensed Black"/>
              </a:rPr>
              <a:t>lượng</a:t>
            </a:r>
            <a:r>
              <a:rPr lang="en-US" sz="9200" dirty="0">
                <a:solidFill>
                  <a:srgbClr val="324B9A"/>
                </a:solidFill>
                <a:latin typeface="Saira ExtraCondensed Black"/>
              </a:rPr>
              <a:t> </a:t>
            </a:r>
            <a:r>
              <a:rPr lang="en-US" sz="9200" dirty="0" err="1">
                <a:solidFill>
                  <a:srgbClr val="324B9A"/>
                </a:solidFill>
                <a:latin typeface="Saira ExtraCondensed Black"/>
              </a:rPr>
              <a:t>trong</a:t>
            </a:r>
            <a:r>
              <a:rPr lang="en-US" sz="9200" dirty="0">
                <a:solidFill>
                  <a:srgbClr val="324B9A"/>
                </a:solidFill>
                <a:latin typeface="Saira ExtraCondensed Black"/>
              </a:rPr>
              <a:t> </a:t>
            </a:r>
            <a:r>
              <a:rPr lang="en-US" sz="9200" dirty="0" err="1">
                <a:solidFill>
                  <a:srgbClr val="324B9A"/>
                </a:solidFill>
                <a:latin typeface="Saira ExtraCondensed Black"/>
              </a:rPr>
              <a:t>phạm</a:t>
            </a:r>
            <a:r>
              <a:rPr lang="en-US" sz="9200" dirty="0">
                <a:solidFill>
                  <a:srgbClr val="324B9A"/>
                </a:solidFill>
                <a:latin typeface="Saira ExtraCondensed Black"/>
              </a:rPr>
              <a:t> vi 5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220626">
            <a:off x="7169903" y="7056114"/>
            <a:ext cx="4435774" cy="3306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365178">
            <a:off x="16868972" y="6490419"/>
            <a:ext cx="2838056" cy="68763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7478474">
            <a:off x="16974755" y="-1828935"/>
            <a:ext cx="1329320" cy="47786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5895837" y="3784935"/>
            <a:ext cx="3601458" cy="31262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1485334" y="3784935"/>
            <a:ext cx="3601458" cy="31262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7638463">
            <a:off x="-484764" y="-3529373"/>
            <a:ext cx="969528" cy="6583212"/>
          </a:xfrm>
          <a:prstGeom prst="rect">
            <a:avLst/>
          </a:prstGeom>
        </p:spPr>
      </p:pic>
    </p:spTree>
  </p:cSld>
  <p:clrMapOvr>
    <a:masterClrMapping/>
  </p:clrMapOvr>
  <p:transition spd="slow" advTm="6419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13444" b="1344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58B472F7-A8AB-481B-AF55-31A43A6EC966}"/>
              </a:ext>
            </a:extLst>
          </p:cNvPr>
          <p:cNvSpPr/>
          <p:nvPr/>
        </p:nvSpPr>
        <p:spPr>
          <a:xfrm>
            <a:off x="1525608" y="6786617"/>
            <a:ext cx="13866792" cy="1764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B7A951E-6189-4137-AB03-A7A7561386A0}"/>
              </a:ext>
            </a:extLst>
          </p:cNvPr>
          <p:cNvSpPr/>
          <p:nvPr/>
        </p:nvSpPr>
        <p:spPr>
          <a:xfrm>
            <a:off x="1525608" y="4341265"/>
            <a:ext cx="13866792" cy="1764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9F4E9E3-5D8D-4A59-9E4C-B4407E0C4000}"/>
              </a:ext>
            </a:extLst>
          </p:cNvPr>
          <p:cNvSpPr/>
          <p:nvPr/>
        </p:nvSpPr>
        <p:spPr>
          <a:xfrm>
            <a:off x="1525608" y="1943100"/>
            <a:ext cx="13866792" cy="1764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412007">
            <a:off x="-1934004" y="7678069"/>
            <a:ext cx="2506139" cy="607214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365178">
            <a:off x="17305198" y="6511677"/>
            <a:ext cx="2838056" cy="68763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5625979" y="-534433"/>
            <a:ext cx="3601458" cy="312626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261145" y="-515383"/>
            <a:ext cx="3601458" cy="31262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766731" y="4622174"/>
            <a:ext cx="1593211" cy="12466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476591" y="4628424"/>
            <a:ext cx="1593211" cy="124668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621661" y="4622174"/>
            <a:ext cx="1593211" cy="12466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766732" y="2281661"/>
            <a:ext cx="1629860" cy="108996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738937" y="2332736"/>
            <a:ext cx="1629860" cy="108996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708066" y="2353640"/>
            <a:ext cx="1629860" cy="108996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665093" y="2353640"/>
            <a:ext cx="1629860" cy="108996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554656" y="6945966"/>
            <a:ext cx="1439891" cy="148251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445732" y="6949380"/>
            <a:ext cx="1439891" cy="148251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368797" y="6945966"/>
            <a:ext cx="1439891" cy="148251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341715" y="6945967"/>
            <a:ext cx="1439891" cy="148251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25608" y="6945967"/>
            <a:ext cx="1439891" cy="1482513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3268642" y="334428"/>
            <a:ext cx="11233962" cy="758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 dirty="0" err="1">
                <a:solidFill>
                  <a:srgbClr val="FF0800"/>
                </a:solidFill>
                <a:latin typeface="Faustina SemiBold"/>
              </a:rPr>
              <a:t>Mỗi</a:t>
            </a:r>
            <a:r>
              <a:rPr lang="en-US" sz="4700" dirty="0">
                <a:solidFill>
                  <a:srgbClr val="FF0800"/>
                </a:solidFill>
                <a:latin typeface="Faustina SemiBold"/>
              </a:rPr>
              <a:t> </a:t>
            </a:r>
            <a:r>
              <a:rPr lang="en-US" sz="4700" dirty="0" err="1">
                <a:solidFill>
                  <a:srgbClr val="FF0800"/>
                </a:solidFill>
                <a:latin typeface="Faustina SemiBold"/>
              </a:rPr>
              <a:t>loại</a:t>
            </a:r>
            <a:r>
              <a:rPr lang="en-US" sz="4700" dirty="0">
                <a:solidFill>
                  <a:srgbClr val="FF0800"/>
                </a:solidFill>
                <a:latin typeface="Faustina SemiBold"/>
              </a:rPr>
              <a:t> </a:t>
            </a:r>
            <a:r>
              <a:rPr lang="en-US" sz="4700" dirty="0" err="1">
                <a:solidFill>
                  <a:srgbClr val="FF0800"/>
                </a:solidFill>
                <a:latin typeface="Faustina SemiBold"/>
              </a:rPr>
              <a:t>đồ</a:t>
            </a:r>
            <a:r>
              <a:rPr lang="en-US" sz="4700" dirty="0">
                <a:solidFill>
                  <a:srgbClr val="FF0800"/>
                </a:solidFill>
                <a:latin typeface="Faustina SemiBold"/>
              </a:rPr>
              <a:t> </a:t>
            </a:r>
            <a:r>
              <a:rPr lang="en-US" sz="4700" dirty="0" err="1">
                <a:solidFill>
                  <a:srgbClr val="FF0800"/>
                </a:solidFill>
                <a:latin typeface="Faustina SemiBold"/>
              </a:rPr>
              <a:t>dùng</a:t>
            </a:r>
            <a:r>
              <a:rPr lang="en-US" sz="4700" dirty="0">
                <a:solidFill>
                  <a:srgbClr val="FF0800"/>
                </a:solidFill>
                <a:latin typeface="Faustina SemiBold"/>
              </a:rPr>
              <a:t> </a:t>
            </a:r>
            <a:r>
              <a:rPr lang="en-US" sz="4700" dirty="0" err="1">
                <a:solidFill>
                  <a:srgbClr val="FF0800"/>
                </a:solidFill>
                <a:latin typeface="Faustina SemiBold"/>
              </a:rPr>
              <a:t>có</a:t>
            </a:r>
            <a:r>
              <a:rPr lang="en-US" sz="4700" dirty="0">
                <a:solidFill>
                  <a:srgbClr val="FF0800"/>
                </a:solidFill>
                <a:latin typeface="Faustina SemiBold"/>
              </a:rPr>
              <a:t> </a:t>
            </a:r>
            <a:r>
              <a:rPr lang="en-US" sz="4700" dirty="0" err="1">
                <a:solidFill>
                  <a:srgbClr val="FF0800"/>
                </a:solidFill>
                <a:latin typeface="Faustina SemiBold"/>
              </a:rPr>
              <a:t>số</a:t>
            </a:r>
            <a:r>
              <a:rPr lang="en-US" sz="4700" dirty="0">
                <a:solidFill>
                  <a:srgbClr val="FF0800"/>
                </a:solidFill>
                <a:latin typeface="Faustina SemiBold"/>
              </a:rPr>
              <a:t> </a:t>
            </a:r>
            <a:r>
              <a:rPr lang="en-US" sz="4700" dirty="0" err="1">
                <a:solidFill>
                  <a:srgbClr val="FF0800"/>
                </a:solidFill>
                <a:latin typeface="Faustina SemiBold"/>
              </a:rPr>
              <a:t>lượng</a:t>
            </a:r>
            <a:r>
              <a:rPr lang="en-US" sz="4700" dirty="0">
                <a:solidFill>
                  <a:srgbClr val="FF0800"/>
                </a:solidFill>
                <a:latin typeface="Faustina SemiBold"/>
              </a:rPr>
              <a:t> </a:t>
            </a:r>
            <a:r>
              <a:rPr lang="en-US" sz="4700" dirty="0" err="1">
                <a:solidFill>
                  <a:srgbClr val="FF0800"/>
                </a:solidFill>
                <a:latin typeface="Faustina SemiBold"/>
              </a:rPr>
              <a:t>là</a:t>
            </a:r>
            <a:r>
              <a:rPr lang="en-US" sz="4700" dirty="0">
                <a:solidFill>
                  <a:srgbClr val="FF0800"/>
                </a:solidFill>
                <a:latin typeface="Faustina SemiBold"/>
              </a:rPr>
              <a:t> bao </a:t>
            </a:r>
            <a:r>
              <a:rPr lang="en-US" sz="4700" dirty="0" err="1">
                <a:solidFill>
                  <a:srgbClr val="FF0800"/>
                </a:solidFill>
                <a:latin typeface="Faustina SemiBold"/>
              </a:rPr>
              <a:t>nhiêu</a:t>
            </a:r>
            <a:r>
              <a:rPr lang="en-US" sz="4700" dirty="0">
                <a:solidFill>
                  <a:srgbClr val="FF0800"/>
                </a:solidFill>
                <a:latin typeface="Faustina SemiBold"/>
              </a:rPr>
              <a:t>?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6D8B98-353A-477F-BA44-FEDF7DEEBD57}"/>
              </a:ext>
            </a:extLst>
          </p:cNvPr>
          <p:cNvSpPr txBox="1"/>
          <p:nvPr/>
        </p:nvSpPr>
        <p:spPr>
          <a:xfrm>
            <a:off x="13538246" y="1808528"/>
            <a:ext cx="1219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chemeClr val="tx2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91F3CD5-B8A2-4B10-8B5D-900D176182C0}"/>
              </a:ext>
            </a:extLst>
          </p:cNvPr>
          <p:cNvSpPr txBox="1"/>
          <p:nvPr/>
        </p:nvSpPr>
        <p:spPr>
          <a:xfrm>
            <a:off x="13538246" y="4115606"/>
            <a:ext cx="1219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chemeClr val="tx2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BD8EC83-B67F-44E3-8218-B2003BFE0D23}"/>
              </a:ext>
            </a:extLst>
          </p:cNvPr>
          <p:cNvSpPr txBox="1"/>
          <p:nvPr/>
        </p:nvSpPr>
        <p:spPr>
          <a:xfrm>
            <a:off x="13538246" y="6648343"/>
            <a:ext cx="1219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chemeClr val="tx2">
                    <a:lumMod val="50000"/>
                  </a:schemeClr>
                </a:solidFill>
              </a:rPr>
              <a:t>5</a:t>
            </a:r>
          </a:p>
        </p:txBody>
      </p:sp>
    </p:spTree>
    <p:custDataLst>
      <p:tags r:id="rId1"/>
    </p:custDataLst>
  </p:cSld>
  <p:clrMapOvr>
    <a:masterClrMapping/>
  </p:clrMapOvr>
  <p:transition spd="med" advTm="7307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44718" y="1178711"/>
            <a:ext cx="10884314" cy="8389848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9" name="TextBox 9"/>
          <p:cNvSpPr txBox="1"/>
          <p:nvPr/>
        </p:nvSpPr>
        <p:spPr>
          <a:xfrm>
            <a:off x="4780921" y="2855148"/>
            <a:ext cx="8726158" cy="3653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40"/>
              </a:lnSpc>
            </a:pPr>
            <a:r>
              <a:rPr lang="en-US" sz="7800" spc="156">
                <a:solidFill>
                  <a:srgbClr val="FF0800"/>
                </a:solidFill>
                <a:latin typeface="Alegreya Bold Bold"/>
              </a:rPr>
              <a:t>Phần 2</a:t>
            </a:r>
          </a:p>
          <a:p>
            <a:pPr algn="ctr">
              <a:lnSpc>
                <a:spcPts val="6240"/>
              </a:lnSpc>
            </a:pPr>
            <a:r>
              <a:rPr lang="en-US" sz="4800" spc="96">
                <a:solidFill>
                  <a:srgbClr val="FF0800"/>
                </a:solidFill>
                <a:latin typeface="Alegreya Bold Bold"/>
              </a:rPr>
              <a:t>Đếm đến 6. Nhận biết số lượng và số thứ tự trong phạm vi 6. Nhận biết chữ số 6.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472028" y="766065"/>
            <a:ext cx="5343944" cy="13505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34A909C-A886-465E-B463-A8375A37B4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3082" y="647879"/>
            <a:ext cx="6096000" cy="3429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EC62CC-1737-47BB-8887-7D263BF33B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6477306"/>
            <a:ext cx="6096000" cy="34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532">
        <p15:prstTrans prst="fallOver"/>
      </p:transition>
    </mc:Choice>
    <mc:Fallback xmlns="">
      <p:transition spd="slow" advTm="10532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4375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DEE95A-2575-481C-8E8C-6917A53EEF4E}"/>
              </a:ext>
            </a:extLst>
          </p:cNvPr>
          <p:cNvSpPr/>
          <p:nvPr/>
        </p:nvSpPr>
        <p:spPr>
          <a:xfrm>
            <a:off x="12991851" y="3930029"/>
            <a:ext cx="2179659" cy="25908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r>
              <a:rPr lang="en-US" sz="19900" b="1" dirty="0">
                <a:solidFill>
                  <a:prstClr val="white"/>
                </a:solidFill>
                <a:latin typeface="Calibri"/>
              </a:rPr>
              <a:t>5</a:t>
            </a: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6758" y="3919639"/>
            <a:ext cx="2179658" cy="16483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2041532" y="5604800"/>
            <a:ext cx="2349125" cy="167448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FAE57EA-3386-4A4B-A4B9-B5A536ABAB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58524" y="3919640"/>
            <a:ext cx="2179659" cy="164836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B483534-9EFF-4E41-A6F9-F669F788CD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75776" y="3959897"/>
            <a:ext cx="2179659" cy="164836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73DFD1E-6221-4DE7-A844-FEDEC6ADCC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43620" y="3995894"/>
            <a:ext cx="2179659" cy="164836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610AF00-115A-4648-857E-438ABF9BE9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243096" y="4001404"/>
            <a:ext cx="2179659" cy="164836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3E8232D-08F4-41D6-ADA0-CD403149F4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662389" y="3995897"/>
            <a:ext cx="2179659" cy="1648367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D9CDE4D0-27FB-4817-A97B-D87E46C5800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4349807" y="5568005"/>
            <a:ext cx="2349125" cy="1674482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8C1E0BED-A82F-40DF-B916-37206B1A798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6698932" y="5604800"/>
            <a:ext cx="2349125" cy="1674482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2CB88F7F-94E0-42AF-8204-195A4D2414C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9073631" y="5604800"/>
            <a:ext cx="2349125" cy="1674482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38FBBDA0-4406-4EC8-8DAB-FF585A09C3F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9400" y="5568005"/>
            <a:ext cx="2349125" cy="16744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A68338-C103-4906-8083-28567F583282}"/>
              </a:ext>
            </a:extLst>
          </p:cNvPr>
          <p:cNvSpPr txBox="1"/>
          <p:nvPr/>
        </p:nvSpPr>
        <p:spPr>
          <a:xfrm>
            <a:off x="263021" y="723901"/>
            <a:ext cx="156819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45">
              <a:defRPr/>
            </a:pP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n?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B86D3C-1FD5-401F-9222-C27DDF1AE961}"/>
              </a:ext>
            </a:extLst>
          </p:cNvPr>
          <p:cNvSpPr txBox="1"/>
          <p:nvPr/>
        </p:nvSpPr>
        <p:spPr>
          <a:xfrm>
            <a:off x="263021" y="1860436"/>
            <a:ext cx="136412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45">
              <a:defRPr/>
            </a:pP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n?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A15CB3-39BB-4AC0-B9ED-37BB0B4D5541}"/>
              </a:ext>
            </a:extLst>
          </p:cNvPr>
          <p:cNvSpPr txBox="1"/>
          <p:nvPr/>
        </p:nvSpPr>
        <p:spPr>
          <a:xfrm>
            <a:off x="86757" y="673046"/>
            <a:ext cx="157674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45">
              <a:defRPr/>
            </a:pP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0B2B9A-170F-4023-9B83-FB12FE56298C}"/>
              </a:ext>
            </a:extLst>
          </p:cNvPr>
          <p:cNvSpPr txBox="1"/>
          <p:nvPr/>
        </p:nvSpPr>
        <p:spPr>
          <a:xfrm>
            <a:off x="534475" y="1817215"/>
            <a:ext cx="63209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45">
              <a:defRPr/>
            </a:pP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4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E06BCF-E4A4-4E77-A560-6340F330BBA7}"/>
              </a:ext>
            </a:extLst>
          </p:cNvPr>
          <p:cNvSpPr txBox="1"/>
          <p:nvPr/>
        </p:nvSpPr>
        <p:spPr>
          <a:xfrm>
            <a:off x="554308" y="2787338"/>
            <a:ext cx="63893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45">
              <a:defRPr/>
            </a:pP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endParaRPr lang="en-US" sz="4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F4D1755-EC09-498C-AD90-65CE5171BDD6}"/>
              </a:ext>
            </a:extLst>
          </p:cNvPr>
          <p:cNvSpPr/>
          <p:nvPr/>
        </p:nvSpPr>
        <p:spPr>
          <a:xfrm>
            <a:off x="15239889" y="3919638"/>
            <a:ext cx="2179659" cy="25908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r>
              <a:rPr lang="en-US" sz="19900" b="1" dirty="0">
                <a:solidFill>
                  <a:prstClr val="white"/>
                </a:solidFill>
                <a:latin typeface="Calibri"/>
              </a:rPr>
              <a:t>6</a:t>
            </a:r>
          </a:p>
        </p:txBody>
      </p:sp>
      <p:pic>
        <p:nvPicPr>
          <p:cNvPr id="25" name="Picture 3">
            <a:extLst>
              <a:ext uri="{FF2B5EF4-FFF2-40B4-BE49-F238E27FC236}">
                <a16:creationId xmlns:a16="http://schemas.microsoft.com/office/drawing/2014/main" id="{2E433714-2801-4271-A62B-7E6DCB4CCC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1926265" y="5568005"/>
            <a:ext cx="2349125" cy="1674482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91BA9859-A6AF-4DDF-9907-AAE0812162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924264" flipH="1">
            <a:off x="-157350" y="5568004"/>
            <a:ext cx="2349125" cy="1674482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250769C9-4C1E-44B3-A806-2BC82AA026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924264" flipH="1">
            <a:off x="2045828" y="5604799"/>
            <a:ext cx="2349125" cy="1674482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1BD79194-B943-4064-80E8-29492334DFD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924264" flipH="1">
            <a:off x="4439596" y="5583928"/>
            <a:ext cx="2349125" cy="1674482"/>
          </a:xfrm>
          <a:prstGeom prst="rect">
            <a:avLst/>
          </a:prstGeom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DCB551BA-5A27-4172-AB67-8537F3B29A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924264" flipH="1">
            <a:off x="6787991" y="5705494"/>
            <a:ext cx="2349125" cy="1674482"/>
          </a:xfrm>
          <a:prstGeom prst="rect">
            <a:avLst/>
          </a:prstGeom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id="{FAE2DA47-49B3-4E20-A410-2422DD80C07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924264" flipH="1">
            <a:off x="9179612" y="5667014"/>
            <a:ext cx="2349125" cy="1674482"/>
          </a:xfrm>
          <a:prstGeom prst="rect">
            <a:avLst/>
          </a:prstGeom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8EEE80A4-E994-4A0E-B0A4-D0839FE8ADF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924264" flipH="1">
            <a:off x="11885669" y="5583926"/>
            <a:ext cx="2349125" cy="167448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335">
        <p14:reveal/>
      </p:transition>
    </mc:Choice>
    <mc:Fallback>
      <p:transition spd="slow" advTm="1343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9" grpId="0"/>
      <p:bldP spid="9" grpId="1"/>
      <p:bldP spid="19" grpId="0"/>
      <p:bldP spid="19" grpId="1"/>
      <p:bldP spid="20" grpId="0"/>
      <p:bldP spid="22" grpId="0"/>
      <p:bldP spid="23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E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86200" y="325283"/>
            <a:ext cx="10363200" cy="9248687"/>
            <a:chOff x="0" y="0"/>
            <a:chExt cx="18155193" cy="13994387"/>
          </a:xfrm>
        </p:grpSpPr>
        <p:grpSp>
          <p:nvGrpSpPr>
            <p:cNvPr id="3" name="Group 3"/>
            <p:cNvGrpSpPr/>
            <p:nvPr/>
          </p:nvGrpSpPr>
          <p:grpSpPr>
            <a:xfrm>
              <a:off x="476635" y="517516"/>
              <a:ext cx="17678557" cy="13476871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7678557" cy="13476871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4234351-2965-42D3-A4A2-90580CC3F148}"/>
              </a:ext>
            </a:extLst>
          </p:cNvPr>
          <p:cNvSpPr txBox="1"/>
          <p:nvPr/>
        </p:nvSpPr>
        <p:spPr>
          <a:xfrm>
            <a:off x="6011614" y="-839123"/>
            <a:ext cx="6292107" cy="11079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45"/>
            <a:r>
              <a:rPr lang="en-US" sz="71400" b="1" dirty="0">
                <a:solidFill>
                  <a:srgbClr val="1F497D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custDataLst>
      <p:tags r:id="rId1"/>
    </p:custDataLst>
  </p:cSld>
  <p:clrMapOvr>
    <a:masterClrMapping/>
  </p:clrMapOvr>
  <p:transition spd="slow" advTm="24963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1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44718" y="1178711"/>
            <a:ext cx="10884314" cy="8389848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9" name="TextBox 9"/>
          <p:cNvSpPr txBox="1"/>
          <p:nvPr/>
        </p:nvSpPr>
        <p:spPr>
          <a:xfrm>
            <a:off x="4780921" y="2855148"/>
            <a:ext cx="8726158" cy="3326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1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00" b="0" i="0" u="none" strike="noStrike" kern="1200" cap="none" spc="156" normalizeH="0" baseline="0" noProof="0" dirty="0" err="1">
                <a:ln>
                  <a:noFill/>
                </a:ln>
                <a:solidFill>
                  <a:srgbClr val="FF0800"/>
                </a:solidFill>
                <a:effectLst/>
                <a:uLnTx/>
                <a:uFillTx/>
                <a:latin typeface="Alegreya Bold Bold"/>
                <a:ea typeface="+mn-ea"/>
                <a:cs typeface="+mn-cs"/>
              </a:rPr>
              <a:t>Trò</a:t>
            </a:r>
            <a:r>
              <a:rPr kumimoji="0" lang="en-US" sz="7800" b="0" i="0" u="none" strike="noStrike" kern="1200" cap="none" spc="156" normalizeH="0" baseline="0" noProof="0" dirty="0">
                <a:ln>
                  <a:noFill/>
                </a:ln>
                <a:solidFill>
                  <a:srgbClr val="FF0800"/>
                </a:solidFill>
                <a:effectLst/>
                <a:uLnTx/>
                <a:uFillTx/>
                <a:latin typeface="Alegreya Bold Bold"/>
                <a:ea typeface="+mn-ea"/>
                <a:cs typeface="+mn-cs"/>
              </a:rPr>
              <a:t> </a:t>
            </a:r>
            <a:r>
              <a:rPr kumimoji="0" lang="en-US" sz="7800" b="0" i="0" u="none" strike="noStrike" kern="1200" cap="none" spc="156" normalizeH="0" baseline="0" noProof="0" dirty="0" err="1">
                <a:ln>
                  <a:noFill/>
                </a:ln>
                <a:solidFill>
                  <a:srgbClr val="FF0800"/>
                </a:solidFill>
                <a:effectLst/>
                <a:uLnTx/>
                <a:uFillTx/>
                <a:latin typeface="Alegreya Bold Bold"/>
                <a:ea typeface="+mn-ea"/>
                <a:cs typeface="+mn-cs"/>
              </a:rPr>
              <a:t>ch</a:t>
            </a:r>
            <a:r>
              <a:rPr kumimoji="0" lang="vi-VN" sz="7800" b="0" i="0" u="none" strike="noStrike" kern="1200" cap="none" spc="156" normalizeH="0" baseline="0" noProof="0" dirty="0">
                <a:ln>
                  <a:noFill/>
                </a:ln>
                <a:solidFill>
                  <a:srgbClr val="FF0800"/>
                </a:solidFill>
                <a:effectLst/>
                <a:uLnTx/>
                <a:uFillTx/>
                <a:latin typeface="Alegreya Bold Bold"/>
                <a:ea typeface="+mn-ea"/>
                <a:cs typeface="+mn-cs"/>
              </a:rPr>
              <a:t>ơ</a:t>
            </a:r>
            <a:r>
              <a:rPr kumimoji="0" lang="en-US" sz="7800" b="0" i="0" u="none" strike="noStrike" kern="1200" cap="none" spc="156" normalizeH="0" baseline="0" noProof="0" dirty="0" err="1">
                <a:ln>
                  <a:noFill/>
                </a:ln>
                <a:solidFill>
                  <a:srgbClr val="FF0800"/>
                </a:solidFill>
                <a:effectLst/>
                <a:uLnTx/>
                <a:uFillTx/>
                <a:latin typeface="Alegreya Bold Bold"/>
                <a:ea typeface="+mn-ea"/>
                <a:cs typeface="+mn-cs"/>
              </a:rPr>
              <a:t>i</a:t>
            </a:r>
            <a:endParaRPr kumimoji="0" lang="en-US" sz="7800" b="0" i="0" u="none" strike="noStrike" kern="1200" cap="none" spc="156" normalizeH="0" baseline="0" noProof="0" dirty="0">
              <a:ln>
                <a:noFill/>
              </a:ln>
              <a:solidFill>
                <a:srgbClr val="FF0800"/>
              </a:solidFill>
              <a:effectLst/>
              <a:uLnTx/>
              <a:uFillTx/>
              <a:latin typeface="Alegreya Bold Bol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96" normalizeH="0" baseline="0" noProof="0" dirty="0">
                <a:ln>
                  <a:noFill/>
                </a:ln>
                <a:solidFill>
                  <a:srgbClr val="FF0800"/>
                </a:solidFill>
                <a:effectLst/>
                <a:uLnTx/>
                <a:uFillTx/>
                <a:latin typeface="Alegreya Bold Bold"/>
                <a:ea typeface="+mn-ea"/>
                <a:cs typeface="+mn-cs"/>
              </a:rPr>
              <a:t>Ai </a:t>
            </a:r>
            <a:r>
              <a:rPr kumimoji="0" lang="en-US" sz="9600" b="0" i="0" u="none" strike="noStrike" kern="1200" cap="none" spc="96" normalizeH="0" baseline="0" noProof="0" dirty="0" err="1">
                <a:ln>
                  <a:noFill/>
                </a:ln>
                <a:solidFill>
                  <a:srgbClr val="FF0800"/>
                </a:solidFill>
                <a:effectLst/>
                <a:uLnTx/>
                <a:uFillTx/>
                <a:latin typeface="Alegreya Bold Bold"/>
                <a:ea typeface="+mn-ea"/>
                <a:cs typeface="+mn-cs"/>
              </a:rPr>
              <a:t>nhanh</a:t>
            </a:r>
            <a:r>
              <a:rPr kumimoji="0" lang="en-US" sz="9600" b="0" i="0" u="none" strike="noStrike" kern="1200" cap="none" spc="96" normalizeH="0" baseline="0" noProof="0" dirty="0">
                <a:ln>
                  <a:noFill/>
                </a:ln>
                <a:solidFill>
                  <a:srgbClr val="FF0800"/>
                </a:solidFill>
                <a:effectLst/>
                <a:uLnTx/>
                <a:uFillTx/>
                <a:latin typeface="Alegreya Bold Bold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96" normalizeH="0" baseline="0" noProof="0" dirty="0" err="1">
                <a:ln>
                  <a:noFill/>
                </a:ln>
                <a:solidFill>
                  <a:srgbClr val="FF0800"/>
                </a:solidFill>
                <a:effectLst/>
                <a:uLnTx/>
                <a:uFillTx/>
                <a:latin typeface="Alegreya Bold Bold"/>
                <a:ea typeface="+mn-ea"/>
                <a:cs typeface="+mn-cs"/>
              </a:rPr>
              <a:t>nhất</a:t>
            </a:r>
            <a:r>
              <a:rPr kumimoji="0" lang="en-US" sz="9600" b="0" i="0" u="none" strike="noStrike" kern="1200" cap="none" spc="96" normalizeH="0" baseline="0" noProof="0" dirty="0">
                <a:ln>
                  <a:noFill/>
                </a:ln>
                <a:solidFill>
                  <a:srgbClr val="FF0800"/>
                </a:solidFill>
                <a:effectLst/>
                <a:uLnTx/>
                <a:uFillTx/>
                <a:latin typeface="Alegreya Bold Bold"/>
                <a:ea typeface="+mn-ea"/>
                <a:cs typeface="+mn-cs"/>
              </a:rPr>
              <a:t>!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472028" y="766065"/>
            <a:ext cx="5343944" cy="1350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35BFAC-253C-4957-916B-2343631D0F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6428"/>
            <a:ext cx="6533460" cy="36750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E4A2BBE-80FE-4BA5-80DA-2E4BCFA8FA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438" y="6449817"/>
            <a:ext cx="7215561" cy="40587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CC9B03D-8507-4FBD-BDC7-4490558248D0}"/>
              </a:ext>
            </a:extLst>
          </p:cNvPr>
          <p:cNvSpPr txBox="1"/>
          <p:nvPr/>
        </p:nvSpPr>
        <p:spPr>
          <a:xfrm>
            <a:off x="4323210" y="6488495"/>
            <a:ext cx="96415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495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5845">
        <p:circle/>
      </p:transition>
    </mc:Choice>
    <mc:Fallback xmlns="">
      <p:transition spd="slow" advTm="1584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6FD298-7D91-40C9-820F-13066E890E6F}"/>
              </a:ext>
            </a:extLst>
          </p:cNvPr>
          <p:cNvSpPr txBox="1"/>
          <p:nvPr/>
        </p:nvSpPr>
        <p:spPr>
          <a:xfrm>
            <a:off x="2895600" y="142479"/>
            <a:ext cx="112809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41FCF8B-78C7-4934-9F24-F264A4E8E262}"/>
              </a:ext>
            </a:extLst>
          </p:cNvPr>
          <p:cNvGrpSpPr/>
          <p:nvPr/>
        </p:nvGrpSpPr>
        <p:grpSpPr>
          <a:xfrm>
            <a:off x="490853" y="1190030"/>
            <a:ext cx="7052947" cy="4346900"/>
            <a:chOff x="490853" y="1190030"/>
            <a:chExt cx="7052947" cy="43469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FE381E9-D1F8-4826-8E3A-EC09133078E7}"/>
                </a:ext>
              </a:extLst>
            </p:cNvPr>
            <p:cNvSpPr/>
            <p:nvPr/>
          </p:nvSpPr>
          <p:spPr>
            <a:xfrm>
              <a:off x="838200" y="1190030"/>
              <a:ext cx="6705600" cy="410587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7A6782C-80B6-42AF-A150-8C0D548A6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853" y="1323702"/>
              <a:ext cx="4018586" cy="268344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0E16EFC-4301-4F8F-B6BD-74D5E3AE1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3240" y="1251613"/>
              <a:ext cx="3852797" cy="257273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3EF7D5E-ED19-4B1E-B7CE-2108C4D4A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0376" y="2964194"/>
              <a:ext cx="3852798" cy="2572736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D764119-DADB-4870-A294-563BEB5FAB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269"/>
            <a:ext cx="3167586" cy="1781767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95E4261-A0F7-4AD6-9D34-E4F95D12FEE3}"/>
              </a:ext>
            </a:extLst>
          </p:cNvPr>
          <p:cNvGrpSpPr/>
          <p:nvPr/>
        </p:nvGrpSpPr>
        <p:grpSpPr>
          <a:xfrm>
            <a:off x="8052940" y="1188884"/>
            <a:ext cx="9313704" cy="4105870"/>
            <a:chOff x="8052940" y="1188884"/>
            <a:chExt cx="9313704" cy="410587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0ACFD3A-5B41-4777-AF9F-8081A9F9CD71}"/>
                </a:ext>
              </a:extLst>
            </p:cNvPr>
            <p:cNvGrpSpPr/>
            <p:nvPr/>
          </p:nvGrpSpPr>
          <p:grpSpPr>
            <a:xfrm>
              <a:off x="9227098" y="1188884"/>
              <a:ext cx="6705600" cy="4105870"/>
              <a:chOff x="9372600" y="1205344"/>
              <a:chExt cx="6705600" cy="4105870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ECF25D84-FD9A-41DD-B712-D9129E0857F1}"/>
                  </a:ext>
                </a:extLst>
              </p:cNvPr>
              <p:cNvSpPr/>
              <p:nvPr/>
            </p:nvSpPr>
            <p:spPr>
              <a:xfrm>
                <a:off x="9372600" y="1205344"/>
                <a:ext cx="6705600" cy="410587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9362F732-EEDA-4E2D-8FBE-1D9DE2DE69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11116" y="1545657"/>
                <a:ext cx="4876800" cy="3248025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B957C35A-AAFB-43EB-90C1-0BB69ED2B4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00480" y="1600913"/>
                <a:ext cx="4876800" cy="3248025"/>
              </a:xfrm>
              <a:prstGeom prst="rect">
                <a:avLst/>
              </a:prstGeom>
            </p:spPr>
          </p:pic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5F0B9A2-2F11-4EB8-81FF-016789A50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2940" y="1512184"/>
              <a:ext cx="4876800" cy="324802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EA68505-3571-48FD-8BCC-D72F6FF75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89844" y="1545657"/>
              <a:ext cx="4876800" cy="3248025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D8F119D-7A5B-44AE-81A5-8F1C00F5080E}"/>
              </a:ext>
            </a:extLst>
          </p:cNvPr>
          <p:cNvGrpSpPr/>
          <p:nvPr/>
        </p:nvGrpSpPr>
        <p:grpSpPr>
          <a:xfrm>
            <a:off x="8894619" y="5829299"/>
            <a:ext cx="7737199" cy="4105870"/>
            <a:chOff x="8894619" y="5829299"/>
            <a:chExt cx="7737199" cy="410587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00F8EEA-7230-4B35-A335-8FD465065BEE}"/>
                </a:ext>
              </a:extLst>
            </p:cNvPr>
            <p:cNvSpPr/>
            <p:nvPr/>
          </p:nvSpPr>
          <p:spPr>
            <a:xfrm>
              <a:off x="9372600" y="5829299"/>
              <a:ext cx="6705600" cy="410587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8F80708-45EE-43D7-A6B6-C7C34ABCD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4619" y="6057900"/>
              <a:ext cx="3022809" cy="2015206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8E2781A-C080-4DBE-BE5D-FB96CCA12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14" y="6025967"/>
              <a:ext cx="3022809" cy="2015206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3AFE57A-DBD5-4DB6-99A1-E730D4969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09009" y="6025967"/>
              <a:ext cx="3022809" cy="2015206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AD8AB4E-1DC3-49D3-B2A2-60754BB5A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97870" y="7882234"/>
              <a:ext cx="3022809" cy="2015206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B2C5490-B048-4299-8BBA-275E19524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1803" y="7819890"/>
              <a:ext cx="3022809" cy="2015206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04A1688-6435-4E02-B059-1A72D26190F7}"/>
              </a:ext>
            </a:extLst>
          </p:cNvPr>
          <p:cNvGrpSpPr/>
          <p:nvPr/>
        </p:nvGrpSpPr>
        <p:grpSpPr>
          <a:xfrm>
            <a:off x="838200" y="5829300"/>
            <a:ext cx="6705600" cy="4105870"/>
            <a:chOff x="838200" y="5829300"/>
            <a:chExt cx="6705600" cy="410587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6EF8861-EAF5-4D38-B012-AC2CDCBB6E99}"/>
                </a:ext>
              </a:extLst>
            </p:cNvPr>
            <p:cNvSpPr/>
            <p:nvPr/>
          </p:nvSpPr>
          <p:spPr>
            <a:xfrm>
              <a:off x="838200" y="5829300"/>
              <a:ext cx="6705600" cy="410587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BC138DF-6B7B-4A5D-9E2D-ACFFA0562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147" y="5942970"/>
              <a:ext cx="2019337" cy="178176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CFDBDBC-61CF-47FE-A2AE-29D038022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7586" y="5942970"/>
              <a:ext cx="2019337" cy="178176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71A028B-204A-4032-BDC1-5D65BB25F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1655" y="6057900"/>
              <a:ext cx="2019337" cy="1781768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5849A47-DB6D-41DF-987D-947FAA662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147" y="7877453"/>
              <a:ext cx="2019337" cy="178176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B029D06-E498-49BF-BA23-DC0526CBC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6361" y="7998953"/>
              <a:ext cx="2019337" cy="1781768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6D09C17-80ED-4CD4-A8D7-196A6BD0D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8139" y="8017108"/>
              <a:ext cx="2019337" cy="1781768"/>
            </a:xfrm>
            <a:prstGeom prst="rect">
              <a:avLst/>
            </a:prstGeom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9BE2ADF0-FD4A-4886-A69B-DB3A93E364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675" y="2796245"/>
            <a:ext cx="7382291" cy="415253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4FE8CF53-ADD2-46F5-B3C0-D1ADE6E99683}"/>
              </a:ext>
            </a:extLst>
          </p:cNvPr>
          <p:cNvSpPr txBox="1"/>
          <p:nvPr/>
        </p:nvSpPr>
        <p:spPr>
          <a:xfrm>
            <a:off x="14432038" y="3009690"/>
            <a:ext cx="121923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D06D01-5BFC-49AB-BA3F-417591EBF084}"/>
              </a:ext>
            </a:extLst>
          </p:cNvPr>
          <p:cNvSpPr txBox="1"/>
          <p:nvPr/>
        </p:nvSpPr>
        <p:spPr>
          <a:xfrm>
            <a:off x="5356033" y="3511031"/>
            <a:ext cx="8691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CC3C8CC-737E-4728-B477-DB0807F80EE0}"/>
              </a:ext>
            </a:extLst>
          </p:cNvPr>
          <p:cNvSpPr txBox="1"/>
          <p:nvPr/>
        </p:nvSpPr>
        <p:spPr>
          <a:xfrm>
            <a:off x="8792523" y="3453783"/>
            <a:ext cx="8691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211CF7E-0F30-4095-9776-8E4799E7F284}"/>
              </a:ext>
            </a:extLst>
          </p:cNvPr>
          <p:cNvSpPr txBox="1"/>
          <p:nvPr/>
        </p:nvSpPr>
        <p:spPr>
          <a:xfrm>
            <a:off x="12100841" y="3499114"/>
            <a:ext cx="8691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267E8B6-2D9F-4D32-8161-BB141EB03ABF}"/>
              </a:ext>
            </a:extLst>
          </p:cNvPr>
          <p:cNvSpPr txBox="1"/>
          <p:nvPr/>
        </p:nvSpPr>
        <p:spPr>
          <a:xfrm>
            <a:off x="5379563" y="6669681"/>
            <a:ext cx="8691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612CF2A-8238-45A5-86E5-1FAB3E880DB1}"/>
              </a:ext>
            </a:extLst>
          </p:cNvPr>
          <p:cNvSpPr txBox="1"/>
          <p:nvPr/>
        </p:nvSpPr>
        <p:spPr>
          <a:xfrm>
            <a:off x="8528109" y="6717734"/>
            <a:ext cx="8691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17D5C8C-8B60-436A-977E-C1F9F50B1565}"/>
              </a:ext>
            </a:extLst>
          </p:cNvPr>
          <p:cNvSpPr txBox="1"/>
          <p:nvPr/>
        </p:nvSpPr>
        <p:spPr>
          <a:xfrm>
            <a:off x="11620693" y="6669374"/>
            <a:ext cx="8691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561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1666">
        <p:split orient="vert"/>
      </p:transition>
    </mc:Choice>
    <mc:Fallback xmlns="">
      <p:transition spd="slow" advTm="4166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3" grpId="0"/>
      <p:bldP spid="56" grpId="0"/>
      <p:bldP spid="57" grpId="0"/>
      <p:bldP spid="58" grpId="0"/>
      <p:bldP spid="59" grpId="0"/>
      <p:bldP spid="6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3E7479-98E6-4B18-AB90-506BB589122A}"/>
              </a:ext>
            </a:extLst>
          </p:cNvPr>
          <p:cNvSpPr txBox="1"/>
          <p:nvPr/>
        </p:nvSpPr>
        <p:spPr>
          <a:xfrm>
            <a:off x="4038600" y="342900"/>
            <a:ext cx="97917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DCB748-8DE1-4D29-9B34-759349688029}"/>
              </a:ext>
            </a:extLst>
          </p:cNvPr>
          <p:cNvSpPr txBox="1"/>
          <p:nvPr/>
        </p:nvSpPr>
        <p:spPr>
          <a:xfrm>
            <a:off x="3086786" y="2927509"/>
            <a:ext cx="108234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chemeClr val="tx2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82DE90-180B-40DC-875D-BF33BE3CED7F}"/>
              </a:ext>
            </a:extLst>
          </p:cNvPr>
          <p:cNvSpPr txBox="1"/>
          <p:nvPr/>
        </p:nvSpPr>
        <p:spPr>
          <a:xfrm>
            <a:off x="5201927" y="2882482"/>
            <a:ext cx="144302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chemeClr val="tx2">
                    <a:lumMod val="50000"/>
                  </a:schemeClr>
                </a:solidFill>
              </a:rPr>
              <a:t>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42FC25-F298-44BD-9CC7-1C2A0578F484}"/>
              </a:ext>
            </a:extLst>
          </p:cNvPr>
          <p:cNvSpPr txBox="1"/>
          <p:nvPr/>
        </p:nvSpPr>
        <p:spPr>
          <a:xfrm>
            <a:off x="7686082" y="2872091"/>
            <a:ext cx="108234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chemeClr val="tx2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71BE0A-8391-41B6-93C1-56E93F87C739}"/>
              </a:ext>
            </a:extLst>
          </p:cNvPr>
          <p:cNvSpPr txBox="1"/>
          <p:nvPr/>
        </p:nvSpPr>
        <p:spPr>
          <a:xfrm>
            <a:off x="9910234" y="2879019"/>
            <a:ext cx="108234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chemeClr val="tx2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2C71D8-E849-4010-8740-DBB425F886F1}"/>
              </a:ext>
            </a:extLst>
          </p:cNvPr>
          <p:cNvSpPr txBox="1"/>
          <p:nvPr/>
        </p:nvSpPr>
        <p:spPr>
          <a:xfrm>
            <a:off x="12268200" y="2879019"/>
            <a:ext cx="144302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chemeClr val="tx2">
                    <a:lumMod val="50000"/>
                  </a:schemeClr>
                </a:solidFill>
              </a:rPr>
              <a:t>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63AD63-5BD9-4446-86C2-E13D31585B5E}"/>
              </a:ext>
            </a:extLst>
          </p:cNvPr>
          <p:cNvSpPr txBox="1"/>
          <p:nvPr/>
        </p:nvSpPr>
        <p:spPr>
          <a:xfrm>
            <a:off x="14306511" y="2847846"/>
            <a:ext cx="144302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chemeClr val="tx2">
                    <a:lumMod val="50000"/>
                  </a:schemeClr>
                </a:solidFill>
              </a:rPr>
              <a:t>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63BAEF-858E-4A1C-9FC2-A11FFD1C4A0E}"/>
              </a:ext>
            </a:extLst>
          </p:cNvPr>
          <p:cNvSpPr txBox="1"/>
          <p:nvPr/>
        </p:nvSpPr>
        <p:spPr>
          <a:xfrm>
            <a:off x="5416162" y="2926283"/>
            <a:ext cx="108234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D7C744-822E-4D00-B6FC-8EC4D8997AAC}"/>
              </a:ext>
            </a:extLst>
          </p:cNvPr>
          <p:cNvSpPr txBox="1"/>
          <p:nvPr/>
        </p:nvSpPr>
        <p:spPr>
          <a:xfrm>
            <a:off x="12448538" y="2847846"/>
            <a:ext cx="108234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C1AEDD-FE71-4C7C-A898-F97C5C320CF7}"/>
              </a:ext>
            </a:extLst>
          </p:cNvPr>
          <p:cNvSpPr txBox="1"/>
          <p:nvPr/>
        </p:nvSpPr>
        <p:spPr>
          <a:xfrm>
            <a:off x="14486849" y="2846620"/>
            <a:ext cx="108234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FF0000"/>
                </a:solidFill>
              </a:rPr>
              <a:t>6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BAD1B07-5103-4A2E-9EB6-E0F6E2ABBC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745" y="5559025"/>
            <a:ext cx="7795688" cy="43850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600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6192">
        <p14:flythrough/>
      </p:transition>
    </mc:Choice>
    <mc:Fallback xmlns="">
      <p:transition spd="slow" advTm="361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|1|1|1|3.4|7.6|1.2|1.3|2.5|6.2|1.3|1.2|1.3|1.1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9.4|1|1.2|1.1|1.3|11.1|18.9|23|8.9|7.9|4.4|1.5|7.3|8.6|1|1|1|1|1|6.8|0.9|0.9|0.9|0.9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2.2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7.2|1|1|1.2|1|1.1|1.5|3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1.6|1.4|8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|1.4|1.4|1.4|1.3|1.4|1.9|4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|2.1|1.9|1.9|2.5|2.3|3.5|1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1053</TotalTime>
  <Words>285</Words>
  <Application>Microsoft Office PowerPoint</Application>
  <PresentationFormat>Custom</PresentationFormat>
  <Paragraphs>49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Times New Roman</vt:lpstr>
      <vt:lpstr>Calibri</vt:lpstr>
      <vt:lpstr>Arial Black</vt:lpstr>
      <vt:lpstr>Saira Bold</vt:lpstr>
      <vt:lpstr>Arial</vt:lpstr>
      <vt:lpstr>Saira Black</vt:lpstr>
      <vt:lpstr>Alegreya Bold Bold</vt:lpstr>
      <vt:lpstr>Saira ExtraCondensed Black</vt:lpstr>
      <vt:lpstr>Faustina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đếm đến 6</dc:title>
  <dc:creator>Lan Anh</dc:creator>
  <cp:lastModifiedBy>Lan Anh Nguyễn</cp:lastModifiedBy>
  <cp:revision>10</cp:revision>
  <dcterms:created xsi:type="dcterms:W3CDTF">2006-08-16T00:00:00Z</dcterms:created>
  <dcterms:modified xsi:type="dcterms:W3CDTF">2021-10-19T17:56:45Z</dcterms:modified>
  <dc:identifier>DAErmCk9BWI</dc:identifier>
</cp:coreProperties>
</file>