
<file path=[Content_Types].xml><?xml version="1.0" encoding="utf-8"?>
<Types xmlns="http://schemas.openxmlformats.org/package/2006/content-types">
  <Default Extension="png" ContentType="image/png"/>
  <Default Extension="m4a" ContentType="audio/mp4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243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41DAF6-E76E-4B86-A794-EF1B0E6FA0C6}" type="doc">
      <dgm:prSet loTypeId="urn:microsoft.com/office/officeart/2008/layout/VerticalCurvedList" loCatId="list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1813DFA2-BF92-4681-89BE-F6D60F15E36B}">
      <dgm:prSet phldrT="[Text]"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vi-VN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Hoạt động </a:t>
          </a:r>
          <a:r>
            <a:rPr lang="en-US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m</a:t>
          </a:r>
          <a:r>
            <a:rPr lang="vi-VN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ở đầu : </a:t>
          </a:r>
          <a:r>
            <a:rPr lang="en-US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Cô</a:t>
          </a:r>
          <a:r>
            <a:rPr lang="en-US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các</a:t>
          </a:r>
          <a:r>
            <a:rPr lang="en-US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con </a:t>
          </a:r>
          <a:r>
            <a:rPr lang="en-US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cùng</a:t>
          </a:r>
          <a:r>
            <a:rPr lang="en-US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hát</a:t>
          </a:r>
          <a:r>
            <a:rPr lang="en-US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bài</a:t>
          </a:r>
          <a:r>
            <a:rPr lang="en-US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hát</a:t>
          </a:r>
          <a:r>
            <a:rPr lang="en-US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“</a:t>
          </a:r>
          <a:r>
            <a:rPr lang="en-US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Hoa</a:t>
          </a:r>
          <a:r>
            <a:rPr lang="en-US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Kết</a:t>
          </a:r>
          <a:r>
            <a:rPr lang="en-US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Trái</a:t>
          </a:r>
          <a:r>
            <a:rPr lang="vi-VN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’’</a:t>
          </a:r>
          <a:endParaRPr lang="en-US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C74DDD1-8D5B-431C-A93C-38AE632ADD9C}" type="sibTrans" cxnId="{0294131B-AEC5-4AEF-9EB1-E073CBB4F1AF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8D03BBC3-AD91-422C-B2ED-5FD6BBC895E7}" type="parTrans" cxnId="{0294131B-AEC5-4AEF-9EB1-E073CBB4F1AF}">
      <dgm:prSet/>
      <dgm:spPr/>
      <dgm:t>
        <a:bodyPr/>
        <a:lstStyle/>
        <a:p>
          <a:endParaRPr lang="en-US"/>
        </a:p>
      </dgm:t>
    </dgm:pt>
    <dgm:pt modelId="{8B5A5653-E872-4BB4-8740-B480E8413884}">
      <dgm:prSet phldrT="[Text]"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vi-VN" sz="18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Hoạt động 1: Đọc thơ, đàm thoại trích dẫn</a:t>
          </a:r>
          <a:endParaRPr lang="en-US" sz="1800" b="1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F86818F-2A2A-4018-A8DE-1A8DD2EFD777}" type="sibTrans" cxnId="{5BBF1405-002E-46D7-9DA8-B3A81B5AFF10}">
      <dgm:prSet/>
      <dgm:spPr/>
      <dgm:t>
        <a:bodyPr/>
        <a:lstStyle/>
        <a:p>
          <a:endParaRPr lang="en-US"/>
        </a:p>
      </dgm:t>
    </dgm:pt>
    <dgm:pt modelId="{CA396CA7-9852-4E0F-BAFE-9B11CBAAD69E}" type="parTrans" cxnId="{5BBF1405-002E-46D7-9DA8-B3A81B5AFF10}">
      <dgm:prSet/>
      <dgm:spPr/>
      <dgm:t>
        <a:bodyPr/>
        <a:lstStyle/>
        <a:p>
          <a:endParaRPr lang="en-US"/>
        </a:p>
      </dgm:t>
    </dgm:pt>
    <dgm:pt modelId="{7195C941-1CE8-49B6-B171-020F68145551}">
      <dgm:prSet phldrT="[Text]"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vi-VN" sz="18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Hoạt động 2: Dạy trẻ đọc thơ</a:t>
          </a:r>
          <a:endParaRPr lang="en-US" sz="1800" b="1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D22DC64-5267-4F35-AD77-44A918623033}" type="sibTrans" cxnId="{51B27879-48E7-44A7-8304-D9535D1D2F01}">
      <dgm:prSet/>
      <dgm:spPr/>
      <dgm:t>
        <a:bodyPr/>
        <a:lstStyle/>
        <a:p>
          <a:endParaRPr lang="en-US"/>
        </a:p>
      </dgm:t>
    </dgm:pt>
    <dgm:pt modelId="{3BF681CA-586E-47FB-A7BA-5410C3D72A23}" type="parTrans" cxnId="{51B27879-48E7-44A7-8304-D9535D1D2F01}">
      <dgm:prSet/>
      <dgm:spPr/>
      <dgm:t>
        <a:bodyPr/>
        <a:lstStyle/>
        <a:p>
          <a:endParaRPr lang="en-US"/>
        </a:p>
      </dgm:t>
    </dgm:pt>
    <dgm:pt modelId="{7E317B12-B6C5-4A61-8D87-A7FC57898C68}">
      <dgm:prSet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vi-VN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Kết thúc</a:t>
          </a:r>
          <a:r>
            <a:rPr lang="en-US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hoạt</a:t>
          </a:r>
          <a:r>
            <a:rPr lang="en-US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động</a:t>
          </a:r>
          <a:endParaRPr lang="en-US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0A3CFA-1F0C-44BD-A742-E73A3A270D24}" type="sibTrans" cxnId="{5688493B-D9BC-4F0C-957C-33FFA30656AF}">
      <dgm:prSet/>
      <dgm:spPr/>
      <dgm:t>
        <a:bodyPr/>
        <a:lstStyle/>
        <a:p>
          <a:endParaRPr lang="en-US"/>
        </a:p>
      </dgm:t>
    </dgm:pt>
    <dgm:pt modelId="{9215B564-A083-4C3E-9FDA-900813C829B1}" type="parTrans" cxnId="{5688493B-D9BC-4F0C-957C-33FFA30656AF}">
      <dgm:prSet/>
      <dgm:spPr/>
      <dgm:t>
        <a:bodyPr/>
        <a:lstStyle/>
        <a:p>
          <a:endParaRPr lang="en-US"/>
        </a:p>
      </dgm:t>
    </dgm:pt>
    <dgm:pt modelId="{9C8CAF60-9654-48C2-A2BC-8A3DFD3038E7}" type="pres">
      <dgm:prSet presAssocID="{8741DAF6-E76E-4B86-A794-EF1B0E6FA0C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9719A47-6BDA-4543-A43E-35E676426D29}" type="pres">
      <dgm:prSet presAssocID="{8741DAF6-E76E-4B86-A794-EF1B0E6FA0C6}" presName="Name1" presStyleCnt="0"/>
      <dgm:spPr/>
    </dgm:pt>
    <dgm:pt modelId="{7E964161-1A9C-4FDA-8A7F-60B975F46FB7}" type="pres">
      <dgm:prSet presAssocID="{8741DAF6-E76E-4B86-A794-EF1B0E6FA0C6}" presName="cycle" presStyleCnt="0"/>
      <dgm:spPr/>
    </dgm:pt>
    <dgm:pt modelId="{DD3991BF-2E8B-4DDC-A81D-88A808E7CCCE}" type="pres">
      <dgm:prSet presAssocID="{8741DAF6-E76E-4B86-A794-EF1B0E6FA0C6}" presName="srcNode" presStyleLbl="node1" presStyleIdx="0" presStyleCnt="4"/>
      <dgm:spPr/>
    </dgm:pt>
    <dgm:pt modelId="{25B920A8-3F7E-4649-9693-0C19C05BECF9}" type="pres">
      <dgm:prSet presAssocID="{8741DAF6-E76E-4B86-A794-EF1B0E6FA0C6}" presName="conn" presStyleLbl="parChTrans1D2" presStyleIdx="0" presStyleCnt="1"/>
      <dgm:spPr/>
      <dgm:t>
        <a:bodyPr/>
        <a:lstStyle/>
        <a:p>
          <a:endParaRPr lang="en-US"/>
        </a:p>
      </dgm:t>
    </dgm:pt>
    <dgm:pt modelId="{5A5CE8FE-CE88-4737-B4DB-8E0E6B94269E}" type="pres">
      <dgm:prSet presAssocID="{8741DAF6-E76E-4B86-A794-EF1B0E6FA0C6}" presName="extraNode" presStyleLbl="node1" presStyleIdx="0" presStyleCnt="4"/>
      <dgm:spPr/>
    </dgm:pt>
    <dgm:pt modelId="{14E9201B-9D13-4E3C-8B7A-B0334D7C8C1F}" type="pres">
      <dgm:prSet presAssocID="{8741DAF6-E76E-4B86-A794-EF1B0E6FA0C6}" presName="dstNode" presStyleLbl="node1" presStyleIdx="0" presStyleCnt="4"/>
      <dgm:spPr/>
    </dgm:pt>
    <dgm:pt modelId="{5488850C-0950-401A-B22C-3FCEBB081874}" type="pres">
      <dgm:prSet presAssocID="{1813DFA2-BF92-4681-89BE-F6D60F15E36B}" presName="text_1" presStyleLbl="node1" presStyleIdx="0" presStyleCnt="4" custLinFactNeighborX="-724" custLinFactNeighborY="57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26C037-4802-4AC9-B808-6ABD54ACDE59}" type="pres">
      <dgm:prSet presAssocID="{1813DFA2-BF92-4681-89BE-F6D60F15E36B}" presName="accent_1" presStyleCnt="0"/>
      <dgm:spPr/>
    </dgm:pt>
    <dgm:pt modelId="{1EC3EF6E-776F-47B9-B5A8-0E661E56F05A}" type="pres">
      <dgm:prSet presAssocID="{1813DFA2-BF92-4681-89BE-F6D60F15E36B}" presName="accentRepeatNode" presStyleLbl="solidFgAcc1" presStyleIdx="0" presStyleCnt="4" custLinFactNeighborX="-8682" custLinFactNeighborY="4034"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en-US"/>
        </a:p>
      </dgm:t>
    </dgm:pt>
    <dgm:pt modelId="{0251C34C-2E15-4A2A-AB51-F91F8BEBAC07}" type="pres">
      <dgm:prSet presAssocID="{8B5A5653-E872-4BB4-8740-B480E8413884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2C9772-E725-443F-989F-47981CE1AAC5}" type="pres">
      <dgm:prSet presAssocID="{8B5A5653-E872-4BB4-8740-B480E8413884}" presName="accent_2" presStyleCnt="0"/>
      <dgm:spPr/>
    </dgm:pt>
    <dgm:pt modelId="{B73DAC4D-547A-436C-830A-798F7BDF2A08}" type="pres">
      <dgm:prSet presAssocID="{8B5A5653-E872-4BB4-8740-B480E8413884}" presName="accentRepeatNode" presStyleLbl="solidFgAcc1" presStyleIdx="1" presStyleCnt="4" custLinFactNeighborX="-5947" custLinFactNeighborY="3902"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en-US"/>
        </a:p>
      </dgm:t>
    </dgm:pt>
    <dgm:pt modelId="{1792EC7D-A305-4DEE-8416-7A92720EF19A}" type="pres">
      <dgm:prSet presAssocID="{7195C941-1CE8-49B6-B171-020F68145551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0F1C76-4DF7-443F-BAE6-B14C9377D484}" type="pres">
      <dgm:prSet presAssocID="{7195C941-1CE8-49B6-B171-020F68145551}" presName="accent_3" presStyleCnt="0"/>
      <dgm:spPr/>
    </dgm:pt>
    <dgm:pt modelId="{D8B77EED-B8EB-4C0C-A7FF-0081F1A1F179}" type="pres">
      <dgm:prSet presAssocID="{7195C941-1CE8-49B6-B171-020F68145551}" presName="accentRepeatNode" presStyleLbl="solidFgAcc1" presStyleIdx="2" presStyleCnt="4" custLinFactNeighborX="2153" custLinFactNeighborY="-2717"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en-US"/>
        </a:p>
      </dgm:t>
    </dgm:pt>
    <dgm:pt modelId="{2C6C27E1-213C-4473-9A0E-1A626F69E52A}" type="pres">
      <dgm:prSet presAssocID="{7E317B12-B6C5-4A61-8D87-A7FC57898C68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20D4E0-6520-4452-ABB1-B35910CAD35E}" type="pres">
      <dgm:prSet presAssocID="{7E317B12-B6C5-4A61-8D87-A7FC57898C68}" presName="accent_4" presStyleCnt="0"/>
      <dgm:spPr/>
    </dgm:pt>
    <dgm:pt modelId="{5B019D89-EC08-4B34-A4DA-08305A574C02}" type="pres">
      <dgm:prSet presAssocID="{7E317B12-B6C5-4A61-8D87-A7FC57898C68}" presName="accentRepeatNode" presStyleLbl="solidFgAcc1" presStyleIdx="3" presStyleCnt="4"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en-US"/>
        </a:p>
      </dgm:t>
    </dgm:pt>
  </dgm:ptLst>
  <dgm:cxnLst>
    <dgm:cxn modelId="{5BBF1405-002E-46D7-9DA8-B3A81B5AFF10}" srcId="{8741DAF6-E76E-4B86-A794-EF1B0E6FA0C6}" destId="{8B5A5653-E872-4BB4-8740-B480E8413884}" srcOrd="1" destOrd="0" parTransId="{CA396CA7-9852-4E0F-BAFE-9B11CBAAD69E}" sibTransId="{2F86818F-2A2A-4018-A8DE-1A8DD2EFD777}"/>
    <dgm:cxn modelId="{0294131B-AEC5-4AEF-9EB1-E073CBB4F1AF}" srcId="{8741DAF6-E76E-4B86-A794-EF1B0E6FA0C6}" destId="{1813DFA2-BF92-4681-89BE-F6D60F15E36B}" srcOrd="0" destOrd="0" parTransId="{8D03BBC3-AD91-422C-B2ED-5FD6BBC895E7}" sibTransId="{7C74DDD1-8D5B-431C-A93C-38AE632ADD9C}"/>
    <dgm:cxn modelId="{5F108EAB-5168-4489-A813-673DC6828129}" type="presOf" srcId="{7E317B12-B6C5-4A61-8D87-A7FC57898C68}" destId="{2C6C27E1-213C-4473-9A0E-1A626F69E52A}" srcOrd="0" destOrd="0" presId="urn:microsoft.com/office/officeart/2008/layout/VerticalCurvedList"/>
    <dgm:cxn modelId="{13880945-214C-40C8-BEF4-EF7C6F407DB1}" type="presOf" srcId="{1813DFA2-BF92-4681-89BE-F6D60F15E36B}" destId="{5488850C-0950-401A-B22C-3FCEBB081874}" srcOrd="0" destOrd="0" presId="urn:microsoft.com/office/officeart/2008/layout/VerticalCurvedList"/>
    <dgm:cxn modelId="{69E61E7D-0784-4754-AAF8-E5BE7B568D5B}" type="presOf" srcId="{8B5A5653-E872-4BB4-8740-B480E8413884}" destId="{0251C34C-2E15-4A2A-AB51-F91F8BEBAC07}" srcOrd="0" destOrd="0" presId="urn:microsoft.com/office/officeart/2008/layout/VerticalCurvedList"/>
    <dgm:cxn modelId="{A35ED582-0A80-4F95-90FD-9EE77689309E}" type="presOf" srcId="{7195C941-1CE8-49B6-B171-020F68145551}" destId="{1792EC7D-A305-4DEE-8416-7A92720EF19A}" srcOrd="0" destOrd="0" presId="urn:microsoft.com/office/officeart/2008/layout/VerticalCurvedList"/>
    <dgm:cxn modelId="{5688493B-D9BC-4F0C-957C-33FFA30656AF}" srcId="{8741DAF6-E76E-4B86-A794-EF1B0E6FA0C6}" destId="{7E317B12-B6C5-4A61-8D87-A7FC57898C68}" srcOrd="3" destOrd="0" parTransId="{9215B564-A083-4C3E-9FDA-900813C829B1}" sibTransId="{A10A3CFA-1F0C-44BD-A742-E73A3A270D24}"/>
    <dgm:cxn modelId="{1104F4FC-5DBB-4F6B-A4F7-78C5A691C9FB}" type="presOf" srcId="{8741DAF6-E76E-4B86-A794-EF1B0E6FA0C6}" destId="{9C8CAF60-9654-48C2-A2BC-8A3DFD3038E7}" srcOrd="0" destOrd="0" presId="urn:microsoft.com/office/officeart/2008/layout/VerticalCurvedList"/>
    <dgm:cxn modelId="{51B27879-48E7-44A7-8304-D9535D1D2F01}" srcId="{8741DAF6-E76E-4B86-A794-EF1B0E6FA0C6}" destId="{7195C941-1CE8-49B6-B171-020F68145551}" srcOrd="2" destOrd="0" parTransId="{3BF681CA-586E-47FB-A7BA-5410C3D72A23}" sibTransId="{ED22DC64-5267-4F35-AD77-44A918623033}"/>
    <dgm:cxn modelId="{D18C1A55-1763-4DCB-B17D-8E70D3F765FC}" type="presOf" srcId="{7C74DDD1-8D5B-431C-A93C-38AE632ADD9C}" destId="{25B920A8-3F7E-4649-9693-0C19C05BECF9}" srcOrd="0" destOrd="0" presId="urn:microsoft.com/office/officeart/2008/layout/VerticalCurvedList"/>
    <dgm:cxn modelId="{99D48349-B37E-4AE6-B319-7EA6CEC9EC36}" type="presParOf" srcId="{9C8CAF60-9654-48C2-A2BC-8A3DFD3038E7}" destId="{B9719A47-6BDA-4543-A43E-35E676426D29}" srcOrd="0" destOrd="0" presId="urn:microsoft.com/office/officeart/2008/layout/VerticalCurvedList"/>
    <dgm:cxn modelId="{913919D5-5FDB-405F-8498-08986F7E9565}" type="presParOf" srcId="{B9719A47-6BDA-4543-A43E-35E676426D29}" destId="{7E964161-1A9C-4FDA-8A7F-60B975F46FB7}" srcOrd="0" destOrd="0" presId="urn:microsoft.com/office/officeart/2008/layout/VerticalCurvedList"/>
    <dgm:cxn modelId="{A3E315F6-83BF-4F7A-9265-CC76665479D3}" type="presParOf" srcId="{7E964161-1A9C-4FDA-8A7F-60B975F46FB7}" destId="{DD3991BF-2E8B-4DDC-A81D-88A808E7CCCE}" srcOrd="0" destOrd="0" presId="urn:microsoft.com/office/officeart/2008/layout/VerticalCurvedList"/>
    <dgm:cxn modelId="{6A5478B3-69D8-40EB-ABED-C89C62C4D81F}" type="presParOf" srcId="{7E964161-1A9C-4FDA-8A7F-60B975F46FB7}" destId="{25B920A8-3F7E-4649-9693-0C19C05BECF9}" srcOrd="1" destOrd="0" presId="urn:microsoft.com/office/officeart/2008/layout/VerticalCurvedList"/>
    <dgm:cxn modelId="{C0444D33-A26D-4EB8-A918-57983F30D03D}" type="presParOf" srcId="{7E964161-1A9C-4FDA-8A7F-60B975F46FB7}" destId="{5A5CE8FE-CE88-4737-B4DB-8E0E6B94269E}" srcOrd="2" destOrd="0" presId="urn:microsoft.com/office/officeart/2008/layout/VerticalCurvedList"/>
    <dgm:cxn modelId="{F008258C-EA8D-4E7C-B47E-BD9DB3AFB027}" type="presParOf" srcId="{7E964161-1A9C-4FDA-8A7F-60B975F46FB7}" destId="{14E9201B-9D13-4E3C-8B7A-B0334D7C8C1F}" srcOrd="3" destOrd="0" presId="urn:microsoft.com/office/officeart/2008/layout/VerticalCurvedList"/>
    <dgm:cxn modelId="{A5D37072-6BAD-4236-9C31-C31E4B3C35A3}" type="presParOf" srcId="{B9719A47-6BDA-4543-A43E-35E676426D29}" destId="{5488850C-0950-401A-B22C-3FCEBB081874}" srcOrd="1" destOrd="0" presId="urn:microsoft.com/office/officeart/2008/layout/VerticalCurvedList"/>
    <dgm:cxn modelId="{DE664583-ADBA-49E8-A3A3-2D682EDB92D8}" type="presParOf" srcId="{B9719A47-6BDA-4543-A43E-35E676426D29}" destId="{E426C037-4802-4AC9-B808-6ABD54ACDE59}" srcOrd="2" destOrd="0" presId="urn:microsoft.com/office/officeart/2008/layout/VerticalCurvedList"/>
    <dgm:cxn modelId="{EE433C19-2ED6-4F74-BD5D-03F704232496}" type="presParOf" srcId="{E426C037-4802-4AC9-B808-6ABD54ACDE59}" destId="{1EC3EF6E-776F-47B9-B5A8-0E661E56F05A}" srcOrd="0" destOrd="0" presId="urn:microsoft.com/office/officeart/2008/layout/VerticalCurvedList"/>
    <dgm:cxn modelId="{14B9DFB6-10C5-485A-81B8-68C5571CBEA7}" type="presParOf" srcId="{B9719A47-6BDA-4543-A43E-35E676426D29}" destId="{0251C34C-2E15-4A2A-AB51-F91F8BEBAC07}" srcOrd="3" destOrd="0" presId="urn:microsoft.com/office/officeart/2008/layout/VerticalCurvedList"/>
    <dgm:cxn modelId="{4B5E50CD-F871-41F5-9F00-F2D9B6859B96}" type="presParOf" srcId="{B9719A47-6BDA-4543-A43E-35E676426D29}" destId="{622C9772-E725-443F-989F-47981CE1AAC5}" srcOrd="4" destOrd="0" presId="urn:microsoft.com/office/officeart/2008/layout/VerticalCurvedList"/>
    <dgm:cxn modelId="{28AD72A3-F5EB-4C11-A149-8DDFE911F0BA}" type="presParOf" srcId="{622C9772-E725-443F-989F-47981CE1AAC5}" destId="{B73DAC4D-547A-436C-830A-798F7BDF2A08}" srcOrd="0" destOrd="0" presId="urn:microsoft.com/office/officeart/2008/layout/VerticalCurvedList"/>
    <dgm:cxn modelId="{950C43E2-9CCC-477A-88A4-36196F5B529B}" type="presParOf" srcId="{B9719A47-6BDA-4543-A43E-35E676426D29}" destId="{1792EC7D-A305-4DEE-8416-7A92720EF19A}" srcOrd="5" destOrd="0" presId="urn:microsoft.com/office/officeart/2008/layout/VerticalCurvedList"/>
    <dgm:cxn modelId="{4D6D8A9A-79CE-4CA8-90D8-70627678D63B}" type="presParOf" srcId="{B9719A47-6BDA-4543-A43E-35E676426D29}" destId="{460F1C76-4DF7-443F-BAE6-B14C9377D484}" srcOrd="6" destOrd="0" presId="urn:microsoft.com/office/officeart/2008/layout/VerticalCurvedList"/>
    <dgm:cxn modelId="{852BFC02-40C4-40EE-ABBC-1B83818F9ED9}" type="presParOf" srcId="{460F1C76-4DF7-443F-BAE6-B14C9377D484}" destId="{D8B77EED-B8EB-4C0C-A7FF-0081F1A1F179}" srcOrd="0" destOrd="0" presId="urn:microsoft.com/office/officeart/2008/layout/VerticalCurvedList"/>
    <dgm:cxn modelId="{BA7C9A50-554F-4338-ABB5-3907C23C5198}" type="presParOf" srcId="{B9719A47-6BDA-4543-A43E-35E676426D29}" destId="{2C6C27E1-213C-4473-9A0E-1A626F69E52A}" srcOrd="7" destOrd="0" presId="urn:microsoft.com/office/officeart/2008/layout/VerticalCurvedList"/>
    <dgm:cxn modelId="{405586C9-0DF1-49C5-904A-DEFB6B97C7BA}" type="presParOf" srcId="{B9719A47-6BDA-4543-A43E-35E676426D29}" destId="{6320D4E0-6520-4452-ABB1-B35910CAD35E}" srcOrd="8" destOrd="0" presId="urn:microsoft.com/office/officeart/2008/layout/VerticalCurvedList"/>
    <dgm:cxn modelId="{23796BA5-749C-4484-99A2-51E4E5B46BD7}" type="presParOf" srcId="{6320D4E0-6520-4452-ABB1-B35910CAD35E}" destId="{5B019D89-EC08-4B34-A4DA-08305A574C0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920A8-3F7E-4649-9693-0C19C05BECF9}">
      <dsp:nvSpPr>
        <dsp:cNvPr id="0" name=""/>
        <dsp:cNvSpPr/>
      </dsp:nvSpPr>
      <dsp:spPr>
        <a:xfrm>
          <a:off x="-5531088" y="-846819"/>
          <a:ext cx="6585610" cy="6585610"/>
        </a:xfrm>
        <a:prstGeom prst="blockArc">
          <a:avLst>
            <a:gd name="adj1" fmla="val 18900000"/>
            <a:gd name="adj2" fmla="val 2700000"/>
            <a:gd name="adj3" fmla="val 328"/>
          </a:avLst>
        </a:pr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88850C-0950-401A-B22C-3FCEBB081874}">
      <dsp:nvSpPr>
        <dsp:cNvPr id="0" name=""/>
        <dsp:cNvSpPr/>
      </dsp:nvSpPr>
      <dsp:spPr>
        <a:xfrm>
          <a:off x="495292" y="419247"/>
          <a:ext cx="7837897" cy="752580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38100" cap="flat" cmpd="sng" algn="ctr">
          <a:solidFill>
            <a:schemeClr val="accent5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9736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Hoạt động </a:t>
          </a:r>
          <a:r>
            <a:rPr lang="en-US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m</a:t>
          </a:r>
          <a:r>
            <a:rPr lang="vi-VN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ở đầu : </a:t>
          </a:r>
          <a:r>
            <a:rPr lang="en-US" sz="18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Cô</a:t>
          </a:r>
          <a:r>
            <a:rPr lang="en-US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các</a:t>
          </a:r>
          <a:r>
            <a:rPr lang="en-US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con </a:t>
          </a:r>
          <a:r>
            <a:rPr lang="en-US" sz="18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cùng</a:t>
          </a:r>
          <a:r>
            <a:rPr lang="en-US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hát</a:t>
          </a:r>
          <a:r>
            <a:rPr lang="en-US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bài</a:t>
          </a:r>
          <a:r>
            <a:rPr lang="en-US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hát</a:t>
          </a:r>
          <a:r>
            <a:rPr lang="en-US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“</a:t>
          </a:r>
          <a:r>
            <a:rPr lang="en-US" sz="18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Hoa</a:t>
          </a:r>
          <a:r>
            <a:rPr lang="en-US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Kết</a:t>
          </a:r>
          <a:r>
            <a:rPr lang="en-US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Trái</a:t>
          </a:r>
          <a:r>
            <a:rPr lang="vi-VN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’’</a:t>
          </a:r>
          <a:endParaRPr lang="en-US" sz="1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95292" y="419247"/>
        <a:ext cx="7837897" cy="752580"/>
      </dsp:txXfrm>
    </dsp:sp>
    <dsp:sp modelId="{1EC3EF6E-776F-47B9-B5A8-0E661E56F05A}">
      <dsp:nvSpPr>
        <dsp:cNvPr id="0" name=""/>
        <dsp:cNvSpPr/>
      </dsp:nvSpPr>
      <dsp:spPr>
        <a:xfrm>
          <a:off x="1" y="319971"/>
          <a:ext cx="940726" cy="940726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accent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51C34C-2E15-4A2A-AB51-F91F8BEBAC07}">
      <dsp:nvSpPr>
        <dsp:cNvPr id="0" name=""/>
        <dsp:cNvSpPr/>
      </dsp:nvSpPr>
      <dsp:spPr>
        <a:xfrm>
          <a:off x="983510" y="1505161"/>
          <a:ext cx="7406426" cy="752580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38100" cap="flat" cmpd="sng" algn="ctr">
          <a:solidFill>
            <a:schemeClr val="accent5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9736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b="1" kern="12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Hoạt động 1: Đọc thơ, đàm thoại trích dẫn</a:t>
          </a:r>
          <a:endParaRPr lang="en-US" sz="1800" b="1" kern="12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83510" y="1505161"/>
        <a:ext cx="7406426" cy="752580"/>
      </dsp:txXfrm>
    </dsp:sp>
    <dsp:sp modelId="{B73DAC4D-547A-436C-830A-798F7BDF2A08}">
      <dsp:nvSpPr>
        <dsp:cNvPr id="0" name=""/>
        <dsp:cNvSpPr/>
      </dsp:nvSpPr>
      <dsp:spPr>
        <a:xfrm>
          <a:off x="457202" y="1447796"/>
          <a:ext cx="940726" cy="940726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accent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92EC7D-A305-4DEE-8416-7A92720EF19A}">
      <dsp:nvSpPr>
        <dsp:cNvPr id="0" name=""/>
        <dsp:cNvSpPr/>
      </dsp:nvSpPr>
      <dsp:spPr>
        <a:xfrm>
          <a:off x="983510" y="2634229"/>
          <a:ext cx="7406426" cy="752580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38100" cap="flat" cmpd="sng" algn="ctr">
          <a:solidFill>
            <a:schemeClr val="accent5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9736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b="1" kern="12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Hoạt động 2: Dạy trẻ đọc thơ</a:t>
          </a:r>
          <a:endParaRPr lang="en-US" sz="1800" b="1" kern="12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83510" y="2634229"/>
        <a:ext cx="7406426" cy="752580"/>
      </dsp:txXfrm>
    </dsp:sp>
    <dsp:sp modelId="{D8B77EED-B8EB-4C0C-A7FF-0081F1A1F179}">
      <dsp:nvSpPr>
        <dsp:cNvPr id="0" name=""/>
        <dsp:cNvSpPr/>
      </dsp:nvSpPr>
      <dsp:spPr>
        <a:xfrm>
          <a:off x="533401" y="2514596"/>
          <a:ext cx="940726" cy="940726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accent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6C27E1-213C-4473-9A0E-1A626F69E52A}">
      <dsp:nvSpPr>
        <dsp:cNvPr id="0" name=""/>
        <dsp:cNvSpPr/>
      </dsp:nvSpPr>
      <dsp:spPr>
        <a:xfrm>
          <a:off x="552038" y="3763296"/>
          <a:ext cx="7837897" cy="752580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38100" cap="flat" cmpd="sng" algn="ctr">
          <a:solidFill>
            <a:schemeClr val="accent5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9736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Kết thúc</a:t>
          </a:r>
          <a:r>
            <a:rPr lang="en-US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hoạt</a:t>
          </a:r>
          <a:r>
            <a:rPr lang="en-US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động</a:t>
          </a:r>
          <a:endParaRPr lang="en-US" sz="1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52038" y="3763296"/>
        <a:ext cx="7837897" cy="752580"/>
      </dsp:txXfrm>
    </dsp:sp>
    <dsp:sp modelId="{5B019D89-EC08-4B34-A4DA-08305A574C02}">
      <dsp:nvSpPr>
        <dsp:cNvPr id="0" name=""/>
        <dsp:cNvSpPr/>
      </dsp:nvSpPr>
      <dsp:spPr>
        <a:xfrm>
          <a:off x="81675" y="3669223"/>
          <a:ext cx="940726" cy="940726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accent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46A00-F7FC-49BE-9A05-7DD71381CB03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FD08-9632-42FF-A5F5-B304B8989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06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46A00-F7FC-49BE-9A05-7DD71381CB03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FD08-9632-42FF-A5F5-B304B8989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61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46A00-F7FC-49BE-9A05-7DD71381CB03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FD08-9632-42FF-A5F5-B304B8989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46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46A00-F7FC-49BE-9A05-7DD71381CB03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FD08-9632-42FF-A5F5-B304B8989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976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46A00-F7FC-49BE-9A05-7DD71381CB03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FD08-9632-42FF-A5F5-B304B8989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8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46A00-F7FC-49BE-9A05-7DD71381CB03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FD08-9632-42FF-A5F5-B304B8989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59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46A00-F7FC-49BE-9A05-7DD71381CB03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FD08-9632-42FF-A5F5-B304B8989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76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46A00-F7FC-49BE-9A05-7DD71381CB03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FD08-9632-42FF-A5F5-B304B8989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972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46A00-F7FC-49BE-9A05-7DD71381CB03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FD08-9632-42FF-A5F5-B304B8989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140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46A00-F7FC-49BE-9A05-7DD71381CB03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FD08-9632-42FF-A5F5-B304B8989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409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46A00-F7FC-49BE-9A05-7DD71381CB03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FD08-9632-42FF-A5F5-B304B8989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859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46A00-F7FC-49BE-9A05-7DD71381CB03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FD08-9632-42FF-A5F5-B304B8989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34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46A00-F7FC-49BE-9A05-7DD71381CB03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FD08-9632-42FF-A5F5-B304B8989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585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46A00-F7FC-49BE-9A05-7DD71381CB03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FD08-9632-42FF-A5F5-B304B8989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30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46A00-F7FC-49BE-9A05-7DD71381CB03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FD08-9632-42FF-A5F5-B304B8989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788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46A00-F7FC-49BE-9A05-7DD71381CB03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FD08-9632-42FF-A5F5-B304B8989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903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46A00-F7FC-49BE-9A05-7DD71381CB03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FD08-9632-42FF-A5F5-B304B8989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449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46A00-F7FC-49BE-9A05-7DD71381CB03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FD08-9632-42FF-A5F5-B304B8989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31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46A00-F7FC-49BE-9A05-7DD71381CB03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FD08-9632-42FF-A5F5-B304B8989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44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46A00-F7FC-49BE-9A05-7DD71381CB03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6FD08-9632-42FF-A5F5-B304B8989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16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7" r:id="rId4"/>
    <p:sldLayoutId id="2147483666" r:id="rId5"/>
    <p:sldLayoutId id="2147483665" r:id="rId6"/>
    <p:sldLayoutId id="2147483664" r:id="rId7"/>
    <p:sldLayoutId id="2147483663" r:id="rId8"/>
    <p:sldLayoutId id="2147483662" r:id="rId9"/>
    <p:sldLayoutId id="2147483661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jpeg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6" Type="http://schemas.openxmlformats.org/officeDocument/2006/relationships/image" Target="../media/image6.jpeg"/><Relationship Id="rId11" Type="http://schemas.openxmlformats.org/officeDocument/2006/relationships/image" Target="../media/image2.png"/><Relationship Id="rId5" Type="http://schemas.openxmlformats.org/officeDocument/2006/relationships/image" Target="../media/image9.jpeg"/><Relationship Id="rId10" Type="http://schemas.openxmlformats.org/officeDocument/2006/relationships/image" Target="../media/image13.jpeg"/><Relationship Id="rId4" Type="http://schemas.openxmlformats.org/officeDocument/2006/relationships/slide" Target="slide15.xml"/><Relationship Id="rId9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6" Type="http://schemas.openxmlformats.org/officeDocument/2006/relationships/slide" Target="slide7.xml"/><Relationship Id="rId5" Type="http://schemas.openxmlformats.org/officeDocument/2006/relationships/image" Target="../media/image15.jpeg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6" Type="http://schemas.openxmlformats.org/officeDocument/2006/relationships/slide" Target="slide4.xml"/><Relationship Id="rId5" Type="http://schemas.openxmlformats.org/officeDocument/2006/relationships/image" Target="../media/image15.jpeg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6" Type="http://schemas.openxmlformats.org/officeDocument/2006/relationships/image" Target="../media/image2.png"/><Relationship Id="rId5" Type="http://schemas.openxmlformats.org/officeDocument/2006/relationships/slide" Target="slide6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6" Type="http://schemas.openxmlformats.org/officeDocument/2006/relationships/image" Target="../media/image2.png"/><Relationship Id="rId5" Type="http://schemas.openxmlformats.org/officeDocument/2006/relationships/slide" Target="slide6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microsoft.com/office/2007/relationships/media" Target="../media/media2.wma"/><Relationship Id="rId7" Type="http://schemas.openxmlformats.org/officeDocument/2006/relationships/diagramData" Target="../diagrams/data1.xml"/><Relationship Id="rId12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jpg"/><Relationship Id="rId11" Type="http://schemas.microsoft.com/office/2007/relationships/diagramDrawing" Target="../diagrams/drawing1.xml"/><Relationship Id="rId5" Type="http://schemas.openxmlformats.org/officeDocument/2006/relationships/slideLayout" Target="../slideLayouts/slideLayout3.xml"/><Relationship Id="rId10" Type="http://schemas.openxmlformats.org/officeDocument/2006/relationships/diagramColors" Target="../diagrams/colors1.xml"/><Relationship Id="rId4" Type="http://schemas.openxmlformats.org/officeDocument/2006/relationships/audio" Target="../media/media2.wma"/><Relationship Id="rId9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4667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1625025"/>
            <a:ext cx="77724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HOẠT ĐỘNG : LÀM QUEN VĂN HỌC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2353270"/>
            <a:ext cx="66294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4800" b="1" dirty="0" smtClean="0">
                <a:latin typeface="+mj-lt"/>
              </a:rPr>
              <a:t>ĐỀ TÀI : ĐỌC THƠ </a:t>
            </a:r>
            <a:endParaRPr lang="en-US" sz="4800" b="1" dirty="0"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2500" y="3755451"/>
            <a:ext cx="7238999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Bài</a:t>
            </a:r>
            <a:r>
              <a:rPr lang="en-U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4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thơ</a:t>
            </a:r>
            <a:r>
              <a:rPr lang="en-U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: </a:t>
            </a:r>
            <a:r>
              <a:rPr lang="en-US" sz="4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Hoa</a:t>
            </a:r>
            <a:r>
              <a:rPr lang="en-U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4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kết</a:t>
            </a:r>
            <a:r>
              <a:rPr lang="en-U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4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trái</a:t>
            </a:r>
            <a:endParaRPr lang="en-US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3600" y="4753686"/>
            <a:ext cx="50462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Kim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endParaRPr lang="en-US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24 – 36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78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91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45" decel="50000">
                                          <p:stCondLst>
                                            <p:cond delay="146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75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7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7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581400"/>
            <a:ext cx="3124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qua vư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2971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 descr="hoati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0"/>
            <a:ext cx="2971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qua muo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0"/>
            <a:ext cx="3124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qua lưu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3048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qua mâ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81400"/>
            <a:ext cx="3048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6246" y="2667000"/>
            <a:ext cx="9220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0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Arial" panose="020B0604020202020204" pitchFamily="34" charset="0"/>
              </a:rPr>
              <a:t>Này các bạn nhỏ đừng hái hoa tươi </a:t>
            </a:r>
          </a:p>
          <a:p>
            <a:pPr algn="ctr"/>
            <a:r>
              <a:rPr lang="vi-VN" sz="40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Arial" panose="020B0604020202020204" pitchFamily="34" charset="0"/>
              </a:rPr>
              <a:t>hoa yêu mọi người</a:t>
            </a:r>
            <a:r>
              <a:rPr lang="vi-VN" sz="44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endParaRPr lang="en-US" sz="44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7400" y="5181600"/>
            <a:ext cx="4797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Arial" panose="020B0604020202020204" pitchFamily="34" charset="0"/>
              </a:rPr>
              <a:t>Nên</a:t>
            </a:r>
            <a:r>
              <a:rPr lang="en-US" sz="54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sz="54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Arial" panose="020B0604020202020204" pitchFamily="34" charset="0"/>
              </a:rPr>
              <a:t>hoa</a:t>
            </a:r>
            <a:r>
              <a:rPr lang="en-US" sz="54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sz="54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Arial" panose="020B0604020202020204" pitchFamily="34" charset="0"/>
              </a:rPr>
              <a:t>kết</a:t>
            </a:r>
            <a:r>
              <a:rPr lang="en-US" sz="54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sz="54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Arial" panose="020B0604020202020204" pitchFamily="34" charset="0"/>
              </a:rPr>
              <a:t>trái</a:t>
            </a:r>
            <a:endParaRPr lang="en-US" sz="54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066800" y="5334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61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4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lowering-Fie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60713" y="3244334"/>
            <a:ext cx="402257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Arial" panose="020B0604020202020204" pitchFamily="34" charset="0"/>
              </a:rPr>
              <a:t>ĐÀM THOẠI</a:t>
            </a:r>
          </a:p>
        </p:txBody>
      </p:sp>
    </p:spTree>
    <p:extLst>
      <p:ext uri="{BB962C8B-B14F-4D97-AF65-F5344CB8AC3E}">
        <p14:creationId xmlns:p14="http://schemas.microsoft.com/office/powerpoint/2010/main" val="238914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8b94be82533f[1]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685800"/>
            <a:ext cx="9601200" cy="769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1371600" y="1257300"/>
            <a:ext cx="6553200" cy="3810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 err="1">
                <a:solidFill>
                  <a:srgbClr val="0000FF"/>
                </a:solidFill>
              </a:rPr>
              <a:t>Cô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vừa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đọc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cho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các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</a:p>
          <a:p>
            <a:pPr algn="ctr" eaLnBrk="1" hangingPunct="1"/>
            <a:r>
              <a:rPr lang="en-US" altLang="en-US" sz="3600" b="1" dirty="0">
                <a:solidFill>
                  <a:srgbClr val="0000FF"/>
                </a:solidFill>
              </a:rPr>
              <a:t>con </a:t>
            </a:r>
            <a:r>
              <a:rPr lang="en-US" altLang="en-US" sz="3600" b="1" dirty="0" err="1">
                <a:solidFill>
                  <a:srgbClr val="0000FF"/>
                </a:solidFill>
              </a:rPr>
              <a:t>nghe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bài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thơ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gì</a:t>
            </a:r>
            <a:r>
              <a:rPr lang="en-US" altLang="en-US" sz="3600" b="1" dirty="0">
                <a:solidFill>
                  <a:srgbClr val="0000FF"/>
                </a:solidFill>
              </a:rPr>
              <a:t>? </a:t>
            </a:r>
          </a:p>
          <a:p>
            <a:pPr algn="ctr" eaLnBrk="1" hangingPunct="1"/>
            <a:r>
              <a:rPr lang="en-US" altLang="en-US" sz="3600" b="1" dirty="0">
                <a:solidFill>
                  <a:srgbClr val="0000FF"/>
                </a:solidFill>
              </a:rPr>
              <a:t>Do </a:t>
            </a:r>
            <a:r>
              <a:rPr lang="en-US" altLang="en-US" sz="3600" b="1" dirty="0" err="1">
                <a:solidFill>
                  <a:srgbClr val="0000FF"/>
                </a:solidFill>
              </a:rPr>
              <a:t>nhà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thơ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nào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sáng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tác</a:t>
            </a:r>
            <a:r>
              <a:rPr lang="en-US" altLang="en-US" sz="3600" b="1" dirty="0">
                <a:solidFill>
                  <a:srgbClr val="0000FF"/>
                </a:solidFill>
              </a:rPr>
              <a:t>?</a:t>
            </a: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524000" y="-6858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40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37"/>
                            </p:stCondLst>
                            <p:childTnLst>
                              <p:par>
                                <p:cTn id="1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717"/>
                            </p:stCondLst>
                            <p:childTnLst>
                              <p:par>
                                <p:cTn id="1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8b94be82533f[1]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685800"/>
            <a:ext cx="9601200" cy="769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3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1752600" y="1600200"/>
            <a:ext cx="4572000" cy="2667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 err="1">
                <a:solidFill>
                  <a:srgbClr val="0000FF"/>
                </a:solidFill>
              </a:rPr>
              <a:t>Trong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bài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thơ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có</a:t>
            </a:r>
            <a:endParaRPr lang="en-US" altLang="en-US" sz="3600" b="1" dirty="0">
              <a:solidFill>
                <a:srgbClr val="0000FF"/>
              </a:solidFill>
            </a:endParaRPr>
          </a:p>
          <a:p>
            <a:pPr algn="ctr" eaLnBrk="1" hangingPunct="1"/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những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loại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hoa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nào</a:t>
            </a:r>
            <a:r>
              <a:rPr lang="en-US" altLang="en-US" sz="3600" b="1" dirty="0">
                <a:solidFill>
                  <a:srgbClr val="0000FF"/>
                </a:solidFill>
              </a:rPr>
              <a:t>?</a:t>
            </a:r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219200" y="3810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49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40"/>
                            </p:stCondLst>
                            <p:childTnLst>
                              <p:par>
                                <p:cTn id="1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8b94be82533f[1]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295400" y="1249363"/>
            <a:ext cx="7086600" cy="3581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 err="1">
                <a:solidFill>
                  <a:srgbClr val="0000FF"/>
                </a:solidFill>
              </a:rPr>
              <a:t>Nhà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thơ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nhắn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nhủ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các</a:t>
            </a:r>
            <a:endParaRPr lang="en-US" altLang="en-US" sz="3600" b="1" dirty="0">
              <a:solidFill>
                <a:srgbClr val="0000FF"/>
              </a:solidFill>
            </a:endParaRPr>
          </a:p>
          <a:p>
            <a:pPr algn="ctr" eaLnBrk="1" hangingPunct="1"/>
            <a:r>
              <a:rPr lang="en-US" altLang="en-US" sz="3600" b="1" dirty="0">
                <a:solidFill>
                  <a:srgbClr val="0000FF"/>
                </a:solidFill>
              </a:rPr>
              <a:t>Con </a:t>
            </a:r>
            <a:r>
              <a:rPr lang="en-US" altLang="en-US" sz="3600" b="1" dirty="0" err="1">
                <a:solidFill>
                  <a:srgbClr val="0000FF"/>
                </a:solidFill>
              </a:rPr>
              <a:t>điều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gì?vì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sao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hoa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kết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trái</a:t>
            </a:r>
            <a:endParaRPr lang="en-US" altLang="en-US" sz="3600" b="1" dirty="0">
              <a:solidFill>
                <a:srgbClr val="0000FF"/>
              </a:solidFill>
            </a:endParaRP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05682" y="838201"/>
            <a:ext cx="487363" cy="65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42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8b94be82533f[1]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295400" y="1600200"/>
            <a:ext cx="6400800" cy="3276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0000FF"/>
                </a:solidFill>
              </a:rPr>
              <a:t>Các con có yêu hoa không?</a:t>
            </a:r>
          </a:p>
          <a:p>
            <a:pPr algn="ctr" eaLnBrk="1" hangingPunct="1"/>
            <a:r>
              <a:rPr lang="en-US" altLang="en-US" sz="3600" b="1">
                <a:solidFill>
                  <a:srgbClr val="0000FF"/>
                </a:solidFill>
              </a:rPr>
              <a:t> Yêu hoa các con phải làm</a:t>
            </a:r>
          </a:p>
          <a:p>
            <a:pPr algn="ctr" eaLnBrk="1" hangingPunct="1"/>
            <a:r>
              <a:rPr lang="en-US" altLang="en-US" sz="3600" b="1">
                <a:solidFill>
                  <a:srgbClr val="0000FF"/>
                </a:solidFill>
              </a:rPr>
              <a:t> gì để chăm sóc hoa?</a:t>
            </a:r>
            <a:endParaRPr lang="en-US" altLang="en-US" sz="3600" b="1">
              <a:solidFill>
                <a:schemeClr val="bg1"/>
              </a:solidFill>
            </a:endParaRP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62000" y="8382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47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457200"/>
            <a:ext cx="5943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</a:rPr>
              <a:t>CHÚC CÁC BÉ </a:t>
            </a:r>
          </a:p>
          <a:p>
            <a:pPr algn="ctr"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</a:rPr>
              <a:t>CHĂM NGOAN HỌC GIỎI</a:t>
            </a:r>
          </a:p>
        </p:txBody>
      </p:sp>
      <p:pic>
        <p:nvPicPr>
          <p:cNvPr id="5" name="Picture 10" descr="Chµo t¹m biÖ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05200"/>
            <a:ext cx="649605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2" descr="hoa rat de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2" descr="hoa rat de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02" y="6248400"/>
            <a:ext cx="838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 descr="hoa rat de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-269823"/>
            <a:ext cx="838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2" descr="hoa rat de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76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54063" y="49217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32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3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470"/>
            <a:ext cx="9144000" cy="6858001"/>
          </a:xfrm>
        </p:spPr>
      </p:pic>
      <p:sp>
        <p:nvSpPr>
          <p:cNvPr id="14" name="Title 8"/>
          <p:cNvSpPr txBox="1">
            <a:spLocks/>
          </p:cNvSpPr>
          <p:nvPr/>
        </p:nvSpPr>
        <p:spPr>
          <a:xfrm>
            <a:off x="0" y="76200"/>
            <a:ext cx="9144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fornian FB" pitchFamily="18" charset="0"/>
                <a:cs typeface="Times New Roman" pitchFamily="18" charset="0"/>
              </a:rPr>
              <a:t>NỘI DUNG CHÍNH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2819400" y="6492875"/>
            <a:ext cx="1905000" cy="365125"/>
          </a:xfrm>
        </p:spPr>
        <p:txBody>
          <a:bodyPr/>
          <a:lstStyle/>
          <a:p>
            <a:r>
              <a:rPr lang="vi-VN" sz="2000" smtClean="0">
                <a:solidFill>
                  <a:schemeClr val="bg1"/>
                </a:solidFill>
              </a:rPr>
              <a:t>2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1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0730515"/>
              </p:ext>
            </p:extLst>
          </p:nvPr>
        </p:nvGraphicFramePr>
        <p:xfrm>
          <a:off x="381000" y="1127828"/>
          <a:ext cx="8458200" cy="4891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34788" y="16002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76300" y="27432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0600" y="38100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" y="49530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Bài hát màu hoa (1)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447800" y="327818"/>
            <a:ext cx="487363" cy="487363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91627" y="143600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94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409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/>
      <p:bldGraphic spid="16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4667"/>
            <a:ext cx="9144000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09800" y="435114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</a:t>
            </a:r>
            <a:r>
              <a:rPr lang="vi-VN" sz="40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ẠT ĐỘNG 1 </a:t>
            </a:r>
            <a:endParaRPr lang="en-US" sz="4000" b="1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904730"/>
              </p:ext>
            </p:extLst>
          </p:nvPr>
        </p:nvGraphicFramePr>
        <p:xfrm>
          <a:off x="152400" y="2133600"/>
          <a:ext cx="3505200" cy="4495800"/>
        </p:xfrm>
        <a:graphic>
          <a:graphicData uri="http://schemas.openxmlformats.org/drawingml/2006/table">
            <a:tbl>
              <a:tblPr/>
              <a:tblGrid>
                <a:gridCol w="3505200"/>
              </a:tblGrid>
              <a:tr h="4495800">
                <a:tc>
                  <a:txBody>
                    <a:bodyPr/>
                    <a:lstStyle/>
                    <a:p>
                      <a:pPr algn="l"/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800" y="1091625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1" dirty="0" smtClean="0">
                <a:latin typeface="+mj-lt"/>
              </a:rPr>
              <a:t>* Cô đọc thơ lần 1</a:t>
            </a:r>
            <a:endParaRPr lang="en-US" sz="3200" b="1" i="1" dirty="0"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0" y="3503096"/>
            <a:ext cx="7162800" cy="262306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02181" y="3244334"/>
            <a:ext cx="733963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Arial" panose="020B0604020202020204" pitchFamily="34" charset="0"/>
              </a:rPr>
              <a:t>HOA </a:t>
            </a:r>
            <a:r>
              <a:rPr lang="en-US" sz="9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Arial" panose="020B0604020202020204" pitchFamily="34" charset="0"/>
              </a:rPr>
              <a:t>KẾT TRÁI</a:t>
            </a:r>
            <a:endParaRPr lang="en-US" sz="9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06463" y="19143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53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" name="Picture 4" descr="hoa ca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3" y="-7495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235598" y="5486400"/>
            <a:ext cx="477438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kern="10" dirty="0" err="1">
                <a:ln w="25400">
                  <a:solidFill>
                    <a:srgbClr val="A50021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Arial" panose="020B0604020202020204" pitchFamily="34" charset="0"/>
              </a:rPr>
              <a:t>hoa</a:t>
            </a:r>
            <a:r>
              <a:rPr lang="en-US" sz="6000" b="1" kern="10" dirty="0">
                <a:ln w="25400">
                  <a:solidFill>
                    <a:srgbClr val="A50021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sz="6000" b="1" kern="10" dirty="0" err="1">
                <a:ln w="25400">
                  <a:solidFill>
                    <a:srgbClr val="A50021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Arial" panose="020B0604020202020204" pitchFamily="34" charset="0"/>
              </a:rPr>
              <a:t>cà</a:t>
            </a:r>
            <a:r>
              <a:rPr lang="en-US" sz="6000" b="1" kern="10" dirty="0">
                <a:ln w="25400">
                  <a:solidFill>
                    <a:srgbClr val="A50021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sz="6000" b="1" kern="10" dirty="0" err="1">
                <a:ln w="25400">
                  <a:solidFill>
                    <a:srgbClr val="A50021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Arial" panose="020B0604020202020204" pitchFamily="34" charset="0"/>
              </a:rPr>
              <a:t>tim</a:t>
            </a:r>
            <a:r>
              <a:rPr lang="en-US" sz="6000" b="1" kern="10" dirty="0">
                <a:ln w="25400">
                  <a:solidFill>
                    <a:srgbClr val="A50021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sz="6000" b="1" kern="10" dirty="0" err="1">
                <a:ln w="25400">
                  <a:solidFill>
                    <a:srgbClr val="A50021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Arial" panose="020B0604020202020204" pitchFamily="34" charset="0"/>
              </a:rPr>
              <a:t>tím</a:t>
            </a:r>
            <a:endParaRPr lang="en-US" sz="6000" b="1" kern="10" dirty="0">
              <a:ln w="25400">
                <a:solidFill>
                  <a:srgbClr val="A50021"/>
                </a:solidFill>
                <a:round/>
                <a:headEnd/>
                <a:tailEnd/>
              </a:ln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99099" y="27463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05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oa muop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05200" y="5486400"/>
            <a:ext cx="54216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4000" b="1" kern="10" dirty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hoa mướp vàng vàng</a:t>
            </a:r>
            <a:endParaRPr lang="en-US" sz="4000" b="1" kern="10" dirty="0">
              <a:ln w="19050">
                <a:solidFill>
                  <a:srgbClr val="FF9900"/>
                </a:solidFill>
                <a:round/>
                <a:headEnd/>
                <a:tailEnd/>
              </a:ln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066800" y="1524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8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90800" y="4419600"/>
            <a:ext cx="5638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cs typeface="Arial" panose="020B0604020202020204" pitchFamily="34" charset="0"/>
              </a:rPr>
              <a:t>hoa</a:t>
            </a:r>
            <a:r>
              <a:rPr lang="en-US" sz="44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cs typeface="Arial" panose="020B0604020202020204" pitchFamily="34" charset="0"/>
              </a:rPr>
              <a:t> </a:t>
            </a:r>
            <a:r>
              <a:rPr lang="en-US" sz="44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cs typeface="Arial" panose="020B0604020202020204" pitchFamily="34" charset="0"/>
              </a:rPr>
              <a:t>lựu</a:t>
            </a:r>
            <a:r>
              <a:rPr lang="en-US" sz="44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cs typeface="Arial" panose="020B0604020202020204" pitchFamily="34" charset="0"/>
              </a:rPr>
              <a:t> </a:t>
            </a:r>
            <a:r>
              <a:rPr lang="en-US" sz="44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cs typeface="Arial" panose="020B0604020202020204" pitchFamily="34" charset="0"/>
              </a:rPr>
              <a:t>chói</a:t>
            </a:r>
            <a:r>
              <a:rPr lang="en-US" sz="44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cs typeface="Arial" panose="020B0604020202020204" pitchFamily="34" charset="0"/>
              </a:rPr>
              <a:t> </a:t>
            </a:r>
            <a:r>
              <a:rPr lang="en-US" sz="44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cs typeface="Arial" panose="020B0604020202020204" pitchFamily="34" charset="0"/>
              </a:rPr>
              <a:t>chang</a:t>
            </a:r>
            <a:endParaRPr lang="en-US" sz="4400" b="1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CC00"/>
              </a:solidFill>
              <a:cs typeface="Arial" panose="020B0604020202020204" pitchFamily="34" charset="0"/>
            </a:endParaRPr>
          </a:p>
          <a:p>
            <a:pPr algn="ctr"/>
            <a:endParaRPr lang="en-US" sz="4400" b="1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CC00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71800" y="5334000"/>
            <a:ext cx="45736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48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cs typeface="Arial" panose="020B0604020202020204" pitchFamily="34" charset="0"/>
              </a:rPr>
              <a:t>đỏ như đốm lửa</a:t>
            </a:r>
            <a:endParaRPr lang="en-US" sz="48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CC00"/>
              </a:solidFill>
              <a:cs typeface="Arial" panose="020B0604020202020204" pitchFamily="34" charset="0"/>
            </a:endParaRPr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219200" y="2286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4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2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oa vưng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05200" y="5257800"/>
            <a:ext cx="43749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cs typeface="Arial" panose="020B0604020202020204" pitchFamily="34" charset="0"/>
              </a:rPr>
              <a:t>hoa</a:t>
            </a:r>
            <a:r>
              <a:rPr lang="en-US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cs typeface="Arial" panose="020B0604020202020204" pitchFamily="34" charset="0"/>
              </a:rPr>
              <a:t> </a:t>
            </a:r>
            <a:r>
              <a:rPr lang="en-US" sz="4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cs typeface="Arial" panose="020B0604020202020204" pitchFamily="34" charset="0"/>
              </a:rPr>
              <a:t>vừng</a:t>
            </a:r>
            <a:r>
              <a:rPr lang="en-US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cs typeface="Arial" panose="020B0604020202020204" pitchFamily="34" charset="0"/>
              </a:rPr>
              <a:t> </a:t>
            </a:r>
            <a:r>
              <a:rPr lang="en-US" sz="4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cs typeface="Arial" panose="020B0604020202020204" pitchFamily="34" charset="0"/>
              </a:rPr>
              <a:t>nho</a:t>
            </a:r>
            <a:r>
              <a:rPr lang="en-US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cs typeface="Arial" panose="020B0604020202020204" pitchFamily="34" charset="0"/>
              </a:rPr>
              <a:t> </a:t>
            </a:r>
            <a:r>
              <a:rPr lang="en-US" sz="4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cs typeface="Arial" panose="020B0604020202020204" pitchFamily="34" charset="0"/>
              </a:rPr>
              <a:t>nhỏ</a:t>
            </a:r>
            <a:endParaRPr lang="en-US" sz="44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CC00"/>
              </a:solidFill>
              <a:cs typeface="Arial" panose="020B0604020202020204" pitchFamily="34" charset="0"/>
            </a:endParaRP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14400" y="1524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27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Pictur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505200" y="5334000"/>
            <a:ext cx="44342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cs typeface="Arial" panose="020B0604020202020204" pitchFamily="34" charset="0"/>
              </a:rPr>
              <a:t>hoa</a:t>
            </a:r>
            <a:r>
              <a:rPr lang="en-US" sz="48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cs typeface="Arial" panose="020B0604020202020204" pitchFamily="34" charset="0"/>
              </a:rPr>
              <a:t> </a:t>
            </a:r>
            <a:r>
              <a:rPr lang="en-US" sz="48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cs typeface="Arial" panose="020B0604020202020204" pitchFamily="34" charset="0"/>
              </a:rPr>
              <a:t>đỗ</a:t>
            </a:r>
            <a:r>
              <a:rPr lang="en-US" sz="48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cs typeface="Arial" panose="020B0604020202020204" pitchFamily="34" charset="0"/>
              </a:rPr>
              <a:t> </a:t>
            </a:r>
            <a:r>
              <a:rPr lang="en-US" sz="48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cs typeface="Arial" panose="020B0604020202020204" pitchFamily="34" charset="0"/>
              </a:rPr>
              <a:t>xinh</a:t>
            </a:r>
            <a:r>
              <a:rPr lang="en-US" sz="48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cs typeface="Arial" panose="020B0604020202020204" pitchFamily="34" charset="0"/>
              </a:rPr>
              <a:t> </a:t>
            </a:r>
            <a:r>
              <a:rPr lang="en-US" sz="48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cs typeface="Arial" panose="020B0604020202020204" pitchFamily="34" charset="0"/>
              </a:rPr>
              <a:t>xinh</a:t>
            </a:r>
            <a:endParaRPr lang="en-US" sz="48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3300"/>
              </a:solidFill>
              <a:cs typeface="Arial" panose="020B0604020202020204" pitchFamily="34" charset="0"/>
            </a:endParaRP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90600" y="2286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12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oa m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4724400"/>
            <a:ext cx="6629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54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cs typeface="Arial" panose="020B0604020202020204" pitchFamily="34" charset="0"/>
              </a:rPr>
              <a:t>hoa mận trắng tinh</a:t>
            </a:r>
          </a:p>
          <a:p>
            <a:pPr algn="ctr"/>
            <a:r>
              <a:rPr lang="vi-VN" sz="54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cs typeface="Arial" panose="020B0604020202020204" pitchFamily="34" charset="0"/>
              </a:rPr>
              <a:t>rung rinh trước gió</a:t>
            </a:r>
            <a:endParaRPr lang="en-US" sz="5400" b="1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CC00"/>
              </a:solidFill>
              <a:cs typeface="Arial" panose="020B0604020202020204" pitchFamily="34" charset="0"/>
            </a:endParaRP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14400" y="1524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42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88022600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1085</TotalTime>
  <Words>210</Words>
  <Application>Microsoft Office PowerPoint</Application>
  <PresentationFormat>On-screen Show (4:3)</PresentationFormat>
  <Paragraphs>42</Paragraphs>
  <Slides>16</Slides>
  <Notes>0</Notes>
  <HiddenSlides>0</HiddenSlides>
  <MMClips>15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 Unicode MS</vt:lpstr>
      <vt:lpstr>Arial</vt:lpstr>
      <vt:lpstr>Arial Narrow</vt:lpstr>
      <vt:lpstr>Calibri</vt:lpstr>
      <vt:lpstr>Californian FB</vt:lpstr>
      <vt:lpstr>Roboto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84</cp:revision>
  <dcterms:created xsi:type="dcterms:W3CDTF">2021-08-24T03:18:12Z</dcterms:created>
  <dcterms:modified xsi:type="dcterms:W3CDTF">2023-12-25T05:27:48Z</dcterms:modified>
</cp:coreProperties>
</file>