
<file path=[Content_Types].xml><?xml version="1.0" encoding="utf-8"?>
<Types xmlns="http://schemas.openxmlformats.org/package/2006/content-types">
  <Default Extension="png" ContentType="image/png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2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8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78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1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2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25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85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82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9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08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4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5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9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50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9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8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19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63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0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0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57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0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440D0-58EF-4938-A809-F77BAA22E058}" type="datetimeFigureOut">
              <a:rPr lang="en-US" smtClean="0"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9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60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56869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</a:p>
          <a:p>
            <a:pPr algn="ctr">
              <a:spcBef>
                <a:spcPct val="0"/>
              </a:spcBef>
            </a:pP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7" name="Rectangle 6"/>
          <p:cNvSpPr/>
          <p:nvPr/>
        </p:nvSpPr>
        <p:spPr>
          <a:xfrm>
            <a:off x="4014180" y="2381449"/>
            <a:ext cx="4163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79047" y="3056992"/>
            <a:ext cx="4514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9674" y="3732536"/>
            <a:ext cx="3592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24 - 36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09007" y="4408080"/>
            <a:ext cx="3773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57607" y="5826422"/>
            <a:ext cx="2569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alt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Nhạc cắt bài thỏ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99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02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4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2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41417" y="2967335"/>
            <a:ext cx="82949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bài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̀?</a:t>
            </a:r>
          </a:p>
          <a:p>
            <a:pPr>
              <a:spcBef>
                <a:spcPct val="0"/>
              </a:spcBef>
            </a:pPr>
            <a:endParaRPr lang="en-US" alt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40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968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3" y="-22528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84243" y="4802114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400" b="1" dirty="0" err="1" smtClean="0">
                <a:solidFill>
                  <a:srgbClr val="FF0000"/>
                </a:solidFill>
              </a:rPr>
              <a:t>Bắp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cải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xanh</a:t>
            </a:r>
            <a:endParaRPr lang="en-US" altLang="en-US" sz="44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4400" b="1" dirty="0" err="1" smtClean="0">
                <a:solidFill>
                  <a:srgbClr val="FF0000"/>
                </a:solidFill>
              </a:rPr>
              <a:t>Xanh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man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mát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3583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11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52" y="-127949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74041" y="2839386"/>
            <a:ext cx="76498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6434" y="27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98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1075" y="4934635"/>
            <a:ext cx="78769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r>
              <a:rPr lang="en-US" altLang="en-US" sz="5400" b="1" dirty="0" smtClean="0">
                <a:solidFill>
                  <a:srgbClr val="FF0000"/>
                </a:solidFill>
              </a:rPr>
              <a:t>Lá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cải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sắp</a:t>
            </a:r>
            <a:endParaRPr lang="en-US" altLang="en-US" sz="54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5400" b="1" dirty="0" err="1" smtClean="0">
                <a:solidFill>
                  <a:srgbClr val="FF0000"/>
                </a:solidFill>
              </a:rPr>
              <a:t>Sắp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vòng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tròn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5117" y="213643"/>
            <a:ext cx="748369" cy="74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75341" y="2878574"/>
            <a:ext cx="71503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5400" dirty="0" smtClean="0"/>
              <a:t> </a:t>
            </a:r>
            <a:r>
              <a:rPr lang="fr-FR" altLang="en-US" sz="5400" dirty="0" err="1" smtClean="0"/>
              <a:t>Búp</a:t>
            </a:r>
            <a:r>
              <a:rPr lang="fr-FR" altLang="en-US" sz="5400" dirty="0" smtClean="0"/>
              <a:t> </a:t>
            </a:r>
            <a:r>
              <a:rPr lang="fr-FR" altLang="en-US" sz="5400" dirty="0" err="1" smtClean="0"/>
              <a:t>cải</a:t>
            </a:r>
            <a:r>
              <a:rPr lang="fr-FR" altLang="en-US" sz="5400" dirty="0" smtClean="0"/>
              <a:t> non </a:t>
            </a:r>
            <a:r>
              <a:rPr lang="fr-FR" altLang="en-US" sz="5400" dirty="0" err="1" smtClean="0"/>
              <a:t>nằm</a:t>
            </a:r>
            <a:r>
              <a:rPr lang="fr-FR" altLang="en-US" sz="5400" dirty="0" smtClean="0"/>
              <a:t> ở </a:t>
            </a:r>
            <a:r>
              <a:rPr lang="fr-FR" altLang="en-US" sz="5400" dirty="0" err="1" smtClean="0"/>
              <a:t>đâu</a:t>
            </a:r>
            <a:r>
              <a:rPr lang="fr-FR" altLang="en-US" sz="5400" dirty="0" smtClean="0"/>
              <a:t>?</a:t>
            </a:r>
            <a:endParaRPr lang="en-US" altLang="en-US" sz="54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488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86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" y="200108"/>
            <a:ext cx="12083143" cy="716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9486" y="499994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800" b="1" dirty="0" err="1" smtClean="0">
                <a:solidFill>
                  <a:srgbClr val="FF0000"/>
                </a:solidFill>
              </a:rPr>
              <a:t>Búp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</a:rPr>
              <a:t>cải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 non</a:t>
            </a:r>
          </a:p>
          <a:p>
            <a:pPr>
              <a:spcBef>
                <a:spcPct val="0"/>
              </a:spcBef>
            </a:pPr>
            <a:r>
              <a:rPr lang="en-US" altLang="en-US" sz="4800" b="1" dirty="0" err="1" smtClean="0">
                <a:solidFill>
                  <a:srgbClr val="FF0000"/>
                </a:solidFill>
              </a:rPr>
              <a:t>Nằm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</a:rPr>
              <a:t>ngu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̉ </a:t>
            </a:r>
            <a:r>
              <a:rPr lang="en-US" altLang="en-US" sz="4800" b="1" dirty="0" err="1" smtClean="0">
                <a:solidFill>
                  <a:srgbClr val="FF0000"/>
                </a:solidFill>
              </a:rPr>
              <a:t>giữa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200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94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4834" y="785865"/>
            <a:ext cx="48502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fr-FR" alt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fr-FR" alt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</a:pP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vitamin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4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418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2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600" y="2133991"/>
            <a:ext cx="4898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đọc thơ cùng cô</a:t>
            </a:r>
            <a:endParaRPr lang="en-US" sz="44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310583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Bắp cải xanh</a:t>
            </a:r>
          </a:p>
          <a:p>
            <a:pPr algn="ctr"/>
            <a:r>
              <a:rPr lang="vi-VN" sz="4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Sáng tác: Phạm Hổ</a:t>
            </a:r>
            <a:endParaRPr lang="en-US" sz="44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8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0844" y="1493911"/>
            <a:ext cx="2271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4297" y="2828836"/>
            <a:ext cx="81773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Hôm nay các con cùng cô cuốc đất, gieo hạt để giúp bác nông dân có nhiều rau nhé!</a:t>
            </a:r>
            <a:endParaRPr lang="en-US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Cô cho trẻ chơi trò chơi “gieo hạt” 2- 3 lần</a:t>
            </a:r>
          </a:p>
          <a:p>
            <a:pPr>
              <a:buFontTx/>
              <a:buNone/>
            </a:pPr>
            <a:r>
              <a:rPr lang="vi-V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Cô khuyến khích khen trẻ</a:t>
            </a:r>
            <a:endParaRPr lang="vi-V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5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2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02442" y="552649"/>
            <a:ext cx="588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spcBef>
                <a:spcPct val="0"/>
              </a:spcBef>
              <a:buChar char=" "/>
            </a:pPr>
            <a:r>
              <a:rPr lang="en-US" altLang="vi-VN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7108" y="1229551"/>
            <a:ext cx="74387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 "/>
              <a:defRPr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vi-V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har char=" "/>
              <a:defRPr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47115" y="2369976"/>
            <a:ext cx="6443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Char char=" "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Char char=" "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5378" y="3729197"/>
            <a:ext cx="8449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Char char=" "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Char char=" "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0803" y="4800330"/>
            <a:ext cx="588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spcBef>
                <a:spcPct val="0"/>
              </a:spcBef>
              <a:buChar char=" "/>
            </a:pPr>
            <a:r>
              <a:rPr lang="en-US" altLang="vi-VN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5312" y="5386757"/>
            <a:ext cx="659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0"/>
              </a:spcBef>
              <a:buChar char=" "/>
            </a:pPr>
            <a:r>
              <a:rPr lang="en-US" altLang="vi-V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5238" y="22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34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40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43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2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1431" y="552649"/>
            <a:ext cx="2830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- YÊU CẦU</a:t>
            </a:r>
          </a:p>
        </p:txBody>
      </p:sp>
      <p:sp>
        <p:nvSpPr>
          <p:cNvPr id="6" name="Rectangle 5"/>
          <p:cNvSpPr/>
          <p:nvPr/>
        </p:nvSpPr>
        <p:spPr>
          <a:xfrm>
            <a:off x="2097108" y="1229551"/>
            <a:ext cx="74387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-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altLang="vi-V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7115" y="2369976"/>
            <a:ext cx="6443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025378" y="3729197"/>
            <a:ext cx="8449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81431" y="4800330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48007" y="5386757"/>
            <a:ext cx="2053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5238" y="22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36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4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5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2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1431" y="552649"/>
            <a:ext cx="2830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- YÊU CẦU</a:t>
            </a:r>
          </a:p>
        </p:txBody>
      </p:sp>
      <p:sp>
        <p:nvSpPr>
          <p:cNvPr id="6" name="Rectangle 5"/>
          <p:cNvSpPr/>
          <p:nvPr/>
        </p:nvSpPr>
        <p:spPr>
          <a:xfrm>
            <a:off x="2097108" y="1229551"/>
            <a:ext cx="74387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-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altLang="vi-V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7115" y="2369976"/>
            <a:ext cx="6443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025378" y="3729197"/>
            <a:ext cx="8449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81431" y="4800330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48007" y="5386757"/>
            <a:ext cx="2053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5238" y="22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6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34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40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43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cây bắp cả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2777" y="2551837"/>
            <a:ext cx="104764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605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34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57" y="0"/>
            <a:ext cx="12191999" cy="6858000"/>
          </a:xfrm>
          <a:prstGeom prst="rect">
            <a:avLst/>
          </a:prstGeom>
        </p:spPr>
      </p:pic>
      <p:sp>
        <p:nvSpPr>
          <p:cNvPr id="4" name="AutoShape 16"/>
          <p:cNvSpPr>
            <a:spLocks noChangeArrowheads="1"/>
          </p:cNvSpPr>
          <p:nvPr/>
        </p:nvSpPr>
        <p:spPr bwMode="auto">
          <a:xfrm rot="10800000">
            <a:off x="1529442" y="791817"/>
            <a:ext cx="8610600" cy="3087687"/>
          </a:xfrm>
          <a:prstGeom prst="cloudCallout">
            <a:avLst>
              <a:gd name="adj1" fmla="val 33282"/>
              <a:gd name="adj2" fmla="val -7163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</a:rPr>
              <a:t>Thơ</a:t>
            </a:r>
            <a:r>
              <a:rPr lang="en-US" altLang="en-US" sz="4800" b="1" dirty="0">
                <a:solidFill>
                  <a:srgbClr val="00B050"/>
                </a:solidFill>
              </a:rPr>
              <a:t>: </a:t>
            </a:r>
            <a:r>
              <a:rPr lang="en-US" altLang="en-US" sz="4800" b="1" dirty="0" err="1">
                <a:solidFill>
                  <a:srgbClr val="00B050"/>
                </a:solidFill>
              </a:rPr>
              <a:t>Bắp</a:t>
            </a:r>
            <a:r>
              <a:rPr lang="en-US" altLang="en-US" sz="4800" b="1" dirty="0">
                <a:solidFill>
                  <a:srgbClr val="00B050"/>
                </a:solidFill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</a:rPr>
              <a:t>cải</a:t>
            </a:r>
            <a:r>
              <a:rPr lang="en-US" altLang="en-US" sz="4800" b="1" dirty="0">
                <a:solidFill>
                  <a:srgbClr val="00B050"/>
                </a:solidFill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</a:rPr>
              <a:t>xanh</a:t>
            </a:r>
            <a:endParaRPr lang="en-US" altLang="en-US" sz="4800" b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altLang="en-US" sz="3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FFFF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2074" y="182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92298" y="448882"/>
            <a:ext cx="4220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vi-V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364" y="1490735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Bài thơ: Bắp cải xanh</a:t>
            </a:r>
          </a:p>
          <a:p>
            <a:pPr lvl="6">
              <a:defRPr/>
            </a:pP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Bắp cải xanh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Xanh man mát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Lá cải sắp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Sắp vòng tròn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Búp cải non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Nằm ngủ giữa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(Phạm Hổ)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364" y="2528979"/>
            <a:ext cx="4343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328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69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4024" y="3244334"/>
            <a:ext cx="83439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Char char="-"/>
            </a:pP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605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7075" y="592574"/>
            <a:ext cx="2438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" name="Rectangle 4"/>
          <p:cNvSpPr/>
          <p:nvPr/>
        </p:nvSpPr>
        <p:spPr>
          <a:xfrm>
            <a:off x="-477079" y="1225689"/>
            <a:ext cx="646706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Bài thơ: Bắp cải xanh</a:t>
            </a:r>
          </a:p>
          <a:p>
            <a:pPr lvl="6">
              <a:defRPr/>
            </a:pP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Bắp cải xanh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Xanh man mát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Lá cải sắp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Sắp vòng tròn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Búp cải non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Nằm ngủ giữa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(Phạm Hổ)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02352"/>
            <a:ext cx="4343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77079" y="-17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3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3531" y="3179020"/>
            <a:ext cx="62310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512</Words>
  <Application>Microsoft Office PowerPoint</Application>
  <PresentationFormat>Widescreen</PresentationFormat>
  <Paragraphs>92</Paragraphs>
  <Slides>20</Slides>
  <Notes>0</Notes>
  <HiddenSlides>2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2022-02-20T12:49:40Z</dcterms:created>
  <dcterms:modified xsi:type="dcterms:W3CDTF">2011-09-26T07:45:59Z</dcterms:modified>
</cp:coreProperties>
</file>