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9" r:id="rId3"/>
    <p:sldId id="278" r:id="rId4"/>
    <p:sldId id="279" r:id="rId5"/>
    <p:sldId id="256" r:id="rId6"/>
    <p:sldId id="280" r:id="rId7"/>
    <p:sldId id="284" r:id="rId8"/>
    <p:sldId id="276" r:id="rId9"/>
    <p:sldId id="260" r:id="rId10"/>
    <p:sldId id="277" r:id="rId11"/>
    <p:sldId id="285" r:id="rId12"/>
    <p:sldId id="262" r:id="rId13"/>
    <p:sldId id="263" r:id="rId14"/>
    <p:sldId id="286" r:id="rId15"/>
    <p:sldId id="273" r:id="rId16"/>
    <p:sldId id="291" r:id="rId17"/>
    <p:sldId id="294" r:id="rId18"/>
    <p:sldId id="295" r:id="rId19"/>
    <p:sldId id="296" r:id="rId20"/>
    <p:sldId id="297" r:id="rId21"/>
    <p:sldId id="298" r:id="rId22"/>
    <p:sldId id="274" r:id="rId23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3.jpeg"/><Relationship Id="rId3" Type="http://schemas.openxmlformats.org/officeDocument/2006/relationships/audio" Target="../media/audio2.wav"/><Relationship Id="rId7" Type="http://schemas.openxmlformats.org/officeDocument/2006/relationships/image" Target="../media/image33.jpeg"/><Relationship Id="rId12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41.jpeg"/><Relationship Id="rId5" Type="http://schemas.openxmlformats.org/officeDocument/2006/relationships/audio" Target="../media/audio4.wav"/><Relationship Id="rId10" Type="http://schemas.openxmlformats.org/officeDocument/2006/relationships/image" Target="../media/image40.jpeg"/><Relationship Id="rId4" Type="http://schemas.openxmlformats.org/officeDocument/2006/relationships/audio" Target="../media/audio3.wav"/><Relationship Id="rId9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audio" Target="../media/audio4.wav"/><Relationship Id="rId10" Type="http://schemas.openxmlformats.org/officeDocument/2006/relationships/image" Target="../media/image43.jpeg"/><Relationship Id="rId4" Type="http://schemas.openxmlformats.org/officeDocument/2006/relationships/audio" Target="../media/audio2.wav"/><Relationship Id="rId9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audio" Target="../media/audio1.wav"/><Relationship Id="rId7" Type="http://schemas.openxmlformats.org/officeDocument/2006/relationships/image" Target="../media/image2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audio" Target="../media/audio4.wav"/><Relationship Id="rId10" Type="http://schemas.openxmlformats.org/officeDocument/2006/relationships/image" Target="../media/image43.jpeg"/><Relationship Id="rId4" Type="http://schemas.openxmlformats.org/officeDocument/2006/relationships/audio" Target="../media/audio2.wav"/><Relationship Id="rId9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audio" Target="../media/audio4.wav"/><Relationship Id="rId10" Type="http://schemas.openxmlformats.org/officeDocument/2006/relationships/image" Target="../media/image43.jpeg"/><Relationship Id="rId4" Type="http://schemas.openxmlformats.org/officeDocument/2006/relationships/audio" Target="../media/audio2.wav"/><Relationship Id="rId9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1.wav"/><Relationship Id="rId7" Type="http://schemas.openxmlformats.org/officeDocument/2006/relationships/image" Target="../media/image4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audio" Target="../media/audio4.wav"/><Relationship Id="rId10" Type="http://schemas.openxmlformats.org/officeDocument/2006/relationships/image" Target="../media/image43.jpeg"/><Relationship Id="rId4" Type="http://schemas.openxmlformats.org/officeDocument/2006/relationships/audio" Target="../media/audio2.wav"/><Relationship Id="rId9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audio" Target="../media/audio4.wav"/><Relationship Id="rId10" Type="http://schemas.openxmlformats.org/officeDocument/2006/relationships/image" Target="../media/image43.jpeg"/><Relationship Id="rId4" Type="http://schemas.openxmlformats.org/officeDocument/2006/relationships/audio" Target="../media/audio2.wav"/><Relationship Id="rId9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`</a:t>
            </a:r>
          </a:p>
        </p:txBody>
      </p:sp>
      <p:pic>
        <p:nvPicPr>
          <p:cNvPr id="3075" name="Picture 10" descr="Theme53119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0"/>
            <a:ext cx="8382000" cy="6858000"/>
          </a:xfrm>
          <a:solidFill>
            <a:srgbClr val="008000"/>
          </a:solidFill>
        </p:spPr>
      </p:pic>
      <p:sp>
        <p:nvSpPr>
          <p:cNvPr id="152588" name="Rectangle 12"/>
          <p:cNvSpPr>
            <a:spLocks noChangeArrowheads="1"/>
          </p:cNvSpPr>
          <p:nvPr/>
        </p:nvSpPr>
        <p:spPr bwMode="auto">
          <a:xfrm>
            <a:off x="457200" y="2133600"/>
            <a:ext cx="708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2597" name="Text Box 21"/>
          <p:cNvSpPr txBox="1">
            <a:spLocks noChangeArrowheads="1"/>
          </p:cNvSpPr>
          <p:nvPr/>
        </p:nvSpPr>
        <p:spPr bwMode="auto">
          <a:xfrm>
            <a:off x="838200" y="268288"/>
            <a:ext cx="72167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  <a:endParaRPr lang="en-US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TRƯỜNG MN LONG BIÊN A</a:t>
            </a:r>
            <a:endParaRPr lang="en-US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600" name="WordArt 24"/>
          <p:cNvSpPr>
            <a:spLocks noChangeArrowheads="1" noChangeShapeType="1" noTextEdit="1"/>
          </p:cNvSpPr>
          <p:nvPr/>
        </p:nvSpPr>
        <p:spPr bwMode="auto">
          <a:xfrm>
            <a:off x="1600200" y="1847850"/>
            <a:ext cx="5524500" cy="10477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+mj-lt"/>
                <a:cs typeface="Arial"/>
              </a:rPr>
              <a:t>LÀM QUEN VỚI </a:t>
            </a:r>
            <a:r>
              <a:rPr lang="vi-VN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+mj-lt"/>
                <a:cs typeface="Arial"/>
              </a:rPr>
              <a:t>TOÁN</a:t>
            </a:r>
            <a:endParaRPr lang="vi-VN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8000"/>
              </a:solidFill>
              <a:latin typeface="+mj-lt"/>
              <a:cs typeface="Arial"/>
            </a:endParaRPr>
          </a:p>
        </p:txBody>
      </p:sp>
      <p:sp>
        <p:nvSpPr>
          <p:cNvPr id="3087" name="Rectangle 17"/>
          <p:cNvSpPr>
            <a:spLocks noChangeArrowheads="1"/>
          </p:cNvSpPr>
          <p:nvPr/>
        </p:nvSpPr>
        <p:spPr bwMode="auto">
          <a:xfrm>
            <a:off x="2743200" y="1981200"/>
            <a:ext cx="358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 b="1" dirty="0">
              <a:solidFill>
                <a:srgbClr val="FF0066"/>
              </a:solidFill>
            </a:endParaRPr>
          </a:p>
        </p:txBody>
      </p:sp>
      <p:sp>
        <p:nvSpPr>
          <p:cNvPr id="3088" name="Rectangle 18"/>
          <p:cNvSpPr>
            <a:spLocks noChangeArrowheads="1"/>
          </p:cNvSpPr>
          <p:nvPr/>
        </p:nvSpPr>
        <p:spPr bwMode="auto">
          <a:xfrm>
            <a:off x="762000" y="2590800"/>
            <a:ext cx="76962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  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: 4-5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    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    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2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2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526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00" grpId="0" animBg="1"/>
      <p:bldP spid="30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G:\tranh in thêm trẻ học\đèn đườ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" y="0"/>
            <a:ext cx="913984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799" y="1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4999" y="0"/>
            <a:ext cx="455096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429000"/>
            <a:ext cx="4495800" cy="3428999"/>
          </a:xfrm>
          <a:prstGeom prst="rect">
            <a:avLst/>
          </a:prstGeom>
          <a:noFill/>
        </p:spPr>
      </p:pic>
      <p:pic>
        <p:nvPicPr>
          <p:cNvPr id="6" name="Picture 2" descr="C:\Users\ADMIN\Desktop\112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3414447"/>
            <a:ext cx="4648200" cy="34435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95799" y="35052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ADMIN\Desktop\cho-be-ngu-chung-voi-ba-m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3429000"/>
            <a:ext cx="46482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295400" y="5867400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/>
              <a:t>Ban </a:t>
            </a:r>
            <a:r>
              <a:rPr lang="en-US" sz="6600" b="1" dirty="0" err="1" smtClean="0"/>
              <a:t>ngày</a:t>
            </a:r>
            <a:endParaRPr lang="vi-VN" sz="6600" b="1" dirty="0"/>
          </a:p>
        </p:txBody>
      </p:sp>
      <p:sp>
        <p:nvSpPr>
          <p:cNvPr id="6" name="Rectangle 5"/>
          <p:cNvSpPr/>
          <p:nvPr/>
        </p:nvSpPr>
        <p:spPr>
          <a:xfrm>
            <a:off x="1295400" y="5750004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/>
              <a:t>Ban </a:t>
            </a:r>
            <a:r>
              <a:rPr lang="en-US" sz="6600" b="1" dirty="0" err="1" smtClean="0"/>
              <a:t>đêm</a:t>
            </a:r>
            <a:endParaRPr lang="vi-VN" sz="6600" b="1" dirty="0"/>
          </a:p>
        </p:txBody>
      </p:sp>
      <p:pic>
        <p:nvPicPr>
          <p:cNvPr id="12291" name="Picture 3" descr="H:\ \ảnh thi Quận\troc chơi động\hinh-anh-dem-trang-ram-dep-lung-linh-se-mang-den-cho-ban-cam-giac-binh-yen-trong-tam-hon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5671" y="0"/>
            <a:ext cx="9199671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52401"/>
          <a:ext cx="8839200" cy="6476999"/>
        </p:xfrm>
        <a:graphic>
          <a:graphicData uri="http://schemas.openxmlformats.org/drawingml/2006/table">
            <a:tbl>
              <a:tblPr/>
              <a:tblGrid>
                <a:gridCol w="8839200"/>
              </a:tblGrid>
              <a:tr h="120919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600" b="1" dirty="0">
                          <a:latin typeface=".VnArial Narrow"/>
                          <a:ea typeface="Calibri"/>
                        </a:rPr>
                        <a:t>  </a:t>
                      </a:r>
                      <a:r>
                        <a:rPr lang="en-US" sz="9600" b="1" baseline="0" dirty="0" smtClean="0">
                          <a:latin typeface=".VnArial Narrow"/>
                          <a:ea typeface="Calibri"/>
                        </a:rPr>
                        <a:t> </a:t>
                      </a:r>
                      <a:r>
                        <a:rPr lang="en-US" sz="9600" b="1" dirty="0" smtClean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1      </a:t>
                      </a:r>
                      <a:r>
                        <a:rPr lang="en-US" sz="9600" b="1" dirty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2      3      4</a:t>
                      </a:r>
                      <a:endParaRPr lang="vi-VN" sz="96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761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0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12192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Down Arrow 12"/>
          <p:cNvSpPr/>
          <p:nvPr/>
        </p:nvSpPr>
        <p:spPr>
          <a:xfrm>
            <a:off x="12954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Down Arrow 13"/>
          <p:cNvSpPr/>
          <p:nvPr/>
        </p:nvSpPr>
        <p:spPr>
          <a:xfrm>
            <a:off x="35052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Down Arrow 14"/>
          <p:cNvSpPr/>
          <p:nvPr/>
        </p:nvSpPr>
        <p:spPr>
          <a:xfrm>
            <a:off x="57150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Down Arrow 15"/>
          <p:cNvSpPr/>
          <p:nvPr/>
        </p:nvSpPr>
        <p:spPr>
          <a:xfrm>
            <a:off x="79248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Down Arrow 16"/>
          <p:cNvSpPr/>
          <p:nvPr/>
        </p:nvSpPr>
        <p:spPr>
          <a:xfrm>
            <a:off x="34290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Down Arrow 17"/>
          <p:cNvSpPr/>
          <p:nvPr/>
        </p:nvSpPr>
        <p:spPr>
          <a:xfrm>
            <a:off x="5638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Down Arrow 18"/>
          <p:cNvSpPr/>
          <p:nvPr/>
        </p:nvSpPr>
        <p:spPr>
          <a:xfrm>
            <a:off x="7924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Picture 19" descr="C:\Users\ADMIN\Desktop\ảnh thi Quận\troc chơi động\Vi-sao-Mat-Troi-lai-moc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a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9050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495800"/>
            <a:ext cx="2059132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Desktop\ảnh thi Quận\troc chơi động\truong-mam-non-blue-sky-cho-tre-an-do-nau-tu-ngay-hom-truoc-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1" y="4495800"/>
            <a:ext cx="2133600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C:\Users\ADMIN\Desktop\ảnh thi Quận\troc chơi động\Don be v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1" y="4495800"/>
            <a:ext cx="2133599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C:\Users\ADMIN\Desktop\ảnh thi Quận\troc chơi động\meo-xem-tv-tiet-kiem-dien-1115201231750am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4495800"/>
            <a:ext cx="2057400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2286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7030A0"/>
                </a:solidFill>
              </a:rPr>
              <a:t>1 </a:t>
            </a:r>
            <a:r>
              <a:rPr lang="en-US" sz="5400" b="1" i="1" dirty="0" err="1" smtClean="0">
                <a:solidFill>
                  <a:srgbClr val="7030A0"/>
                </a:solidFill>
              </a:rPr>
              <a:t>Ngày</a:t>
            </a:r>
            <a:r>
              <a:rPr lang="en-US" sz="5400" b="1" i="1" dirty="0" smtClean="0">
                <a:solidFill>
                  <a:srgbClr val="7030A0"/>
                </a:solidFill>
              </a:rPr>
              <a:t> </a:t>
            </a:r>
            <a:r>
              <a:rPr lang="en-US" sz="5400" b="1" i="1" dirty="0" err="1" smtClean="0">
                <a:solidFill>
                  <a:srgbClr val="7030A0"/>
                </a:solidFill>
              </a:rPr>
              <a:t>có</a:t>
            </a:r>
            <a:r>
              <a:rPr lang="en-US" sz="5400" b="1" i="1" dirty="0" smtClean="0">
                <a:solidFill>
                  <a:srgbClr val="7030A0"/>
                </a:solidFill>
              </a:rPr>
              <a:t> 4 </a:t>
            </a:r>
            <a:r>
              <a:rPr lang="en-US" sz="5400" b="1" i="1" dirty="0" err="1" smtClean="0">
                <a:solidFill>
                  <a:srgbClr val="7030A0"/>
                </a:solidFill>
              </a:rPr>
              <a:t>buổi</a:t>
            </a:r>
            <a:endParaRPr lang="vi-VN" sz="5400" b="1" i="1" dirty="0">
              <a:solidFill>
                <a:srgbClr val="7030A0"/>
              </a:solidFill>
            </a:endParaRPr>
          </a:p>
        </p:txBody>
      </p:sp>
      <p:pic>
        <p:nvPicPr>
          <p:cNvPr id="4" name="Picture 3" descr="C:\Users\ADMIN\Desktop\ảnh thi Quận\troc chơi động\Vi-sao-Mat-Troi-lai-moc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220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ADMIN\Desktop\ảnh thi Quận\troc chơi động\du-bao-thoi-tiet-dien-bien-nang-nong-o-bac-bo-nam-2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75260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a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752600"/>
            <a:ext cx="22681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3070" y="1752600"/>
            <a:ext cx="216093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9698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51" y="57620"/>
            <a:ext cx="9058849" cy="68003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6858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70C0"/>
                </a:solidFill>
              </a:rPr>
              <a:t>Luyện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tập</a:t>
            </a:r>
            <a:r>
              <a:rPr lang="en-US" sz="4400" b="1" dirty="0" smtClean="0">
                <a:solidFill>
                  <a:srgbClr val="0070C0"/>
                </a:solidFill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Trò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chơi</a:t>
            </a:r>
            <a:r>
              <a:rPr lang="en-US" sz="4400" b="1" dirty="0" smtClean="0">
                <a:solidFill>
                  <a:srgbClr val="0070C0"/>
                </a:solidFill>
              </a:rPr>
              <a:t> 1: </a:t>
            </a:r>
            <a:r>
              <a:rPr lang="en-US" sz="4400" b="1" i="1" dirty="0" smtClean="0">
                <a:solidFill>
                  <a:srgbClr val="0070C0"/>
                </a:solidFill>
              </a:rPr>
              <a:t>“ Ai </a:t>
            </a:r>
            <a:r>
              <a:rPr lang="en-US" sz="4400" b="1" i="1" dirty="0" err="1" smtClean="0">
                <a:solidFill>
                  <a:srgbClr val="0070C0"/>
                </a:solidFill>
              </a:rPr>
              <a:t>tinh</a:t>
            </a:r>
            <a:r>
              <a:rPr lang="en-US" sz="4400" b="1" i="1" dirty="0" smtClean="0">
                <a:solidFill>
                  <a:srgbClr val="0070C0"/>
                </a:solidFill>
              </a:rPr>
              <a:t> </a:t>
            </a:r>
            <a:r>
              <a:rPr lang="en-US" sz="4400" b="1" i="1" dirty="0" err="1" smtClean="0">
                <a:solidFill>
                  <a:srgbClr val="0070C0"/>
                </a:solidFill>
              </a:rPr>
              <a:t>mắt</a:t>
            </a:r>
            <a:r>
              <a:rPr lang="en-US" sz="4400" b="1" i="1" dirty="0" smtClean="0">
                <a:solidFill>
                  <a:srgbClr val="0070C0"/>
                </a:solidFill>
              </a:rPr>
              <a:t>”</a:t>
            </a:r>
            <a:endParaRPr lang="vi-VN" sz="4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1: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Một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ngày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gồm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mấy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3657600"/>
            <a:ext cx="158773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3657600"/>
            <a:ext cx="151265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102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657600"/>
            <a:ext cx="1447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C:\Users\ADMIN\Desktop\ảnh thi Quận\troc chơi động\a5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38800" y="4800600"/>
            <a:ext cx="173048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91400" y="48006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91400" y="34290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342900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0" y="2362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1: </a:t>
            </a:r>
            <a:r>
              <a:rPr lang="en-US" sz="3600" b="1" dirty="0" err="1" smtClean="0">
                <a:solidFill>
                  <a:srgbClr val="002060"/>
                </a:solidFill>
              </a:rPr>
              <a:t>Một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62600" y="2362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2: </a:t>
            </a:r>
            <a:r>
              <a:rPr lang="en-US" sz="3600" b="1" dirty="0" err="1" smtClean="0">
                <a:solidFill>
                  <a:srgbClr val="002060"/>
                </a:solidFill>
              </a:rPr>
              <a:t>Hai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621166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3: </a:t>
            </a:r>
            <a:r>
              <a:rPr lang="en-US" sz="3600" b="1" dirty="0" err="1" smtClean="0">
                <a:solidFill>
                  <a:srgbClr val="002060"/>
                </a:solidFill>
              </a:rPr>
              <a:t>Ba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30" name="Picture 29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10000" y="0"/>
            <a:ext cx="1076324" cy="1655882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2" name="Oval 31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" name="Oval 32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Oval 34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8" name="Picture 37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10000" y="29308"/>
            <a:ext cx="1076324" cy="1655882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0" name="Oval 39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1" name="Oval 40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2" name="Oval 41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Oval 42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38800" y="6211669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4: </a:t>
            </a:r>
            <a:r>
              <a:rPr lang="en-US" sz="3600" b="1" dirty="0" err="1" smtClean="0">
                <a:solidFill>
                  <a:srgbClr val="002060"/>
                </a:solidFill>
              </a:rPr>
              <a:t>Bốn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buổi</a:t>
            </a:r>
            <a:endParaRPr lang="vi-VN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3" grpId="1"/>
      <p:bldP spid="24" grpId="0"/>
      <p:bldP spid="24" grpId="1"/>
      <p:bldP spid="25" grpId="0"/>
      <p:bldP spid="25" grpId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4" grpId="0" animBg="1"/>
      <p:bldP spid="44" grpId="1" animBg="1"/>
      <p:bldP spid="45" grpId="0" animBg="1"/>
      <p:bldP spid="45" grpId="1" animBg="1"/>
      <p:bldP spid="46" grpId="0"/>
      <p:bldP spid="4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2: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hình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ảnh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cảnh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thiên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nhiên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sáng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0"/>
            <a:ext cx="3505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581400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a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38800" y="358140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2362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1: </a:t>
            </a:r>
            <a:r>
              <a:rPr lang="en-US" sz="3600" b="1" dirty="0" err="1" smtClean="0">
                <a:solidFill>
                  <a:srgbClr val="002060"/>
                </a:solidFill>
              </a:rPr>
              <a:t>Che</a:t>
            </a:r>
            <a:r>
              <a:rPr lang="en-US" sz="3600" b="1" dirty="0" smtClean="0">
                <a:solidFill>
                  <a:srgbClr val="002060"/>
                </a:solidFill>
              </a:rPr>
              <a:t> ô 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0" y="2362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2: </a:t>
            </a:r>
            <a:r>
              <a:rPr lang="en-US" sz="3600" b="1" dirty="0" err="1" smtClean="0">
                <a:solidFill>
                  <a:srgbClr val="002060"/>
                </a:solidFill>
              </a:rPr>
              <a:t>Gà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gáy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621166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4: </a:t>
            </a:r>
            <a:r>
              <a:rPr lang="en-US" sz="3600" b="1" dirty="0" err="1" smtClean="0">
                <a:solidFill>
                  <a:srgbClr val="002060"/>
                </a:solidFill>
              </a:rPr>
              <a:t>Mặt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trời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nặn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21166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3: </a:t>
            </a:r>
            <a:r>
              <a:rPr lang="en-US" sz="3600" b="1" dirty="0" err="1" smtClean="0">
                <a:solidFill>
                  <a:srgbClr val="002060"/>
                </a:solidFill>
              </a:rPr>
              <a:t>Trời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tối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29" name="Picture 28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0"/>
            <a:ext cx="1076324" cy="1655882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1" name="Oval 30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" name="Oval 31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Oval 32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4" name="Oval 33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7" name="Picture 36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29308"/>
            <a:ext cx="1076324" cy="1655882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9" name="Oval 38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0" name="Oval 39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Oval 40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2" name="Oval 41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3" grpId="0" animBg="1"/>
      <p:bldP spid="43" grpId="1" animBg="1"/>
      <p:bldP spid="44" grpId="0" animBg="1"/>
      <p:bldP spid="4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3: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hoạt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động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sáng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7338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C:\Users\ADMIN\AppData\Local\Microsoft\Windows\Temporary Internet Files\Content.Word\IMG_318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5905500" y="-876300"/>
            <a:ext cx="236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7800" y="3505200"/>
            <a:ext cx="3886200" cy="2590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26670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1: </a:t>
            </a:r>
            <a:r>
              <a:rPr lang="en-US" sz="3200" b="1" dirty="0" err="1" smtClean="0">
                <a:solidFill>
                  <a:srgbClr val="002060"/>
                </a:solidFill>
              </a:rPr>
              <a:t>Đánh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răng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sau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khi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ngủ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dậy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62484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2: </a:t>
            </a:r>
            <a:r>
              <a:rPr lang="en-US" sz="4000" b="1" dirty="0" err="1" smtClean="0">
                <a:solidFill>
                  <a:srgbClr val="002060"/>
                </a:solidFill>
              </a:rPr>
              <a:t>Ăn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cơm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tối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23622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3: </a:t>
            </a:r>
            <a:r>
              <a:rPr lang="en-US" sz="3200" b="1" dirty="0" err="1" smtClean="0">
                <a:solidFill>
                  <a:srgbClr val="002060"/>
                </a:solidFill>
              </a:rPr>
              <a:t>Rửa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tay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trước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khi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ăn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tại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lớp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34152" y="6150114"/>
            <a:ext cx="360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4: </a:t>
            </a:r>
            <a:r>
              <a:rPr lang="en-US" sz="4000" b="1" dirty="0" err="1" smtClean="0">
                <a:solidFill>
                  <a:srgbClr val="002060"/>
                </a:solidFill>
              </a:rPr>
              <a:t>Ăn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cơn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trưa</a:t>
            </a:r>
            <a:endParaRPr lang="vi-VN" sz="4000" b="1" dirty="0">
              <a:solidFill>
                <a:srgbClr val="00206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0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29308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4: 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Chương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trình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chúc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bé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ngủ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ngon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có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trong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ngày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1000" y="2514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1: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2438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2: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3: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4: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0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29308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14400" y="6027003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endParaRPr lang="vi-VN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5: 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Hoạt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động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diễn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trưa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81400"/>
            <a:ext cx="3733799" cy="2438400"/>
          </a:xfrm>
          <a:prstGeom prst="rect">
            <a:avLst/>
          </a:prstGeom>
          <a:noFill/>
        </p:spPr>
      </p:pic>
      <p:pic>
        <p:nvPicPr>
          <p:cNvPr id="6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3581400" cy="2514600"/>
          </a:xfrm>
          <a:prstGeom prst="rect">
            <a:avLst/>
          </a:prstGeom>
          <a:noFill/>
        </p:spPr>
      </p:pic>
      <p:pic>
        <p:nvPicPr>
          <p:cNvPr id="7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400" y="1"/>
            <a:ext cx="4038600" cy="2514600"/>
          </a:xfrm>
          <a:prstGeom prst="rect">
            <a:avLst/>
          </a:prstGeom>
          <a:noFill/>
        </p:spPr>
      </p:pic>
      <p:pic>
        <p:nvPicPr>
          <p:cNvPr id="8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05400" y="3657600"/>
            <a:ext cx="4038600" cy="2362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1000" y="2514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1: </a:t>
            </a:r>
            <a:r>
              <a:rPr lang="en-US" sz="3600" b="1" dirty="0" err="1" smtClean="0">
                <a:solidFill>
                  <a:srgbClr val="0070C0"/>
                </a:solidFill>
              </a:rPr>
              <a:t>Tập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thể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dục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25908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2: </a:t>
            </a:r>
            <a:r>
              <a:rPr lang="en-US" sz="3200" b="1" dirty="0" err="1" smtClean="0">
                <a:solidFill>
                  <a:srgbClr val="0070C0"/>
                </a:solidFill>
              </a:rPr>
              <a:t>Đi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chơi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cùng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bố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mẹ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0198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3: </a:t>
            </a:r>
            <a:r>
              <a:rPr lang="en-US" sz="3200" b="1" dirty="0" err="1" smtClean="0">
                <a:solidFill>
                  <a:srgbClr val="0070C0"/>
                </a:solidFill>
              </a:rPr>
              <a:t>Hoạt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động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ngoài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trời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60198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4: </a:t>
            </a:r>
            <a:r>
              <a:rPr lang="en-US" sz="3600" b="1" dirty="0" err="1" smtClean="0">
                <a:solidFill>
                  <a:srgbClr val="0070C0"/>
                </a:solidFill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ngủ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tại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lớp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0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29308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1"/>
      <p:bldP spid="12" grpId="2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6: 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Bố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mẹ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đón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các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con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về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trong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ngày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1000" y="2514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1: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2438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2: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3: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4: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199292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228600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51" y="0"/>
            <a:ext cx="905884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9050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</a:rPr>
              <a:t>Trò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chơi</a:t>
            </a:r>
            <a:r>
              <a:rPr lang="en-US" sz="4000" b="1" dirty="0" smtClean="0">
                <a:solidFill>
                  <a:srgbClr val="0070C0"/>
                </a:solidFill>
              </a:rPr>
              <a:t> 2: </a:t>
            </a:r>
            <a:r>
              <a:rPr lang="en-US" sz="4000" b="1" i="1" dirty="0" smtClean="0">
                <a:solidFill>
                  <a:srgbClr val="0070C0"/>
                </a:solidFill>
              </a:rPr>
              <a:t>“ </a:t>
            </a:r>
            <a:r>
              <a:rPr lang="en-US" sz="4000" b="1" i="1" dirty="0" err="1" smtClean="0">
                <a:solidFill>
                  <a:srgbClr val="0070C0"/>
                </a:solidFill>
              </a:rPr>
              <a:t>Bé</a:t>
            </a:r>
            <a:r>
              <a:rPr lang="en-US" sz="4000" b="1" i="1" dirty="0" smtClean="0">
                <a:solidFill>
                  <a:srgbClr val="0070C0"/>
                </a:solidFill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</a:rPr>
              <a:t>thi</a:t>
            </a:r>
            <a:r>
              <a:rPr lang="en-US" sz="4000" b="1" i="1" dirty="0" smtClean="0">
                <a:solidFill>
                  <a:srgbClr val="0070C0"/>
                </a:solidFill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</a:rPr>
              <a:t>tài</a:t>
            </a:r>
            <a:r>
              <a:rPr lang="en-US" sz="4000" b="1" i="1" dirty="0" smtClean="0">
                <a:solidFill>
                  <a:srgbClr val="0070C0"/>
                </a:solidFill>
              </a:rPr>
              <a:t>”</a:t>
            </a:r>
            <a:endParaRPr lang="vi-VN" sz="40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H:\ \ảnh thi Quận\troc chơi động\20140915100402-an-sang-500--3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noFill/>
        </p:spPr>
      </p:pic>
      <p:pic>
        <p:nvPicPr>
          <p:cNvPr id="6" name="Picture 3" descr="H:\ \ảnh thi Quận\troc chơi động\vws050298-9ee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3505200"/>
          </a:xfrm>
          <a:prstGeom prst="rect">
            <a:avLst/>
          </a:prstGeom>
          <a:noFill/>
        </p:spPr>
      </p:pic>
      <p:pic>
        <p:nvPicPr>
          <p:cNvPr id="7" name="Picture 4" descr="H:\ \ảnh thi Quận\troc chơi động\Untitled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350520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052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67088"/>
            <a:ext cx="4571999" cy="3490912"/>
          </a:xfrm>
          <a:prstGeom prst="rect">
            <a:avLst/>
          </a:prstGeom>
          <a:noFill/>
        </p:spPr>
      </p:pic>
      <p:pic>
        <p:nvPicPr>
          <p:cNvPr id="6" name="Picture 7" descr="H:\ \ảnh thi Quận\troc chơi động\IMG201511120839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0"/>
            <a:ext cx="4648200" cy="3429000"/>
          </a:xfrm>
          <a:prstGeom prst="rect">
            <a:avLst/>
          </a:prstGeom>
          <a:noFill/>
        </p:spPr>
      </p:pic>
      <p:pic>
        <p:nvPicPr>
          <p:cNvPr id="7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470400" cy="3429000"/>
          </a:xfrm>
          <a:prstGeom prst="rect">
            <a:avLst/>
          </a:prstGeom>
          <a:noFill/>
        </p:spPr>
      </p:pic>
      <p:pic>
        <p:nvPicPr>
          <p:cNvPr id="8" name="Picture 3" descr="C:\Users\Admin\Desktop\New folder\IMG_27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ADMIN\Desktop\ảnh thi Quận\troc chơi động\du-bao-thoi-tiet-dien-bien-nang-nong-o-bac-bo-nam-2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914400" y="5791200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/>
              <a:t>Cảnh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buổi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trưa</a:t>
            </a:r>
            <a:endParaRPr lang="vi-VN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4419600" cy="3505200"/>
          </a:xfrm>
          <a:prstGeom prst="rect">
            <a:avLst/>
          </a:prstGeom>
          <a:noFill/>
        </p:spPr>
      </p:pic>
      <p:pic>
        <p:nvPicPr>
          <p:cNvPr id="23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314700"/>
            <a:ext cx="4724400" cy="3543300"/>
          </a:xfrm>
          <a:prstGeom prst="rect">
            <a:avLst/>
          </a:prstGeom>
          <a:noFill/>
        </p:spPr>
      </p:pic>
      <p:pic>
        <p:nvPicPr>
          <p:cNvPr id="24" name="Picture 23" descr="C:\Users\ADMIN\AppData\Local\Microsoft\Windows\Temporary Internet Files\Content.Word\IMG_318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33398" y="-533398"/>
            <a:ext cx="335280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AppData\Local\Microsoft\Windows\Temporary Internet Files\Content.Word\IMG_317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105400" y="-685798"/>
            <a:ext cx="335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Admin\Desktop\New folder\IMG_2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495800" cy="3276600"/>
          </a:xfrm>
          <a:prstGeom prst="rect">
            <a:avLst/>
          </a:prstGeom>
          <a:noFill/>
        </p:spPr>
      </p:pic>
      <p:pic>
        <p:nvPicPr>
          <p:cNvPr id="4" name="Picture 4" descr="H:\ \ảnh thi Quận\troc chơi động\Don be 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276600"/>
            <a:ext cx="4495800" cy="3581400"/>
          </a:xfrm>
          <a:prstGeom prst="rect">
            <a:avLst/>
          </a:prstGeom>
          <a:noFill/>
        </p:spPr>
      </p:pic>
      <p:pic>
        <p:nvPicPr>
          <p:cNvPr id="5" name="Picture 4" descr="C:\Users\Admin\AppData\Local\Microsoft\Windows\Temporary Internet Files\Content.Word\MWSN8378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76601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AppData\Local\Microsoft\Windows\Temporary Internet Files\Content.Word\IMG_32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 descr="H:\ \ảnh thi Quận\troc chơi động\a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9200" y="593467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/>
              <a:t>Cảnh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buổi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chiều</a:t>
            </a:r>
            <a:endParaRPr lang="vi-VN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2" name="Picture 2" descr="H:\ \ảnh thi Quận\troc chơi động\15-10tai-hinh-nen-may-tinh-chat-luong-hd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019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95400" y="60960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/>
              <a:t>Cảnh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buổi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tối</a:t>
            </a:r>
            <a:endParaRPr lang="vi-VN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 - &amp;quot;`&amp;quot;&quot;/&gt;&lt;property id=&quot;20307&quot; value=&quot;266&quot;/&gt;&lt;/object&gt;&lt;object type=&quot;3&quot; unique_id=&quot;10005&quot;&gt;&lt;property id=&quot;20148&quot; value=&quot;5&quot;/&gt;&lt;property id=&quot;20300&quot; value=&quot;Slide 2&quot;/&gt;&lt;property id=&quot;20307&quot; value=&quot;290&quot;/&gt;&lt;/object&gt;&lt;object type=&quot;3&quot; unique_id=&quot;10006&quot;&gt;&lt;property id=&quot;20148&quot; value=&quot;5&quot;/&gt;&lt;property id=&quot;20300&quot; value=&quot;Slide 3&quot;/&gt;&lt;property id=&quot;20307&quot; value=&quot;269&quot;/&gt;&lt;/object&gt;&lt;object type=&quot;3&quot; unique_id=&quot;10007&quot;&gt;&lt;property id=&quot;20148&quot; value=&quot;5&quot;/&gt;&lt;property id=&quot;20300&quot; value=&quot;Slide 4&quot;/&gt;&lt;property id=&quot;20307&quot; value=&quot;278&quot;/&gt;&lt;/object&gt;&lt;object type=&quot;3&quot; unique_id=&quot;10008&quot;&gt;&lt;property id=&quot;20148&quot; value=&quot;5&quot;/&gt;&lt;property id=&quot;20300&quot; value=&quot;Slide 5&quot;/&gt;&lt;property id=&quot;20307&quot; value=&quot;279&quot;/&gt;&lt;/object&gt;&lt;object type=&quot;3&quot; unique_id=&quot;10009&quot;&gt;&lt;property id=&quot;20148&quot; value=&quot;5&quot;/&gt;&lt;property id=&quot;20300&quot; value=&quot;Slide 6&quot;/&gt;&lt;property id=&quot;20307&quot; value=&quot;256&quot;/&gt;&lt;/object&gt;&lt;object type=&quot;3&quot; unique_id=&quot;10010&quot;&gt;&lt;property id=&quot;20148&quot; value=&quot;5&quot;/&gt;&lt;property id=&quot;20300&quot; value=&quot;Slide 7&quot;/&gt;&lt;property id=&quot;20307&quot; value=&quot;280&quot;/&gt;&lt;/object&gt;&lt;object type=&quot;3&quot; unique_id=&quot;10011&quot;&gt;&lt;property id=&quot;20148&quot; value=&quot;5&quot;/&gt;&lt;property id=&quot;20300&quot; value=&quot;Slide 8&quot;/&gt;&lt;property id=&quot;20307&quot; value=&quot;284&quot;/&gt;&lt;/object&gt;&lt;object type=&quot;3&quot; unique_id=&quot;10012&quot;&gt;&lt;property id=&quot;20148&quot; value=&quot;5&quot;/&gt;&lt;property id=&quot;20300&quot; value=&quot;Slide 9&quot;/&gt;&lt;property id=&quot;20307&quot; value=&quot;276&quot;/&gt;&lt;/object&gt;&lt;object type=&quot;3&quot; unique_id=&quot;10013&quot;&gt;&lt;property id=&quot;20148&quot; value=&quot;5&quot;/&gt;&lt;property id=&quot;20300&quot; value=&quot;Slide 10&quot;/&gt;&lt;property id=&quot;20307&quot; value=&quot;260&quot;/&gt;&lt;/object&gt;&lt;object type=&quot;3&quot; unique_id=&quot;10014&quot;&gt;&lt;property id=&quot;20148&quot; value=&quot;5&quot;/&gt;&lt;property id=&quot;20300&quot; value=&quot;Slide 11&quot;/&gt;&lt;property id=&quot;20307&quot; value=&quot;277&quot;/&gt;&lt;/object&gt;&lt;object type=&quot;3&quot; unique_id=&quot;10015&quot;&gt;&lt;property id=&quot;20148&quot; value=&quot;5&quot;/&gt;&lt;property id=&quot;20300&quot; value=&quot;Slide 12&quot;/&gt;&lt;property id=&quot;20307&quot; value=&quot;285&quot;/&gt;&lt;/object&gt;&lt;object type=&quot;3&quot; unique_id=&quot;10016&quot;&gt;&lt;property id=&quot;20148&quot; value=&quot;5&quot;/&gt;&lt;property id=&quot;20300&quot; value=&quot;Slide 13&quot;/&gt;&lt;property id=&quot;20307&quot; value=&quot;262&quot;/&gt;&lt;/object&gt;&lt;object type=&quot;3&quot; unique_id=&quot;10017&quot;&gt;&lt;property id=&quot;20148&quot; value=&quot;5&quot;/&gt;&lt;property id=&quot;20300&quot; value=&quot;Slide 14&quot;/&gt;&lt;property id=&quot;20307&quot; value=&quot;263&quot;/&gt;&lt;/object&gt;&lt;object type=&quot;3&quot; unique_id=&quot;10018&quot;&gt;&lt;property id=&quot;20148&quot; value=&quot;5&quot;/&gt;&lt;property id=&quot;20300&quot; value=&quot;Slide 15&quot;/&gt;&lt;property id=&quot;20307&quot; value=&quot;286&quot;/&gt;&lt;/object&gt;&lt;object type=&quot;3&quot; unique_id=&quot;10019&quot;&gt;&lt;property id=&quot;20148&quot; value=&quot;5&quot;/&gt;&lt;property id=&quot;20300&quot; value=&quot;Slide 16&quot;/&gt;&lt;property id=&quot;20307&quot; value=&quot;273&quot;/&gt;&lt;/object&gt;&lt;object type=&quot;3&quot; unique_id=&quot;10020&quot;&gt;&lt;property id=&quot;20148&quot; value=&quot;5&quot;/&gt;&lt;property id=&quot;20300&quot; value=&quot;Slide 17 - &amp;quot;  Câu 1: Một ngày gồm mấy buổi?&amp;quot;&quot;/&gt;&lt;property id=&quot;20307&quot; value=&quot;291&quot;/&gt;&lt;/object&gt;&lt;object type=&quot;3&quot; unique_id=&quot;10021&quot;&gt;&lt;property id=&quot;20148&quot; value=&quot;5&quot;/&gt;&lt;property id=&quot;20300&quot; value=&quot;Slide 18 - &amp;quot;  Câu 2: Đâu là hình ảnh cảnh thiên nhiên buổi sáng?&amp;quot;&quot;/&gt;&lt;property id=&quot;20307&quot; value=&quot;294&quot;/&gt;&lt;/object&gt;&lt;object type=&quot;3&quot; unique_id=&quot;10022&quot;&gt;&lt;property id=&quot;20148&quot; value=&quot;5&quot;/&gt;&lt;property id=&quot;20300&quot; value=&quot;Slide 19 - &amp;quot;  Câu 3: Đâu là hoạt động buổi sáng?&amp;quot;&quot;/&gt;&lt;property id=&quot;20307&quot; value=&quot;295&quot;/&gt;&lt;/object&gt;&lt;object type=&quot;3&quot; unique_id=&quot;10023&quot;&gt;&lt;property id=&quot;20148&quot; value=&quot;5&quot;/&gt;&lt;property id=&quot;20300&quot; value=&quot;Slide 20 - &amp;quot;  Câu 4:  Chương trình chúc bé ngủ ngon có vào buổi nào trong ngày?&amp;quot;&quot;/&gt;&lt;property id=&quot;20307&quot; value=&quot;296&quot;/&gt;&lt;/object&gt;&lt;object type=&quot;3&quot; unique_id=&quot;10024&quot;&gt;&lt;property id=&quot;20148&quot; value=&quot;5&quot;/&gt;&lt;property id=&quot;20300&quot; value=&quot;Slide 21 - &amp;quot;  Câu 5:  Hoạt động nào diễn ra vào buổi trưa?&amp;quot;&quot;/&gt;&lt;property id=&quot;20307&quot; value=&quot;297&quot;/&gt;&lt;/object&gt;&lt;object type=&quot;3&quot; unique_id=&quot;10025&quot;&gt;&lt;property id=&quot;20148&quot; value=&quot;5&quot;/&gt;&lt;property id=&quot;20300&quot; value=&quot;Slide 22 - &amp;quot;  Câu 6:  Bố mẹ đón các con về là vào buổi nào trong ngày?&amp;quot;&quot;/&gt;&lt;property id=&quot;20307&quot; value=&quot;298&quot;/&gt;&lt;/object&gt;&lt;object type=&quot;3&quot; unique_id=&quot;10026&quot;&gt;&lt;property id=&quot;20148&quot; value=&quot;5&quot;/&gt;&lt;property id=&quot;20300&quot; value=&quot;Slide 23&quot;/&gt;&lt;property id=&quot;20307&quot; value=&quot;274&quot;/&gt;&lt;/object&gt;&lt;object type=&quot;3&quot; unique_id=&quot;10027&quot;&gt;&lt;property id=&quot;20148&quot; value=&quot;5&quot;/&gt;&lt;property id=&quot;20300&quot; value=&quot;Slide 24&quot;/&gt;&lt;property id=&quot;20307&quot; value=&quot;288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366</Words>
  <Application>Microsoft Office PowerPoint</Application>
  <PresentationFormat>On-screen Show (4:3)</PresentationFormat>
  <Paragraphs>128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Câu 1: Một ngày gồm mấy buổi?</vt:lpstr>
      <vt:lpstr>  Câu 2: Đâu là hình ảnh cảnh thiên nhiên buổi sáng?</vt:lpstr>
      <vt:lpstr>  Câu 3: Đâu là hoạt động buổi sáng?</vt:lpstr>
      <vt:lpstr>  Câu 4:  Chương trình chúc bé ngủ ngon có vào buổi nào trong ngày?</vt:lpstr>
      <vt:lpstr>  Câu 5:  Hoạt động nào diễn ra vào buổi trưa?</vt:lpstr>
      <vt:lpstr>  Câu 6:  Bố mẹ đón các con về là vào buổi nào trong ngày?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Admin</dc:creator>
  <cp:lastModifiedBy>NMT</cp:lastModifiedBy>
  <cp:revision>91</cp:revision>
  <dcterms:created xsi:type="dcterms:W3CDTF">2006-08-16T00:00:00Z</dcterms:created>
  <dcterms:modified xsi:type="dcterms:W3CDTF">2023-04-06T10:21:19Z</dcterms:modified>
</cp:coreProperties>
</file>