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1" r:id="rId4"/>
    <p:sldId id="262" r:id="rId5"/>
    <p:sldId id="258" r:id="rId6"/>
    <p:sldId id="257" r:id="rId7"/>
    <p:sldId id="260" r:id="rId8"/>
    <p:sldId id="264" r:id="rId9"/>
    <p:sldId id="265" r:id="rId10"/>
    <p:sldId id="266" r:id="rId11"/>
    <p:sldId id="267" r:id="rId12"/>
    <p:sldId id="25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3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5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B756-C7AF-4B59-9BEF-C3A302F8510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5953-5C8D-417E-8F4F-D2AA9DA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2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slide" Target="slide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slide" Target="slide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87338" y="146684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6146" y="1356954"/>
            <a:ext cx="661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VĂN HỌC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7775" y="2546644"/>
            <a:ext cx="58804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THƠ : RƯỚC ĐÈN THÁNG TÁM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3-4 TUỔI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MGB C2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: 20 – 25 PHÚT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 : LƯƠNG THU THỦY</a:t>
            </a:r>
          </a:p>
        </p:txBody>
      </p:sp>
    </p:spTree>
    <p:extLst>
      <p:ext uri="{BB962C8B-B14F-4D97-AF65-F5344CB8AC3E}">
        <p14:creationId xmlns:p14="http://schemas.microsoft.com/office/powerpoint/2010/main" val="40168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2mate.com - Đêm Trung Thu của Gà Con  Nhạc Thiếu Nhi Trung T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2247" y="5235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1776" y="2767280"/>
            <a:ext cx="572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#9Slide05 Heroe Pro" pitchFamily="2" charset="0"/>
              </a:rPr>
              <a:t>Thankyou !</a:t>
            </a:r>
          </a:p>
        </p:txBody>
      </p:sp>
    </p:spTree>
    <p:extLst>
      <p:ext uri="{BB962C8B-B14F-4D97-AF65-F5344CB8AC3E}">
        <p14:creationId xmlns:p14="http://schemas.microsoft.com/office/powerpoint/2010/main" val="28253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ìm hiểu một số hoạt động về Ngày Tết Trung Thu_4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y2mate.com - Chiếc Đèn Ông Sao  Nhạc Trung Thu 2019 Hay Nhấ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0024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7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515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11207931" y="6257109"/>
            <a:ext cx="496389" cy="40494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1351623" y="6309360"/>
            <a:ext cx="496388" cy="378823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 flipV="1">
            <a:off x="11181806" y="6204855"/>
            <a:ext cx="574765" cy="53557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10985863" y="6230982"/>
            <a:ext cx="666206" cy="41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7943" y="2612571"/>
            <a:ext cx="5185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10554789" y="6165669"/>
            <a:ext cx="783771" cy="470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8"/>
    </mc:Choice>
    <mc:Fallback xmlns="">
      <p:transition advTm="412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Widescreen</PresentationFormat>
  <Paragraphs>14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#9Slide05 Heroe Pro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16</cp:revision>
  <dcterms:created xsi:type="dcterms:W3CDTF">2022-09-18T07:06:14Z</dcterms:created>
  <dcterms:modified xsi:type="dcterms:W3CDTF">2023-09-24T15:17:22Z</dcterms:modified>
</cp:coreProperties>
</file>