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550" y="6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C2D30D6-5EF3-4457-97D3-D996B8BEC359}" type="datetimeFigureOut">
              <a:rPr lang="en-US" smtClean="0"/>
              <a:t>22/4/2023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6334DC4-5617-407A-8373-D473DDA6AAF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99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30D6-5EF3-4457-97D3-D996B8BEC359}" type="datetimeFigureOut">
              <a:rPr lang="en-US" smtClean="0"/>
              <a:t>22/4/2023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4DC4-5617-407A-8373-D473DDA6A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5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30D6-5EF3-4457-97D3-D996B8BEC359}" type="datetimeFigureOut">
              <a:rPr lang="en-US" smtClean="0"/>
              <a:t>22/4/2023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4DC4-5617-407A-8373-D473DDA6AAF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2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30D6-5EF3-4457-97D3-D996B8BEC359}" type="datetimeFigureOut">
              <a:rPr lang="en-US" smtClean="0"/>
              <a:t>22/4/2023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4DC4-5617-407A-8373-D473DDA6AAF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5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30D6-5EF3-4457-97D3-D996B8BEC359}" type="datetimeFigureOut">
              <a:rPr lang="en-US" smtClean="0"/>
              <a:t>22/4/2023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4DC4-5617-407A-8373-D473DDA6A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9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30D6-5EF3-4457-97D3-D996B8BEC359}" type="datetimeFigureOut">
              <a:rPr lang="en-US" smtClean="0"/>
              <a:t>22/4/2023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4DC4-5617-407A-8373-D473DDA6AAF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54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30D6-5EF3-4457-97D3-D996B8BEC359}" type="datetimeFigureOut">
              <a:rPr lang="en-US" smtClean="0"/>
              <a:t>22/4/2023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4DC4-5617-407A-8373-D473DDA6AAF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2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30D6-5EF3-4457-97D3-D996B8BEC359}" type="datetimeFigureOut">
              <a:rPr lang="en-US" smtClean="0"/>
              <a:t>22/4/2023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4DC4-5617-407A-8373-D473DDA6AAF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47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30D6-5EF3-4457-97D3-D996B8BEC359}" type="datetimeFigureOut">
              <a:rPr lang="en-US" smtClean="0"/>
              <a:t>22/4/2023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4DC4-5617-407A-8373-D473DDA6AAF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59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30D6-5EF3-4457-97D3-D996B8BEC359}" type="datetimeFigureOut">
              <a:rPr lang="en-US" smtClean="0"/>
              <a:t>22/4/2023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4DC4-5617-407A-8373-D473DDA6A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4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30D6-5EF3-4457-97D3-D996B8BEC359}" type="datetimeFigureOut">
              <a:rPr lang="en-US" smtClean="0"/>
              <a:t>22/4/2023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4DC4-5617-407A-8373-D473DDA6AAF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37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30D6-5EF3-4457-97D3-D996B8BEC359}" type="datetimeFigureOut">
              <a:rPr lang="en-US" smtClean="0"/>
              <a:t>22/4/2023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4DC4-5617-407A-8373-D473DDA6A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30D6-5EF3-4457-97D3-D996B8BEC359}" type="datetimeFigureOut">
              <a:rPr lang="en-US" smtClean="0"/>
              <a:t>22/4/2023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4DC4-5617-407A-8373-D473DDA6AAF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00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30D6-5EF3-4457-97D3-D996B8BEC359}" type="datetimeFigureOut">
              <a:rPr lang="en-US" smtClean="0"/>
              <a:t>22/4/2023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4DC4-5617-407A-8373-D473DDA6AAF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78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30D6-5EF3-4457-97D3-D996B8BEC359}" type="datetimeFigureOut">
              <a:rPr lang="en-US" smtClean="0"/>
              <a:t>22/4/2023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4DC4-5617-407A-8373-D473DDA6A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7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30D6-5EF3-4457-97D3-D996B8BEC359}" type="datetimeFigureOut">
              <a:rPr lang="en-US" smtClean="0"/>
              <a:t>22/4/2023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4DC4-5617-407A-8373-D473DDA6AAF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66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30D6-5EF3-4457-97D3-D996B8BEC359}" type="datetimeFigureOut">
              <a:rPr lang="en-US" smtClean="0"/>
              <a:t>22/4/2023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4DC4-5617-407A-8373-D473DDA6A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5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C2D30D6-5EF3-4457-97D3-D996B8BEC359}" type="datetimeFigureOut">
              <a:rPr lang="en-US" smtClean="0"/>
              <a:t>22/4/2023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6334DC4-5617-407A-8373-D473DDA6A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07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9.wdp"/><Relationship Id="rId4" Type="http://schemas.openxmlformats.org/officeDocument/2006/relationships/image" Target="../media/image17.png"/><Relationship Id="rId9" Type="http://schemas.microsoft.com/office/2007/relationships/hdphoto" Target="../media/hdphoto1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12.wdp"/><Relationship Id="rId7" Type="http://schemas.microsoft.com/office/2007/relationships/hdphoto" Target="../media/hdphoto14.wdp"/><Relationship Id="rId12" Type="http://schemas.microsoft.com/office/2007/relationships/hdphoto" Target="../media/hdphoto1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microsoft.com/office/2007/relationships/hdphoto" Target="../media/hdphoto13.wdp"/><Relationship Id="rId10" Type="http://schemas.microsoft.com/office/2007/relationships/hdphoto" Target="../media/hdphoto15.wdp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75+ hình nền powerpoint học tậ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19" y="446612"/>
            <a:ext cx="1489166" cy="112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9"/>
          <p:cNvSpPr txBox="1">
            <a:spLocks noChangeArrowheads="1"/>
          </p:cNvSpPr>
          <p:nvPr/>
        </p:nvSpPr>
        <p:spPr bwMode="auto">
          <a:xfrm>
            <a:off x="2216605" y="541046"/>
            <a:ext cx="8302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LONG BIÊN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3135085" y="2427550"/>
            <a:ext cx="6986316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alt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alt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24-36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alt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Phan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alt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61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Áo thun bé trai in hình chú ếch rẻ đẹ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15691" y="5594013"/>
            <a:ext cx="4404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56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1109" y="744583"/>
            <a:ext cx="4794068" cy="484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1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95898" y="757645"/>
            <a:ext cx="5408023" cy="49377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90010" y="5564775"/>
            <a:ext cx="2939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90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62667" y1="13333" x2="80444" y2="21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08513" y="666206"/>
            <a:ext cx="6191795" cy="49769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67462" y="5499464"/>
            <a:ext cx="193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96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4583" y="1672046"/>
            <a:ext cx="4415247" cy="40494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66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26664" y="2213745"/>
            <a:ext cx="3570925" cy="35077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59830" y="640082"/>
            <a:ext cx="2272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77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0969" y="1621040"/>
            <a:ext cx="4075614" cy="44467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8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19444" y="2057336"/>
            <a:ext cx="3388041" cy="32134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03119" y="5199017"/>
            <a:ext cx="2403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86448" y="5199017"/>
            <a:ext cx="1254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399" y="913154"/>
            <a:ext cx="1789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66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2857" y="444137"/>
            <a:ext cx="3135086" cy="28346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9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62950" y="3609634"/>
            <a:ext cx="3157265" cy="25368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78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1602" y="3579222"/>
            <a:ext cx="3126787" cy="25672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62950" y="1188719"/>
            <a:ext cx="2724150" cy="194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2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ững khung hình đẹp đơn giản, dễ thương dùng để bà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42754" y="2321004"/>
            <a:ext cx="783368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05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2411" y="640080"/>
            <a:ext cx="6244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0386" y="3556160"/>
            <a:ext cx="2669587" cy="2880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0514" y="3838542"/>
            <a:ext cx="2687003" cy="23160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8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06414" y="1058163"/>
            <a:ext cx="2581140" cy="24035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6848" y="1224855"/>
            <a:ext cx="2143125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27680" y="4022240"/>
            <a:ext cx="2143125" cy="2143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17" b="9875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09930" y="1131716"/>
            <a:ext cx="2834639" cy="243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2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248</TotalTime>
  <Words>73</Words>
  <Application>Microsoft Office PowerPoint</Application>
  <PresentationFormat>Widescreen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Garamond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23</cp:revision>
  <dcterms:created xsi:type="dcterms:W3CDTF">2023-04-04T02:30:38Z</dcterms:created>
  <dcterms:modified xsi:type="dcterms:W3CDTF">2023-04-22T11:01:28Z</dcterms:modified>
</cp:coreProperties>
</file>