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68" r:id="rId3"/>
    <p:sldId id="262" r:id="rId4"/>
    <p:sldId id="263" r:id="rId5"/>
    <p:sldId id="269" r:id="rId6"/>
    <p:sldId id="264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F2B76-D18A-4266-BAE0-E19009A4D2D7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5F6B6-1B98-4CBD-9D86-21078B9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96C1-F74A-4172-8C8B-DF79EE8ED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19/4/2023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9769" y="2438401"/>
            <a:ext cx="6692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LÀM QUEN VỚI VĂN HỌC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TRUYỆN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CHÚ BÉ GIỌT NƯỚC’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ĐỘ TUỔI: 4-5 TUỔI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LƯƠNG THỊ THU THUỶ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1" y="584406"/>
            <a:ext cx="498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PHÒNG GD&amp;ĐT LONG BIÊN 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TRƯỜNG MN LONG BIÊN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44" y="364549"/>
            <a:ext cx="1393556" cy="14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6927"/>
            <a:ext cx="12164291" cy="6864927"/>
          </a:xfrm>
        </p:spPr>
      </p:pic>
    </p:spTree>
    <p:extLst>
      <p:ext uri="{BB962C8B-B14F-4D97-AF65-F5344CB8AC3E}">
        <p14:creationId xmlns:p14="http://schemas.microsoft.com/office/powerpoint/2010/main" val="3480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123444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53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086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78688"/>
            <a:ext cx="4033524" cy="257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5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</cp:lastModifiedBy>
  <cp:revision>8</cp:revision>
  <dcterms:created xsi:type="dcterms:W3CDTF">2019-03-21T15:46:46Z</dcterms:created>
  <dcterms:modified xsi:type="dcterms:W3CDTF">2023-04-19T14:06:21Z</dcterms:modified>
</cp:coreProperties>
</file>