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0" r:id="rId2"/>
    <p:sldId id="285" r:id="rId3"/>
    <p:sldId id="274" r:id="rId4"/>
    <p:sldId id="295" r:id="rId5"/>
    <p:sldId id="296" r:id="rId6"/>
    <p:sldId id="292" r:id="rId7"/>
    <p:sldId id="290" r:id="rId8"/>
    <p:sldId id="273" r:id="rId9"/>
    <p:sldId id="259" r:id="rId10"/>
    <p:sldId id="260" r:id="rId11"/>
    <p:sldId id="262" r:id="rId12"/>
    <p:sldId id="267" r:id="rId13"/>
    <p:sldId id="297" r:id="rId14"/>
    <p:sldId id="269" r:id="rId15"/>
    <p:sldId id="298" r:id="rId16"/>
    <p:sldId id="271" r:id="rId17"/>
    <p:sldId id="299" r:id="rId18"/>
    <p:sldId id="286" r:id="rId19"/>
    <p:sldId id="294" r:id="rId20"/>
  </p:sldIdLst>
  <p:sldSz cx="9144000" cy="6858000" type="screen4x3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Vogue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Vogue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Vogue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Vogue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Vogue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Vogue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Vogue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Vogue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Vogue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2386" y="7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C38BB2C-AA70-45E6-B1A7-6249267364A7}" type="datetimeFigureOut">
              <a:rPr lang="en-US"/>
              <a:pPr>
                <a:defRPr/>
              </a:pPr>
              <a:t>3/28/2023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D756734-784F-4425-9F66-20FFA7DD5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9pPr>
          </a:lstStyle>
          <a:p>
            <a:fld id="{61CA3B49-F138-44A7-847B-D5F12E5A940F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83BDE-836C-419A-B501-90738C2A6B0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47054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A07B6-1920-4658-92AD-64C045BDEFA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29484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3C8B1-4CB9-4062-AB01-19C4E6A94F1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93143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896A2-380C-45C5-9467-1426A732386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587391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1711A-7669-4306-8D0D-E724626227F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30512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858F4-A8EE-4B72-82E3-4D5AC365410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247744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4DE9E-5FF3-4AC2-8B40-CDFA6ACCFAA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48254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BB5D3-368B-446F-8BF3-FA8158B9636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12058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A6CAD-AEF7-43C1-B4F3-6773D8ECF98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5243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09B09-880C-47EF-8F5B-1B089338F0C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142167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0C1EE-AF00-46D3-9EA3-3ECC44C89B3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56627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F8B8FBB-8928-46E6-BABE-808202A047B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24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076" name="Picture 3" descr="nền 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1873250" y="622300"/>
            <a:ext cx="6515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</a:t>
            </a:r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1943100" y="1484313"/>
            <a:ext cx="5797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KHÁM PHÁ</a:t>
            </a:r>
          </a:p>
        </p:txBody>
      </p:sp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1042988" y="2565400"/>
            <a:ext cx="7561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Khám phá một số loại rau, củ, quả</a:t>
            </a: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1692275" y="3244850"/>
            <a:ext cx="48958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1547813" y="3933825"/>
            <a:ext cx="5616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endParaRPr lang="en-US" alt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63888" y="5373216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</a:rPr>
              <a:t>Năm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</a:rPr>
              <a:t>học</a:t>
            </a:r>
            <a:r>
              <a:rPr lang="en-US" sz="1600" b="1" dirty="0" smtClean="0">
                <a:solidFill>
                  <a:srgbClr val="002060"/>
                </a:solidFill>
              </a:rPr>
              <a:t>: 2022 - 2023</a:t>
            </a:r>
            <a:endParaRPr lang="en-US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4" grpId="0"/>
      <p:bldP spid="2055" grpId="0"/>
      <p:bldP spid="2056" grpId="0"/>
      <p:bldP spid="205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26537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loại rau ăn quả</a:t>
            </a:r>
            <a:endParaRPr lang="vi-V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Picture 5" descr="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97303"/>
            <a:ext cx="2304255" cy="24399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6" descr="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63" y="1403351"/>
            <a:ext cx="2663518" cy="23804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7" descr="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32745"/>
            <a:ext cx="2304255" cy="22036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8" descr="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64" y="4132745"/>
            <a:ext cx="2663518" cy="22036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10" descr="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4132745"/>
            <a:ext cx="2736851" cy="22036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4730" y="1403350"/>
            <a:ext cx="2754621" cy="24278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khung4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2411413" y="260350"/>
            <a:ext cx="3671887" cy="18970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Black"/>
              </a:rPr>
              <a:t>Trò chơi 1::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.VnBlack"/>
            </a:endParaRPr>
          </a:p>
        </p:txBody>
      </p:sp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1736725" y="2565400"/>
            <a:ext cx="6048375" cy="1208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 rau không</a:t>
            </a:r>
          </a:p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cùng nhóm</a:t>
            </a:r>
          </a:p>
        </p:txBody>
      </p:sp>
      <p:sp>
        <p:nvSpPr>
          <p:cNvPr id="16389" name="Rectangle 1"/>
          <p:cNvSpPr>
            <a:spLocks noChangeArrowheads="1"/>
          </p:cNvSpPr>
          <p:nvPr/>
        </p:nvSpPr>
        <p:spPr bwMode="auto">
          <a:xfrm>
            <a:off x="755650" y="4151313"/>
            <a:ext cx="727233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2400">
                <a:latin typeface=".VnVogue" pitchFamily="34" charset="0"/>
              </a:rPr>
              <a:t>+ Cách chơi: Cô chia trẻ làm 3 đội thi đua chọn rau không cùng nhóm, mỗi câu trả lời đúng dành được 1 bông hoa, hết thời gian đội nào giành được nhiều hoa hơn thì thắng.</a:t>
            </a:r>
            <a:endParaRPr lang="vi-VN" altLang="en-US" sz="2400">
              <a:latin typeface=".VnVogue" pitchFamily="34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495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3" descr="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6749"/>
            <a:ext cx="3747021" cy="29586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4" descr="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29" y="3549223"/>
            <a:ext cx="3717668" cy="30068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5" descr="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58" y="3549223"/>
            <a:ext cx="3816424" cy="29518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58" y="212014"/>
            <a:ext cx="3816423" cy="29834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889000"/>
            <a:ext cx="7345363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03575" y="5757863"/>
            <a:ext cx="2160588" cy="5762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rgbClr val="FF0000"/>
                </a:solidFill>
              </a:rPr>
              <a:t>Quả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chua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3175"/>
            <a:ext cx="912495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4" descr="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01480"/>
            <a:ext cx="3721014" cy="29114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6" descr="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3924053" cy="30243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7" descr="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440" y="359536"/>
            <a:ext cx="3669914" cy="29963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11719"/>
            <a:ext cx="3924053" cy="30243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620713"/>
            <a:ext cx="74168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35375" y="5229225"/>
            <a:ext cx="1728788" cy="6477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rền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9126538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 descr="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54887"/>
            <a:ext cx="3528392" cy="31416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8" descr="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3429000"/>
            <a:ext cx="3716478" cy="31675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Lợi ích của dưa chuộ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5563"/>
            <a:ext cx="3528392" cy="28891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2041" y="235562"/>
            <a:ext cx="3716478" cy="28891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76250"/>
            <a:ext cx="7200900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92500" y="5445125"/>
            <a:ext cx="1655763" cy="6477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khung4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WordArt 3"/>
          <p:cNvSpPr>
            <a:spLocks noChangeArrowheads="1" noChangeShapeType="1" noTextEdit="1"/>
          </p:cNvSpPr>
          <p:nvPr/>
        </p:nvSpPr>
        <p:spPr bwMode="auto">
          <a:xfrm>
            <a:off x="2411413" y="260350"/>
            <a:ext cx="3671887" cy="18970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Black"/>
              </a:rPr>
              <a:t>Trò chơi 2::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.VnBlack"/>
            </a:endParaRPr>
          </a:p>
        </p:txBody>
      </p:sp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1736725" y="2565400"/>
            <a:ext cx="6048375" cy="1208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một số loaị rau</a:t>
            </a:r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852488" y="4213225"/>
            <a:ext cx="7381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en-US" sz="2400">
                <a:latin typeface=".VnVogue" pitchFamily="34" charset="0"/>
              </a:rPr>
              <a:t>+ 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Cách chơi</a:t>
            </a:r>
            <a:r>
              <a:rPr lang="pt-BR" altLang="en-US" sz="2400">
                <a:latin typeface=".VnVogue" pitchFamily="34" charset="0"/>
              </a:rPr>
              <a:t>: Cho trẻ </a:t>
            </a:r>
            <a:r>
              <a:rPr lang="de-DE" altLang="en-US" sz="2400">
                <a:latin typeface=".VnVogue" pitchFamily="34" charset="0"/>
              </a:rPr>
              <a:t>chia trẻ làm 3 đội thi đua chọn rau theo yêu cầu của cô. Hết thời gian đội nào chọn được nhiều rau đúng yêu cầu của cô hơn thì thắng.</a:t>
            </a:r>
            <a:endParaRPr lang="vi-VN" altLang="en-US" sz="2400">
              <a:latin typeface=".VnVogue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533400" y="2667000"/>
            <a:ext cx="784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1" name="Picture 3" descr="a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Hình nền Đơn Giản Màu Trắng đường Nét Nền Màu Hồng, Màu Trắng, Dòng, Trắng  Background Vector để tải xuống miễn phí - Pngtre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93213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3" descr="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00" y="404664"/>
            <a:ext cx="7787209" cy="51125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76600" y="5876925"/>
            <a:ext cx="2447925" cy="5048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</a:rPr>
              <a:t>Rau </a:t>
            </a:r>
            <a:r>
              <a:rPr lang="en-US" sz="2800" dirty="0" err="1">
                <a:solidFill>
                  <a:srgbClr val="FF0000"/>
                </a:solidFill>
              </a:rPr>
              <a:t>cải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chíp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7938"/>
            <a:ext cx="9126538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6" descr="100+ Hình nền màu xanh lá cây cho Powerpoint chất lượng c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.VnVogue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60750" y="5538788"/>
            <a:ext cx="2087563" cy="5762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rgbClr val="FF0000"/>
                </a:solidFill>
              </a:rPr>
              <a:t>Củ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hào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125" name="AutoShape 8" descr="Hình nền Đơn Giản Màu Trắng đường Nét Nền Màu Hồng, Màu Trắng, Dòng, Trắng  Background Vector để tải xuống miễn phí - Pngtree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.VnVogue" pitchFamily="34" charset="0"/>
            </a:endParaRPr>
          </a:p>
        </p:txBody>
      </p:sp>
      <p:pic>
        <p:nvPicPr>
          <p:cNvPr id="9" name="Picture 10" descr="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312738"/>
            <a:ext cx="7479233" cy="49164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538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404664"/>
            <a:ext cx="6984776" cy="44644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3203575" y="5084763"/>
            <a:ext cx="1655763" cy="5048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rgbClr val="FF0000"/>
                </a:solidFill>
              </a:rPr>
              <a:t>Củ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rốt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55913"/>
            <a:ext cx="82296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3175"/>
            <a:ext cx="912495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3627" y="548680"/>
            <a:ext cx="6696744" cy="44644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3071813" y="5400675"/>
            <a:ext cx="2147887" cy="6207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rgbClr val="FF0000"/>
                </a:solidFill>
              </a:rPr>
              <a:t>Quả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chua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4763"/>
            <a:ext cx="9126537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</a:t>
            </a:r>
            <a:endParaRPr lang="vi-V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10" descr="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65" y="1561384"/>
            <a:ext cx="4248150" cy="34558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3" descr="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132" y="1561384"/>
            <a:ext cx="4248150" cy="34558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265738"/>
            <a:ext cx="1512888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265738"/>
            <a:ext cx="19431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131012khung-anh-kich-thuoc-l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Content Placeholder 11"/>
          <p:cNvSpPr>
            <a:spLocks/>
          </p:cNvSpPr>
          <p:nvPr/>
        </p:nvSpPr>
        <p:spPr bwMode="auto">
          <a:xfrm>
            <a:off x="304800" y="1447800"/>
            <a:ext cx="8839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vi-VN" sz="2800" i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  <a:defRPr/>
            </a:pPr>
            <a:r>
              <a:rPr lang="vi-VN" sz="6000" b="1" dirty="0">
                <a:solidFill>
                  <a:srgbClr val="CF270B"/>
                </a:solidFill>
                <a:cs typeface="Arial" charset="0"/>
              </a:rPr>
              <a:t>Mở rộng</a:t>
            </a:r>
            <a:endParaRPr lang="en-US" sz="6000" b="1" dirty="0">
              <a:solidFill>
                <a:srgbClr val="CF270B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4670425"/>
            <a:ext cx="2414588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loại rau ăn lá</a:t>
            </a:r>
            <a:endParaRPr lang="vi-V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2" name="Picture 4" descr="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0" y="1556791"/>
            <a:ext cx="2682875" cy="23615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988" y="1556791"/>
            <a:ext cx="2544762" cy="23615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21163"/>
            <a:ext cx="2649538" cy="21891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0" y="4221163"/>
            <a:ext cx="2682875" cy="21891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221163"/>
            <a:ext cx="2590800" cy="21891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Rau ngót BB&amp;CC gói 300g - Đặt hàng Coop Onlin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45" y="1614105"/>
            <a:ext cx="2519958" cy="23042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loại ra ăn củ</a:t>
            </a:r>
            <a:endParaRPr lang="vi-V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Picture 7" descr="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9" y="1574930"/>
            <a:ext cx="2619375" cy="23050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8" descr="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574931"/>
            <a:ext cx="2520950" cy="22985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9" descr="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574931"/>
            <a:ext cx="2686050" cy="22985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11" descr="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62" y="4488520"/>
            <a:ext cx="2455863" cy="20426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Phân Biệt Củ Sắn Và Củ Sắn Dâ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504" y="4437062"/>
            <a:ext cx="2664296" cy="20941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1 KG Củ sắn Đà Lạt (Tươi Ngon mỗi ngày) - Nhất Tín Foo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469039"/>
            <a:ext cx="2619375" cy="20621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187</Words>
  <Application>Microsoft Office PowerPoint</Application>
  <PresentationFormat>On-screen Show (4:3)</PresentationFormat>
  <Paragraphs>28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.VnBlack</vt:lpstr>
      <vt:lpstr>.VnVogue</vt:lpstr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</vt:lpstr>
      <vt:lpstr>PowerPoint Presentation</vt:lpstr>
      <vt:lpstr>Các loại rau ăn lá</vt:lpstr>
      <vt:lpstr>Các loại ra ăn củ</vt:lpstr>
      <vt:lpstr>Các loại rau ăn quả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PhuongThao</dc:creator>
  <cp:lastModifiedBy>LENOVO</cp:lastModifiedBy>
  <cp:revision>23</cp:revision>
  <dcterms:created xsi:type="dcterms:W3CDTF">2017-02-20T15:41:10Z</dcterms:created>
  <dcterms:modified xsi:type="dcterms:W3CDTF">2023-03-28T12:30:26Z</dcterms:modified>
</cp:coreProperties>
</file>