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1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C1DF-95C4-42C6-B018-9B1310203256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gif"/><Relationship Id="rId7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0459" y="172483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5595" y="695703"/>
            <a:ext cx="5812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6073" y="1556082"/>
            <a:ext cx="416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9677" y="2949117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0459" y="3505200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Giáo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viên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b="1" dirty="0" err="1">
                <a:solidFill>
                  <a:srgbClr val="002060"/>
                </a:solidFill>
              </a:rPr>
              <a:t>Lê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Thị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Hòa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5575" y="4038600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4B66E1E-E891-A524-9DCB-854CE1CD5875}"/>
              </a:ext>
            </a:extLst>
          </p:cNvPr>
          <p:cNvSpPr txBox="1"/>
          <p:nvPr/>
        </p:nvSpPr>
        <p:spPr>
          <a:xfrm>
            <a:off x="3657600" y="25169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6AA2AE2-3B9E-418E-CF6F-10EA2B8E00CC}"/>
              </a:ext>
            </a:extLst>
          </p:cNvPr>
          <p:cNvSpPr txBox="1"/>
          <p:nvPr/>
        </p:nvSpPr>
        <p:spPr>
          <a:xfrm rot="10800000" flipV="1">
            <a:off x="3246581" y="2100750"/>
            <a:ext cx="265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Làm quen văn học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D35CD62-3D6C-56D7-B16C-798872773FFA}"/>
              </a:ext>
            </a:extLst>
          </p:cNvPr>
          <p:cNvSpPr txBox="1"/>
          <p:nvPr/>
        </p:nvSpPr>
        <p:spPr>
          <a:xfrm>
            <a:off x="3657600" y="25169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99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221343"/>
            <a:ext cx="3832226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ring-smiley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600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ong nh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7" y="47244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leu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>
            <a:off x="8121559" y="4844015"/>
            <a:ext cx="976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GaC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114800"/>
            <a:ext cx="2432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44218E-6 L -0.425 -0.244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2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6" y="-32657"/>
            <a:ext cx="9192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3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400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7588"/>
            <a:ext cx="838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Chim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8125"/>
            <a:ext cx="4038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OngGi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824151"/>
            <a:ext cx="4076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625 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2" descr="spring-smiley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OngGia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9127"/>
            <a:ext cx="47625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Pi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050"/>
            <a:ext cx="9372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 descr="Ech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4988"/>
            <a:ext cx="1905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may as Smart Object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609600"/>
            <a:ext cx="25066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4089E-6 L -0.31042 0.1637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81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6" descr="OngChao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155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aC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728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i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838200"/>
            <a:ext cx="2971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c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752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895600" y="7620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76600" y="0"/>
            <a:ext cx="5562600" cy="990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914400" y="0"/>
            <a:ext cx="7239000" cy="990600"/>
          </a:xfrm>
          <a:prstGeom prst="cloudCallout">
            <a:avLst>
              <a:gd name="adj1" fmla="val -57787"/>
              <a:gd name="adj2" fmla="val 49199"/>
            </a:avLst>
          </a:prstGeom>
          <a:solidFill>
            <a:srgbClr val="99CC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Trong truyên có những nhân vật nào?</a:t>
            </a:r>
          </a:p>
        </p:txBody>
      </p:sp>
    </p:spTree>
    <p:extLst>
      <p:ext uri="{BB962C8B-B14F-4D97-AF65-F5344CB8AC3E}">
        <p14:creationId xmlns:p14="http://schemas.microsoft.com/office/powerpoint/2010/main" val="28174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9" descr="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624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832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705600" y="914400"/>
            <a:ext cx="2209800" cy="2438400"/>
          </a:xfrm>
          <a:prstGeom prst="wedgeEllipseCallout">
            <a:avLst>
              <a:gd name="adj1" fmla="val -17889"/>
              <a:gd name="adj2" fmla="val 69986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657600" y="304800"/>
            <a:ext cx="31242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Gà con ngoan quá</a:t>
            </a:r>
          </a:p>
        </p:txBody>
      </p:sp>
    </p:spTree>
    <p:extLst>
      <p:ext uri="{BB962C8B-B14F-4D97-AF65-F5344CB8AC3E}">
        <p14:creationId xmlns:p14="http://schemas.microsoft.com/office/powerpoint/2010/main" val="3744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0" y="-20782"/>
            <a:ext cx="9144000" cy="687878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1676400" y="3276600"/>
            <a:ext cx="762000" cy="3581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H="1" flipV="1">
            <a:off x="3657600" y="3962400"/>
            <a:ext cx="609600" cy="2895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3657600" y="1600200"/>
            <a:ext cx="2057400" cy="2362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3505200" y="1524000"/>
            <a:ext cx="1752600" cy="1295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3429000" y="533400"/>
            <a:ext cx="381000" cy="2286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2590800" y="228600"/>
            <a:ext cx="152400" cy="2438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H="1" flipV="1">
            <a:off x="1219200" y="609600"/>
            <a:ext cx="1371600" cy="1905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 flipV="1">
            <a:off x="838200" y="1295400"/>
            <a:ext cx="1600200" cy="2057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0" y="457200"/>
            <a:ext cx="1066800" cy="213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33400" y="304800"/>
            <a:ext cx="1143000" cy="1676400"/>
          </a:xfrm>
          <a:prstGeom prst="star16">
            <a:avLst>
              <a:gd name="adj" fmla="val 375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>
            <a:off x="0" y="1524000"/>
            <a:ext cx="2209800" cy="2286000"/>
          </a:xfrm>
          <a:prstGeom prst="star32">
            <a:avLst>
              <a:gd name="adj" fmla="val 375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23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irregularSeal2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24" descr="Ch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762000"/>
            <a:ext cx="3581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7" descr="OngG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467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28"/>
          <p:cNvSpPr>
            <a:spLocks noChangeArrowheads="1"/>
          </p:cNvSpPr>
          <p:nvPr/>
        </p:nvSpPr>
        <p:spPr bwMode="auto">
          <a:xfrm>
            <a:off x="4876800" y="0"/>
            <a:ext cx="3352800" cy="990600"/>
          </a:xfrm>
          <a:prstGeom prst="cloudCallout">
            <a:avLst>
              <a:gd name="adj1" fmla="val -48060"/>
              <a:gd name="adj2" fmla="val 5688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CCFF33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9" name="AutoShape 32"/>
          <p:cNvSpPr>
            <a:spLocks noChangeArrowheads="1"/>
          </p:cNvSpPr>
          <p:nvPr/>
        </p:nvSpPr>
        <p:spPr bwMode="auto">
          <a:xfrm>
            <a:off x="6781800" y="1143000"/>
            <a:ext cx="2362200" cy="1752600"/>
          </a:xfrm>
          <a:prstGeom prst="wedgeEllipseCallout">
            <a:avLst>
              <a:gd name="adj1" fmla="val -29167"/>
              <a:gd name="adj2" fmla="val 6730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Bạn chim ngoan quá</a:t>
            </a:r>
          </a:p>
        </p:txBody>
      </p:sp>
    </p:spTree>
    <p:extLst>
      <p:ext uri="{BB962C8B-B14F-4D97-AF65-F5344CB8AC3E}">
        <p14:creationId xmlns:p14="http://schemas.microsoft.com/office/powerpoint/2010/main" val="1744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 descr="Ech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OngGi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4762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133600" y="1752600"/>
            <a:ext cx="1371600" cy="2209800"/>
          </a:xfrm>
          <a:prstGeom prst="wedgeEllipseCallout">
            <a:avLst>
              <a:gd name="adj1" fmla="val -45139"/>
              <a:gd name="adj2" fmla="val 69972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29200" y="0"/>
            <a:ext cx="2667000" cy="14478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257800" y="0"/>
            <a:ext cx="33528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Cóc vàng ngoan quá</a:t>
            </a:r>
          </a:p>
        </p:txBody>
      </p:sp>
    </p:spTree>
    <p:extLst>
      <p:ext uri="{BB962C8B-B14F-4D97-AF65-F5344CB8AC3E}">
        <p14:creationId xmlns:p14="http://schemas.microsoft.com/office/powerpoint/2010/main" val="5604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Techsi.vn</cp:lastModifiedBy>
  <cp:revision>6</cp:revision>
  <dcterms:created xsi:type="dcterms:W3CDTF">2023-12-10T12:27:28Z</dcterms:created>
  <dcterms:modified xsi:type="dcterms:W3CDTF">2023-12-28T10:01:34Z</dcterms:modified>
</cp:coreProperties>
</file>