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FFFF00"/>
    <a:srgbClr val="0000CC"/>
    <a:srgbClr val="0000FF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428F-B6AF-42BB-BC0F-0ED7DED133D3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E99AA-8DEE-44A9-BADC-6E6F1B4294D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93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5E983-305E-480F-9D10-47BFDFA9AB9C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BB072-3C41-40FB-91F1-576188AF70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43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B66F-DCF2-490E-B90D-F1A762307012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89652-7963-49C5-B79E-5B06DB721BC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76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33095-522E-44A8-92AA-D6E3C317EF8F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80CDD-BECD-4339-ACC8-E3997373927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32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A5F2-E6C8-4384-B952-C6890D277C2D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4776-4E4E-4F6C-B1F3-6B892FD2B7E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3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67E1D-63AF-4C8E-B80E-5EB9B6C56C2B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E6851-4452-455C-801C-C5EA4EAA4C7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12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6977-FE42-4E90-BC75-74B7BD9D61DE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C8C-F25E-44E5-BC6C-1ECBA5E77C9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85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3CEC-EAE6-4D70-933F-8719A2ED0BD7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D7F9-2304-484C-B9CF-05F7DA65433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02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F9E11-CBA9-480A-9FD8-F028FB08C1E4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842B-26B7-4C4C-8522-3F0622D44B5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21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B80E-6279-404E-A60E-5ABEB1E64EA8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5472-0D49-49E4-920D-56D222468C3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75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6017-059D-488C-8E11-CCCAD27EB01A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2F547-997C-4EDF-90D7-8009003BF0D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88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E21D7F-45FC-400C-8984-2C4EBA1329A0}" type="datetimeFigureOut">
              <a:rPr lang="vi-VN"/>
              <a:pPr>
                <a:defRPr/>
              </a:pPr>
              <a:t>24/12/2022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6B90BF-76B2-449C-8EA9-8B5812BBDCA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335213" y="198438"/>
            <a:ext cx="5078412" cy="58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vi-VN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1774825" y="782638"/>
            <a:ext cx="662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  <a:endParaRPr lang="vi-VN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527300" y="1725613"/>
            <a:ext cx="4760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0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2899569" y="2767806"/>
            <a:ext cx="321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2527300" y="3429000"/>
            <a:ext cx="3957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 tài: Khám phá giáng sinh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2547938" y="4121150"/>
            <a:ext cx="2497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Lứa tuổi: 4-5 tuổi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2527300" y="4751388"/>
            <a:ext cx="4141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 viên: Trần Thị Bích Liên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/>
      <p:bldP spid="2053" grpId="0"/>
      <p:bldP spid="2054" grpId="0"/>
      <p:bldP spid="2055" grpId="0"/>
      <p:bldP spid="2056" grpId="0"/>
      <p:bldP spid="20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4763" y="266700"/>
            <a:ext cx="7010400" cy="647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Đâu là trang phục của ông già noel?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30338"/>
            <a:ext cx="3182938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430338"/>
            <a:ext cx="3144837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752600" y="4252913"/>
            <a:ext cx="685800" cy="7000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1</a:t>
            </a:r>
            <a:endParaRPr lang="vi-VN" sz="3600" b="1">
              <a:solidFill>
                <a:srgbClr val="FF0066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91275" y="4252913"/>
            <a:ext cx="695325" cy="7000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2</a:t>
            </a:r>
            <a:endParaRPr lang="vi-VN" sz="36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5938 -0.00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28600"/>
            <a:ext cx="83820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Hoạt động diễn ra trong ngày giáng sinh là gì?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5888"/>
            <a:ext cx="2624138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2819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752600" y="4252913"/>
            <a:ext cx="685800" cy="7000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1</a:t>
            </a:r>
            <a:endParaRPr lang="vi-VN" sz="3600" b="1">
              <a:solidFill>
                <a:srgbClr val="FF0066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96000" y="4260850"/>
            <a:ext cx="685800" cy="698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2</a:t>
            </a:r>
            <a:endParaRPr lang="vi-VN" sz="36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0.2816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7083 0.006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4925"/>
            <a:ext cx="9525001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152650" y="1905000"/>
            <a:ext cx="50101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hoạt động diễn ra trong ngày giáng sinh</a:t>
            </a:r>
            <a:endParaRPr lang="vi-VN" sz="4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1913"/>
            <a:ext cx="9137650" cy="68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742113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5410200"/>
            <a:ext cx="25908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 quà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6294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3086100" y="5611813"/>
            <a:ext cx="2743200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20638"/>
            <a:ext cx="9144001" cy="6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248400" cy="369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1300" y="5375275"/>
            <a:ext cx="34290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trí cây thông noel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705600" cy="4110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3429000" y="4419600"/>
            <a:ext cx="2895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nhà thờ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28600"/>
            <a:ext cx="71342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5472113"/>
            <a:ext cx="32004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già noel tặng quà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295400" y="2547938"/>
            <a:ext cx="6629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8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AutoShape 4" descr="Bộ ảnh nền giáng sinh đẹp cho máy tính và điện thoại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4" name="AutoShape 6" descr="Bộ ảnh nền giáng sinh đẹp cho máy tính và điện thoại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1371600" y="209550"/>
            <a:ext cx="6553200" cy="5254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Cây gì thường có vào dịp noel? 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06538"/>
            <a:ext cx="308292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655763"/>
            <a:ext cx="3243262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693863" y="4800600"/>
            <a:ext cx="685800" cy="7000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1</a:t>
            </a:r>
            <a:endParaRPr lang="vi-VN" sz="3600" b="1">
              <a:solidFill>
                <a:srgbClr val="FF006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53200" y="4692650"/>
            <a:ext cx="685800" cy="7000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66"/>
                </a:solidFill>
              </a:rPr>
              <a:t>2</a:t>
            </a:r>
            <a:endParaRPr lang="vi-VN" sz="36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112</Words>
  <Application>Microsoft Office PowerPoint</Application>
  <PresentationFormat>On-screen Show (4:3)</PresentationFormat>
  <Paragraphs>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LENOVO</cp:lastModifiedBy>
  <cp:revision>25</cp:revision>
  <dcterms:created xsi:type="dcterms:W3CDTF">2022-12-19T02:20:33Z</dcterms:created>
  <dcterms:modified xsi:type="dcterms:W3CDTF">2022-12-24T13:42:36Z</dcterms:modified>
</cp:coreProperties>
</file>