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87" r:id="rId4"/>
    <p:sldId id="269" r:id="rId5"/>
    <p:sldId id="276" r:id="rId6"/>
    <p:sldId id="283" r:id="rId7"/>
    <p:sldId id="258" r:id="rId8"/>
    <p:sldId id="264" r:id="rId9"/>
    <p:sldId id="284" r:id="rId10"/>
    <p:sldId id="288" r:id="rId11"/>
    <p:sldId id="260" r:id="rId12"/>
    <p:sldId id="261" r:id="rId13"/>
    <p:sldId id="282" r:id="rId14"/>
    <p:sldId id="259" r:id="rId15"/>
    <p:sldId id="285" r:id="rId16"/>
    <p:sldId id="263" r:id="rId17"/>
    <p:sldId id="279" r:id="rId18"/>
    <p:sldId id="280" r:id="rId19"/>
    <p:sldId id="290" r:id="rId20"/>
    <p:sldId id="274" r:id="rId21"/>
    <p:sldId id="286" r:id="rId22"/>
    <p:sldId id="268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9621E-43D4-44BF-8554-7498481F058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9697F-41D8-4422-A381-9A83D7B9E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3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9697F-41D8-4422-A381-9A83D7B9E5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91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9697F-41D8-4422-A381-9A83D7B9E5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76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9697F-41D8-4422-A381-9A83D7B9E5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18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9697F-41D8-4422-A381-9A83D7B9E5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59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9697F-41D8-4422-A381-9A83D7B9E5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29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9697F-41D8-4422-A381-9A83D7B9E5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30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9697F-41D8-4422-A381-9A83D7B9E5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3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9697F-41D8-4422-A381-9A83D7B9E5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930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9697F-41D8-4422-A381-9A83D7B9E5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82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9697F-41D8-4422-A381-9A83D7B9E5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04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2ADA-465E-45A9-BA62-204F6E46D03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659A-9577-4423-97C0-60031D0F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6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2ADA-465E-45A9-BA62-204F6E46D03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659A-9577-4423-97C0-60031D0F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3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2ADA-465E-45A9-BA62-204F6E46D03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659A-9577-4423-97C0-60031D0F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24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25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53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58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22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77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06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73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2ADA-465E-45A9-BA62-204F6E46D03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659A-9577-4423-97C0-60031D0F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2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63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2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2ADA-465E-45A9-BA62-204F6E46D03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659A-9577-4423-97C0-60031D0F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66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2ADA-465E-45A9-BA62-204F6E46D03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659A-9577-4423-97C0-60031D0F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8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2ADA-465E-45A9-BA62-204F6E46D03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659A-9577-4423-97C0-60031D0F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5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2ADA-465E-45A9-BA62-204F6E46D03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659A-9577-4423-97C0-60031D0F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8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2ADA-465E-45A9-BA62-204F6E46D03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659A-9577-4423-97C0-60031D0F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6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2ADA-465E-45A9-BA62-204F6E46D03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659A-9577-4423-97C0-60031D0F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23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2ADA-465E-45A9-BA62-204F6E46D03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659A-9577-4423-97C0-60031D0F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1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02ADA-465E-45A9-BA62-204F6E46D03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0659A-9577-4423-97C0-60031D0F2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9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1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notesSlide" Target="../notesSlides/notesSlide7.xml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3.jp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notesSlide" Target="../notesSlides/notesSlide8.xml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3.jpg"/><Relationship Id="rId9" Type="http://schemas.microsoft.com/office/2007/relationships/hdphoto" Target="../media/hdphoto4.wdp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9.jf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2.wav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40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eg"/><Relationship Id="rId12" Type="http://schemas.openxmlformats.org/officeDocument/2006/relationships/image" Target="../media/image15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jfif"/><Relationship Id="rId11" Type="http://schemas.openxmlformats.org/officeDocument/2006/relationships/image" Target="../media/image14.jpg"/><Relationship Id="rId5" Type="http://schemas.openxmlformats.org/officeDocument/2006/relationships/image" Target="../media/image8.jfif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0658DE-D04E-49E4-9CBF-AEA251EAE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174" y="0"/>
            <a:ext cx="13583478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401" y="30669"/>
            <a:ext cx="8229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29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65" y="800110"/>
            <a:ext cx="970068" cy="9431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266" y="2493644"/>
            <a:ext cx="10249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2586" y="3293754"/>
            <a:ext cx="95068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 – 5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0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56729" r="16748" b="30374"/>
          <a:stretch/>
        </p:blipFill>
        <p:spPr>
          <a:xfrm>
            <a:off x="4565180" y="3703317"/>
            <a:ext cx="2964581" cy="664143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514" t="-3832" r="219179" b="6541"/>
          <a:stretch/>
        </p:blipFill>
        <p:spPr>
          <a:xfrm>
            <a:off x="-856649" y="644893"/>
            <a:ext cx="3185963" cy="5009945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8" t="10841" r="29336" b="13272"/>
          <a:stretch/>
        </p:blipFill>
        <p:spPr>
          <a:xfrm>
            <a:off x="6230351" y="1354753"/>
            <a:ext cx="741145" cy="3907857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8" t="11040" r="45707" b="43352"/>
          <a:stretch/>
        </p:blipFill>
        <p:spPr>
          <a:xfrm>
            <a:off x="4565180" y="1354753"/>
            <a:ext cx="1665171" cy="2348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72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998" r="8955" b="4409"/>
          <a:stretch/>
        </p:blipFill>
        <p:spPr>
          <a:xfrm>
            <a:off x="4248150" y="638175"/>
            <a:ext cx="3733800" cy="5000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04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D1582B-ADD8-470C-9D32-12FD5A9FAE55}"/>
              </a:ext>
            </a:extLst>
          </p:cNvPr>
          <p:cNvSpPr/>
          <p:nvPr/>
        </p:nvSpPr>
        <p:spPr>
          <a:xfrm>
            <a:off x="452761" y="125895"/>
            <a:ext cx="7953448" cy="35654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DB2FAE3-251C-4B57-B7A9-8DACF1C30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818" y="-84470"/>
            <a:ext cx="3342589" cy="33425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196" y="4251229"/>
            <a:ext cx="2603834" cy="22715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F3BB8C-6F42-4F1B-9802-8F01E8594F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8" y="4041914"/>
            <a:ext cx="1524000" cy="27467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B83E70-FD5B-431D-90F2-886147A8BA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25" y="4041915"/>
            <a:ext cx="1524000" cy="27467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43175A-FA06-4AAE-8214-974CEF5DD5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043" y="4041915"/>
            <a:ext cx="1524000" cy="26901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B3CBCB-75D9-4180-B218-4F35BBE158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20" y="4041915"/>
            <a:ext cx="1524000" cy="26901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FC0BF21-5B06-4BA6-A482-3952A938BE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17" b="97500" l="10000" r="90000">
                        <a14:foregroundMark x1="45938" y1="7917" x2="45938" y2="7917"/>
                        <a14:foregroundMark x1="50156" y1="5417" x2="50156" y2="5417"/>
                        <a14:foregroundMark x1="59062" y1="82396" x2="59062" y2="82396"/>
                        <a14:foregroundMark x1="49375" y1="74063" x2="49375" y2="74063"/>
                        <a14:foregroundMark x1="39063" y1="68229" x2="39063" y2="68229"/>
                        <a14:foregroundMark x1="37656" y1="76979" x2="39688" y2="78646"/>
                        <a14:foregroundMark x1="58438" y1="95417" x2="58438" y2="95417"/>
                        <a14:foregroundMark x1="45313" y1="96667" x2="45313" y2="96667"/>
                        <a14:foregroundMark x1="37656" y1="95833" x2="37656" y2="95833"/>
                        <a14:foregroundMark x1="58438" y1="95833" x2="58438" y2="95833"/>
                        <a14:foregroundMark x1="57656" y1="96250" x2="57656" y2="96250"/>
                        <a14:foregroundMark x1="55625" y1="97500" x2="55625" y2="97500"/>
                        <a14:foregroundMark x1="42500" y1="95000" x2="42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" y="383466"/>
            <a:ext cx="1912342" cy="31666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B3021E9-3C0C-43B7-8465-EB3EB630B2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17" b="97500" l="10000" r="90000">
                        <a14:foregroundMark x1="45938" y1="7917" x2="45938" y2="7917"/>
                        <a14:foregroundMark x1="50156" y1="5417" x2="50156" y2="5417"/>
                        <a14:foregroundMark x1="59062" y1="82396" x2="59062" y2="82396"/>
                        <a14:foregroundMark x1="49375" y1="74063" x2="49375" y2="74063"/>
                        <a14:foregroundMark x1="39063" y1="68229" x2="39063" y2="68229"/>
                        <a14:foregroundMark x1="37656" y1="76979" x2="39688" y2="78646"/>
                        <a14:foregroundMark x1="58438" y1="95417" x2="58438" y2="95417"/>
                        <a14:foregroundMark x1="45313" y1="96667" x2="45313" y2="96667"/>
                        <a14:foregroundMark x1="37656" y1="95833" x2="37656" y2="95833"/>
                        <a14:foregroundMark x1="58438" y1="95833" x2="58438" y2="95833"/>
                        <a14:foregroundMark x1="57656" y1="96250" x2="57656" y2="96250"/>
                        <a14:foregroundMark x1="55625" y1="97500" x2="55625" y2="97500"/>
                        <a14:foregroundMark x1="42500" y1="95000" x2="42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03" y="301898"/>
            <a:ext cx="1912342" cy="316665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6596B20-7D0B-4C93-B35A-9CD0D13EB3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17" b="97500" l="10000" r="90000">
                        <a14:foregroundMark x1="45938" y1="7917" x2="45938" y2="7917"/>
                        <a14:foregroundMark x1="50156" y1="5417" x2="50156" y2="5417"/>
                        <a14:foregroundMark x1="59062" y1="82396" x2="59062" y2="82396"/>
                        <a14:foregroundMark x1="49375" y1="74063" x2="49375" y2="74063"/>
                        <a14:foregroundMark x1="39063" y1="68229" x2="39063" y2="68229"/>
                        <a14:foregroundMark x1="37656" y1="76979" x2="39688" y2="78646"/>
                        <a14:foregroundMark x1="58438" y1="95417" x2="58438" y2="95417"/>
                        <a14:foregroundMark x1="45313" y1="96667" x2="45313" y2="96667"/>
                        <a14:foregroundMark x1="37656" y1="95833" x2="37656" y2="95833"/>
                        <a14:foregroundMark x1="58438" y1="95833" x2="58438" y2="95833"/>
                        <a14:foregroundMark x1="57656" y1="96250" x2="57656" y2="96250"/>
                        <a14:foregroundMark x1="55625" y1="97500" x2="55625" y2="97500"/>
                        <a14:foregroundMark x1="42500" y1="95000" x2="42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42" y="301898"/>
            <a:ext cx="1912342" cy="31666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B86D159-4B31-411C-B444-52CE7497E9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17" b="97500" l="10000" r="90000">
                        <a14:foregroundMark x1="45938" y1="7917" x2="45938" y2="7917"/>
                        <a14:foregroundMark x1="50156" y1="5417" x2="50156" y2="5417"/>
                        <a14:foregroundMark x1="59062" y1="82396" x2="59062" y2="82396"/>
                        <a14:foregroundMark x1="49375" y1="74063" x2="49375" y2="74063"/>
                        <a14:foregroundMark x1="39063" y1="68229" x2="39063" y2="68229"/>
                        <a14:foregroundMark x1="37656" y1="76979" x2="39688" y2="78646"/>
                        <a14:foregroundMark x1="58438" y1="95417" x2="58438" y2="95417"/>
                        <a14:foregroundMark x1="45313" y1="96667" x2="45313" y2="96667"/>
                        <a14:foregroundMark x1="37656" y1="95833" x2="37656" y2="95833"/>
                        <a14:foregroundMark x1="58438" y1="95833" x2="58438" y2="95833"/>
                        <a14:foregroundMark x1="57656" y1="96250" x2="57656" y2="96250"/>
                        <a14:foregroundMark x1="55625" y1="97500" x2="55625" y2="97500"/>
                        <a14:foregroundMark x1="42500" y1="95000" x2="42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67" y="262346"/>
            <a:ext cx="1912342" cy="3166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953A94-96B3-442E-8329-B572809F9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397" y="3609821"/>
            <a:ext cx="3342589" cy="3342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51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9DB2FAE3-251C-4B57-B7A9-8DACF1C30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7" y="-232528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60" y="301898"/>
            <a:ext cx="3342589" cy="33425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661" y="301898"/>
            <a:ext cx="3200337" cy="28070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F3BB8C-6F42-4F1B-9802-8F01E8594F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3" y="4041914"/>
            <a:ext cx="1524000" cy="27467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B83E70-FD5B-431D-90F2-886147A8BA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80" y="4041915"/>
            <a:ext cx="1524000" cy="27467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43175A-FA06-4AAE-8214-974CEF5DD5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21" y="4041915"/>
            <a:ext cx="1524000" cy="26901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B3CBCB-75D9-4180-B218-4F35BBE158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20" y="4041915"/>
            <a:ext cx="1524000" cy="26901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FC0BF21-5B06-4BA6-A482-3952A938BE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17" b="97500" l="10000" r="90000">
                        <a14:foregroundMark x1="45938" y1="7917" x2="45938" y2="7917"/>
                        <a14:foregroundMark x1="50156" y1="5417" x2="50156" y2="5417"/>
                        <a14:foregroundMark x1="59062" y1="82396" x2="59062" y2="82396"/>
                        <a14:foregroundMark x1="49375" y1="74063" x2="49375" y2="74063"/>
                        <a14:foregroundMark x1="39063" y1="68229" x2="39063" y2="68229"/>
                        <a14:foregroundMark x1="37656" y1="76979" x2="39688" y2="78646"/>
                        <a14:foregroundMark x1="58438" y1="95417" x2="58438" y2="95417"/>
                        <a14:foregroundMark x1="45313" y1="96667" x2="45313" y2="96667"/>
                        <a14:foregroundMark x1="37656" y1="95833" x2="37656" y2="95833"/>
                        <a14:foregroundMark x1="58438" y1="95833" x2="58438" y2="95833"/>
                        <a14:foregroundMark x1="57656" y1="96250" x2="57656" y2="96250"/>
                        <a14:foregroundMark x1="55625" y1="97500" x2="55625" y2="97500"/>
                        <a14:foregroundMark x1="42500" y1="95000" x2="42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5" y="232528"/>
            <a:ext cx="1912342" cy="31666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B3021E9-3C0C-43B7-8465-EB3EB630B2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17" b="97500" l="10000" r="90000">
                        <a14:foregroundMark x1="45938" y1="7917" x2="45938" y2="7917"/>
                        <a14:foregroundMark x1="50156" y1="5417" x2="50156" y2="5417"/>
                        <a14:foregroundMark x1="59062" y1="82396" x2="59062" y2="82396"/>
                        <a14:foregroundMark x1="49375" y1="74063" x2="49375" y2="74063"/>
                        <a14:foregroundMark x1="39063" y1="68229" x2="39063" y2="68229"/>
                        <a14:foregroundMark x1="37656" y1="76979" x2="39688" y2="78646"/>
                        <a14:foregroundMark x1="58438" y1="95417" x2="58438" y2="95417"/>
                        <a14:foregroundMark x1="45313" y1="96667" x2="45313" y2="96667"/>
                        <a14:foregroundMark x1="37656" y1="95833" x2="37656" y2="95833"/>
                        <a14:foregroundMark x1="58438" y1="95833" x2="58438" y2="95833"/>
                        <a14:foregroundMark x1="57656" y1="96250" x2="57656" y2="96250"/>
                        <a14:foregroundMark x1="55625" y1="97500" x2="55625" y2="97500"/>
                        <a14:foregroundMark x1="42500" y1="95000" x2="42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25" y="301898"/>
            <a:ext cx="1912342" cy="316665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6596B20-7D0B-4C93-B35A-9CD0D13EB3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17" b="97500" l="10000" r="90000">
                        <a14:foregroundMark x1="45938" y1="7917" x2="45938" y2="7917"/>
                        <a14:foregroundMark x1="50156" y1="5417" x2="50156" y2="5417"/>
                        <a14:foregroundMark x1="59062" y1="82396" x2="59062" y2="82396"/>
                        <a14:foregroundMark x1="49375" y1="74063" x2="49375" y2="74063"/>
                        <a14:foregroundMark x1="39063" y1="68229" x2="39063" y2="68229"/>
                        <a14:foregroundMark x1="37656" y1="76979" x2="39688" y2="78646"/>
                        <a14:foregroundMark x1="58438" y1="95417" x2="58438" y2="95417"/>
                        <a14:foregroundMark x1="45313" y1="96667" x2="45313" y2="96667"/>
                        <a14:foregroundMark x1="37656" y1="95833" x2="37656" y2="95833"/>
                        <a14:foregroundMark x1="58438" y1="95833" x2="58438" y2="95833"/>
                        <a14:foregroundMark x1="57656" y1="96250" x2="57656" y2="96250"/>
                        <a14:foregroundMark x1="55625" y1="97500" x2="55625" y2="97500"/>
                        <a14:foregroundMark x1="42500" y1="95000" x2="42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85" y="301898"/>
            <a:ext cx="1912342" cy="31666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B86D159-4B31-411C-B444-52CE7497E9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17" b="97500" l="10000" r="90000">
                        <a14:foregroundMark x1="45938" y1="7917" x2="45938" y2="7917"/>
                        <a14:foregroundMark x1="50156" y1="5417" x2="50156" y2="5417"/>
                        <a14:foregroundMark x1="59062" y1="82396" x2="59062" y2="82396"/>
                        <a14:foregroundMark x1="49375" y1="74063" x2="49375" y2="74063"/>
                        <a14:foregroundMark x1="39063" y1="68229" x2="39063" y2="68229"/>
                        <a14:foregroundMark x1="37656" y1="76979" x2="39688" y2="78646"/>
                        <a14:foregroundMark x1="58438" y1="95417" x2="58438" y2="95417"/>
                        <a14:foregroundMark x1="45313" y1="96667" x2="45313" y2="96667"/>
                        <a14:foregroundMark x1="37656" y1="95833" x2="37656" y2="95833"/>
                        <a14:foregroundMark x1="58438" y1="95833" x2="58438" y2="95833"/>
                        <a14:foregroundMark x1="57656" y1="96250" x2="57656" y2="96250"/>
                        <a14:foregroundMark x1="55625" y1="97500" x2="55625" y2="97500"/>
                        <a14:foregroundMark x1="42500" y1="95000" x2="42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491" y="262346"/>
            <a:ext cx="1912342" cy="31666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8E9730-7080-4AD1-953D-B27FADFE33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224" y="3796716"/>
            <a:ext cx="3126776" cy="30612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1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DF2E75-B312-4B74-B8B5-B9E9E4225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happy-acoustic-guitar-background-music-122614">
            <a:hlinkClick r:id="" action="ppaction://media"/>
            <a:extLst>
              <a:ext uri="{FF2B5EF4-FFF2-40B4-BE49-F238E27FC236}">
                <a16:creationId xmlns:a16="http://schemas.microsoft.com/office/drawing/2014/main" id="{934CF216-F82B-478A-9EC3-CFAADEE75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7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45"/>
            <a:ext cx="12192000" cy="6858000"/>
          </a:xfrm>
        </p:spPr>
      </p:pic>
      <p:sp>
        <p:nvSpPr>
          <p:cNvPr id="8" name="Double Wave 7"/>
          <p:cNvSpPr/>
          <p:nvPr/>
        </p:nvSpPr>
        <p:spPr>
          <a:xfrm>
            <a:off x="1801789" y="1027906"/>
            <a:ext cx="8924925" cy="4498976"/>
          </a:xfrm>
          <a:prstGeom prst="doubleWave">
            <a:avLst>
              <a:gd name="adj1" fmla="val 6250"/>
              <a:gd name="adj2" fmla="val -153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TINH MẮT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95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g\Desktop\ảnh PTGT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345" y="1873116"/>
            <a:ext cx="1171805" cy="106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rang\Desktop\ảnh PTGT\download (1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8806" b="6147"/>
          <a:stretch/>
        </p:blipFill>
        <p:spPr bwMode="auto">
          <a:xfrm>
            <a:off x="1565866" y="3682973"/>
            <a:ext cx="1104620" cy="99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rang\Desktop\ảnh PTGT\images (6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t="10746" r="9467" b="14587"/>
          <a:stretch/>
        </p:blipFill>
        <p:spPr bwMode="auto">
          <a:xfrm>
            <a:off x="1527048" y="5313321"/>
            <a:ext cx="1298664" cy="1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rang\Desktop\ảnh PTGT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86" y="1865698"/>
            <a:ext cx="1173831" cy="10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rang\Desktop\ảnh PTGT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802" y="1871148"/>
            <a:ext cx="1167820" cy="105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Trang\Desktop\ảnh PTGT\download (1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8806" b="6147"/>
          <a:stretch/>
        </p:blipFill>
        <p:spPr bwMode="auto">
          <a:xfrm>
            <a:off x="2834050" y="3698213"/>
            <a:ext cx="1134186" cy="10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Trang\Desktop\ảnh PTGT\images (6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t="10746" r="9467" b="14587"/>
          <a:stretch/>
        </p:blipFill>
        <p:spPr bwMode="auto">
          <a:xfrm>
            <a:off x="3004327" y="5318531"/>
            <a:ext cx="1298664" cy="1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Trang\Desktop\ảnh PTGT\images (6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t="10746" r="9467" b="14587"/>
          <a:stretch/>
        </p:blipFill>
        <p:spPr bwMode="auto">
          <a:xfrm>
            <a:off x="4532272" y="5379489"/>
            <a:ext cx="1298664" cy="1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Trang\Desktop\ảnh PTGT\images (6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t="10746" r="9467" b="14587"/>
          <a:stretch/>
        </p:blipFill>
        <p:spPr bwMode="auto">
          <a:xfrm>
            <a:off x="6072609" y="5379489"/>
            <a:ext cx="1298664" cy="1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589520" y="2191408"/>
            <a:ext cx="2948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11948" y="3926801"/>
            <a:ext cx="2997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5691" y="5685171"/>
            <a:ext cx="306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dong-ho-bao-thuc-17065_1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48916" y="-262135"/>
            <a:ext cx="1219200" cy="187569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9577516" y="49989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20" name="Oval 19"/>
          <p:cNvSpPr/>
          <p:nvPr/>
        </p:nvSpPr>
        <p:spPr>
          <a:xfrm>
            <a:off x="9577516" y="49989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9577516" y="49989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2" name="Oval 21"/>
          <p:cNvSpPr/>
          <p:nvPr/>
        </p:nvSpPr>
        <p:spPr>
          <a:xfrm>
            <a:off x="9577516" y="49989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577516" y="49989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577516" y="49989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9577516" y="49989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Calibri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62103" y="25587"/>
            <a:ext cx="7356609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0503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0" build="allAtOnce"/>
      <p:bldP spid="17" grpId="0" build="allAtOnce"/>
      <p:bldP spid="17" grpId="1" build="allAtOnce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4" grpId="1" animBg="1"/>
      <p:bldP spid="25" grpId="0" animBg="1"/>
      <p:bldP spid="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KY\Desktop\images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9" r="22526"/>
          <a:stretch/>
        </p:blipFill>
        <p:spPr bwMode="auto">
          <a:xfrm>
            <a:off x="2724765" y="1676400"/>
            <a:ext cx="1298864" cy="164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KY\Desktop\images (1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12559" r="25758" b="6633"/>
          <a:stretch/>
        </p:blipFill>
        <p:spPr bwMode="auto">
          <a:xfrm>
            <a:off x="1700714" y="3648746"/>
            <a:ext cx="851916" cy="130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KY\Desktop\imag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54" y="5271523"/>
            <a:ext cx="1080039" cy="14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KY\Desktop\images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9" r="22526"/>
          <a:stretch/>
        </p:blipFill>
        <p:spPr bwMode="auto">
          <a:xfrm>
            <a:off x="1503525" y="1676401"/>
            <a:ext cx="1298864" cy="164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KY\Desktop\images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9" r="22526"/>
          <a:stretch/>
        </p:blipFill>
        <p:spPr bwMode="auto">
          <a:xfrm>
            <a:off x="3856143" y="1676401"/>
            <a:ext cx="1298864" cy="164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SKY\Desktop\images (1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12559" r="25758" b="6633"/>
          <a:stretch/>
        </p:blipFill>
        <p:spPr bwMode="auto">
          <a:xfrm>
            <a:off x="2952505" y="3637277"/>
            <a:ext cx="903639" cy="132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SKY\Desktop\images (1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12559" r="25758" b="6633"/>
          <a:stretch/>
        </p:blipFill>
        <p:spPr bwMode="auto">
          <a:xfrm>
            <a:off x="4035695" y="3657555"/>
            <a:ext cx="837085" cy="128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SKY\Desktop\images (1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12559" r="25758" b="6633"/>
          <a:stretch/>
        </p:blipFill>
        <p:spPr bwMode="auto">
          <a:xfrm>
            <a:off x="5353429" y="3648745"/>
            <a:ext cx="851915" cy="13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SKY\Desktop\imag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124" y="5268666"/>
            <a:ext cx="1080039" cy="14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969788" y="3920966"/>
            <a:ext cx="2424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82306" y="2364318"/>
            <a:ext cx="250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A: Ba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62543" y="5562843"/>
            <a:ext cx="2424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 descr="dong-ho-bao-thuc-17065_1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57944" y="69789"/>
            <a:ext cx="1219200" cy="187569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Calibri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26435" y="18888"/>
            <a:ext cx="8048697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0871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000"/>
                            </p:stCondLst>
                            <p:childTnLst>
                              <p:par>
                                <p:cTn id="1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"/>
                            </p:stCondLst>
                            <p:childTnLst>
                              <p:par>
                                <p:cTn id="1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0"/>
                            </p:stCondLst>
                            <p:childTnLst>
                              <p:par>
                                <p:cTn id="1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build="allAtOnce"/>
      <p:bldP spid="16" grpId="1" build="allAtOnce"/>
      <p:bldP spid="17" grpId="0"/>
      <p:bldP spid="17" grpId="1"/>
      <p:bldP spid="18" grpId="0" build="allAtOnce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g\Desktop\ảnh PTGT\hinh-anh-dong-vat-de-thuong-17-1024x6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2824" r="1047" b="4234"/>
          <a:stretch/>
        </p:blipFill>
        <p:spPr bwMode="auto">
          <a:xfrm>
            <a:off x="1547746" y="1945481"/>
            <a:ext cx="1455095" cy="87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rang\Desktop\ảnh PTGT\slide_335566_3378631_fre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16957" r="13500" b="13577"/>
          <a:stretch/>
        </p:blipFill>
        <p:spPr bwMode="auto">
          <a:xfrm>
            <a:off x="1637662" y="3800770"/>
            <a:ext cx="1278201" cy="90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rang\Desktop\ảnh PTGT\1530623044_930_tuyen-tap-hinh-anh-dong-vat-sieu-dang-yeu-dong-vat-780x4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7807" r="27477"/>
          <a:stretch/>
        </p:blipFill>
        <p:spPr bwMode="auto">
          <a:xfrm>
            <a:off x="1524000" y="5562601"/>
            <a:ext cx="118961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rang\Desktop\ảnh PTGT\hinh-anh-dong-vat-de-thuong-17-1024x6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2824" r="1047" b="4234"/>
          <a:stretch/>
        </p:blipFill>
        <p:spPr bwMode="auto">
          <a:xfrm>
            <a:off x="3343798" y="1945481"/>
            <a:ext cx="1455095" cy="87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rang\Desktop\ảnh PTGT\hinh-anh-dong-vat-de-thuong-17-1024x6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2824" r="1047" b="4234"/>
          <a:stretch/>
        </p:blipFill>
        <p:spPr bwMode="auto">
          <a:xfrm>
            <a:off x="5235865" y="1945481"/>
            <a:ext cx="1455095" cy="87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Trang\Desktop\ảnh PTGT\slide_335566_3378631_fre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16957" r="13500" b="13577"/>
          <a:stretch/>
        </p:blipFill>
        <p:spPr bwMode="auto">
          <a:xfrm>
            <a:off x="3326011" y="3800770"/>
            <a:ext cx="1278201" cy="90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Trang\Desktop\ảnh PTGT\1530623044_930_tuyen-tap-hinh-anh-dong-vat-sieu-dang-yeu-dong-vat-780x4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7807" r="27477"/>
          <a:stretch/>
        </p:blipFill>
        <p:spPr bwMode="auto">
          <a:xfrm>
            <a:off x="4369699" y="5562601"/>
            <a:ext cx="118961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Trang\Desktop\ảnh PTGT\1530623044_930_tuyen-tap-hinh-anh-dong-vat-sieu-dang-yeu-dong-vat-780x4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7807" r="27477"/>
          <a:stretch/>
        </p:blipFill>
        <p:spPr bwMode="auto">
          <a:xfrm>
            <a:off x="2951248" y="5562601"/>
            <a:ext cx="118961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Trang\Desktop\ảnh PTGT\1530623044_930_tuyen-tap-hinh-anh-dong-vat-sieu-dang-yeu-dong-vat-780x4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7807" r="27477"/>
          <a:stretch/>
        </p:blipFill>
        <p:spPr bwMode="auto">
          <a:xfrm>
            <a:off x="5775610" y="5562601"/>
            <a:ext cx="118961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14616" y="2060397"/>
            <a:ext cx="3453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A: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14616" y="4108571"/>
            <a:ext cx="340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B: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09738" y="5633524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dong-ho-bao-thuc-17065_1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57944" y="69789"/>
            <a:ext cx="1219200" cy="1875692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9" name="Oval 18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62104" y="25587"/>
            <a:ext cx="7239000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12378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build="allAtOnce"/>
      <p:bldP spid="15" grpId="0" build="allAtOnce"/>
      <p:bldP spid="16" grpId="0" build="allAtOnce"/>
      <p:bldP spid="16" grpId="1" build="allAtOnce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KY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72" y="3565914"/>
            <a:ext cx="1396815" cy="100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SKY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297" y="3505117"/>
            <a:ext cx="1396815" cy="100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SKY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29" y="3489696"/>
            <a:ext cx="1396815" cy="100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SKY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761" y="3402115"/>
            <a:ext cx="1358504" cy="100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046720" y="2011934"/>
            <a:ext cx="258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9568" y="3699432"/>
            <a:ext cx="2276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 descr="dong-ho-bao-thuc-17065_1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57944" y="69789"/>
            <a:ext cx="1219200" cy="187569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b="1" kern="0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b="1" kern="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b="1" kern="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b="1" kern="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4000" b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b="1" kern="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9686544" y="831818"/>
            <a:ext cx="707788" cy="65008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b="1" kern="0" dirty="0">
                <a:solidFill>
                  <a:prstClr val="black"/>
                </a:solidFill>
                <a:latin typeface="Calibri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2104" y="25587"/>
            <a:ext cx="7239000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28" name="Picture 2" descr="C:\Users\SKY\Desktop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72" y="1945482"/>
            <a:ext cx="1137626" cy="104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SKY\Desktop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937" y="1870220"/>
            <a:ext cx="1137626" cy="104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SKY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726" y="4911566"/>
            <a:ext cx="1359740" cy="13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SKY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835" y="4886085"/>
            <a:ext cx="1359740" cy="13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SKY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72" y="4881085"/>
            <a:ext cx="1359740" cy="13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8209568" y="5301779"/>
            <a:ext cx="2868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71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  <p:bldP spid="3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E65182-2B85-4E1A-81BB-ED241D355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77D757-5515-4706-AD55-BA393FFD19A5}"/>
              </a:ext>
            </a:extLst>
          </p:cNvPr>
          <p:cNvSpPr txBox="1"/>
          <p:nvPr/>
        </p:nvSpPr>
        <p:spPr>
          <a:xfrm>
            <a:off x="-384313" y="2413337"/>
            <a:ext cx="116221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TRÌNH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KÍNH THÔNG MINH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1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3CE979-7AA7-416A-842D-1367C2DC5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82" y="0"/>
            <a:ext cx="1237188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AF02E8-999B-412F-8268-98EADAE8A418}"/>
              </a:ext>
            </a:extLst>
          </p:cNvPr>
          <p:cNvSpPr txBox="1"/>
          <p:nvPr/>
        </p:nvSpPr>
        <p:spPr>
          <a:xfrm>
            <a:off x="1364105" y="1558977"/>
            <a:ext cx="69554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TRÒ CH</a:t>
            </a:r>
            <a:r>
              <a:rPr lang="vi-VN" sz="9600" dirty="0">
                <a:solidFill>
                  <a:srgbClr val="FF0000"/>
                </a:solidFill>
              </a:rPr>
              <a:t>Ơ</a:t>
            </a:r>
            <a:r>
              <a:rPr lang="en-US" sz="9600" dirty="0">
                <a:solidFill>
                  <a:srgbClr val="FF0000"/>
                </a:solidFill>
              </a:rPr>
              <a:t>I </a:t>
            </a:r>
          </a:p>
          <a:p>
            <a:pPr algn="ctr"/>
            <a:r>
              <a:rPr lang="en-US" sz="9600" dirty="0">
                <a:solidFill>
                  <a:srgbClr val="FF0000"/>
                </a:solidFill>
              </a:rPr>
              <a:t>BÉ TÀI GIỎI</a:t>
            </a:r>
            <a:endParaRPr lang="vi-VN" sz="9600" dirty="0">
              <a:solidFill>
                <a:srgbClr val="FF0000"/>
              </a:solidFill>
            </a:endParaRPr>
          </a:p>
        </p:txBody>
      </p:sp>
      <p:pic>
        <p:nvPicPr>
          <p:cNvPr id="2" name="Nhac-khong-loi-Giai-dieu-vui-tuoi-phan-1-Manh-Truong (1)">
            <a:hlinkClick r:id="" action="ppaction://media"/>
            <a:extLst>
              <a:ext uri="{FF2B5EF4-FFF2-40B4-BE49-F238E27FC236}">
                <a16:creationId xmlns:a16="http://schemas.microsoft.com/office/drawing/2014/main" id="{D962C894-7EB0-456F-AEE3-0A80C5544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0522" y="407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6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55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7" name="Rounded Rectangular Callout 6"/>
          <p:cNvSpPr/>
          <p:nvPr/>
        </p:nvSpPr>
        <p:spPr>
          <a:xfrm>
            <a:off x="1247775" y="1162050"/>
            <a:ext cx="8724899" cy="44577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042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74473" y="55418"/>
            <a:ext cx="5043054" cy="4156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7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4087" y="0"/>
            <a:ext cx="151869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2939" y="3013502"/>
            <a:ext cx="9553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3</a:t>
            </a:r>
          </a:p>
        </p:txBody>
      </p:sp>
    </p:spTree>
    <p:extLst>
      <p:ext uri="{BB962C8B-B14F-4D97-AF65-F5344CB8AC3E}">
        <p14:creationId xmlns:p14="http://schemas.microsoft.com/office/powerpoint/2010/main" val="268656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B10E04-E059-412A-9F7F-F2C7F106B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4681E-7052-4259-89CF-C194D480AD89}"/>
              </a:ext>
            </a:extLst>
          </p:cNvPr>
          <p:cNvSpPr txBox="1"/>
          <p:nvPr/>
        </p:nvSpPr>
        <p:spPr>
          <a:xfrm>
            <a:off x="1119116" y="2702258"/>
            <a:ext cx="79157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/>
              <a:t>Trò</a:t>
            </a:r>
            <a:r>
              <a:rPr lang="en-US" sz="8800" dirty="0"/>
              <a:t> </a:t>
            </a:r>
            <a:r>
              <a:rPr lang="en-US" sz="8800" dirty="0" err="1"/>
              <a:t>ch</a:t>
            </a:r>
            <a:r>
              <a:rPr lang="vi-VN" sz="8800" dirty="0"/>
              <a:t>ơ</a:t>
            </a:r>
            <a:r>
              <a:rPr lang="en-US" sz="8800" dirty="0" err="1"/>
              <a:t>i</a:t>
            </a:r>
            <a:endParaRPr lang="en-US" sz="8800" dirty="0"/>
          </a:p>
          <a:p>
            <a:pPr algn="ctr"/>
            <a:r>
              <a:rPr lang="en-US" sz="8800" dirty="0">
                <a:solidFill>
                  <a:srgbClr val="FF0000"/>
                </a:solidFill>
              </a:rPr>
              <a:t>HỘP QUÀ BÍ ẨN</a:t>
            </a:r>
          </a:p>
        </p:txBody>
      </p:sp>
    </p:spTree>
    <p:extLst>
      <p:ext uri="{BB962C8B-B14F-4D97-AF65-F5344CB8AC3E}">
        <p14:creationId xmlns:p14="http://schemas.microsoft.com/office/powerpoint/2010/main" val="318245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64" y="406865"/>
            <a:ext cx="2958021" cy="164334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1" y="2265146"/>
            <a:ext cx="2228850" cy="2047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75" y="2265146"/>
            <a:ext cx="2272237" cy="2087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6" y="4481223"/>
            <a:ext cx="2181225" cy="209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52" y="4481223"/>
            <a:ext cx="2181225" cy="2095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68" y="4481223"/>
            <a:ext cx="2181225" cy="2095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73" y="348877"/>
            <a:ext cx="2258977" cy="1807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68" y="2265146"/>
            <a:ext cx="1834313" cy="18343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73" y="4441359"/>
            <a:ext cx="2422610" cy="19380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7" y="117813"/>
            <a:ext cx="3057551" cy="19162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" y="2225282"/>
            <a:ext cx="4019962" cy="23045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28" y="4392749"/>
            <a:ext cx="5598503" cy="24150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206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D05B3B-5C77-4C19-B6A2-18DB4E1C2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501" y="0"/>
            <a:ext cx="13579522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88" y="1714753"/>
            <a:ext cx="121920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vi-VN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1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5D5DD5-D4FF-4B34-95CF-86744B7A3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5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BB521F-4D07-44F4-8C16-F0E989DB9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503607-695C-4760-9E67-B7F746BF9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17" b="97500" l="10000" r="90000">
                        <a14:foregroundMark x1="45938" y1="7917" x2="45938" y2="7917"/>
                        <a14:foregroundMark x1="50156" y1="5417" x2="50156" y2="5417"/>
                        <a14:foregroundMark x1="59062" y1="82396" x2="59062" y2="82396"/>
                        <a14:foregroundMark x1="49375" y1="74063" x2="49375" y2="74063"/>
                        <a14:foregroundMark x1="39063" y1="68229" x2="39063" y2="68229"/>
                        <a14:foregroundMark x1="37656" y1="76979" x2="39688" y2="78646"/>
                        <a14:foregroundMark x1="58438" y1="95417" x2="58438" y2="95417"/>
                        <a14:foregroundMark x1="45313" y1="96667" x2="45313" y2="96667"/>
                        <a14:foregroundMark x1="37656" y1="95833" x2="37656" y2="95833"/>
                        <a14:foregroundMark x1="58438" y1="95833" x2="58438" y2="95833"/>
                        <a14:foregroundMark x1="57656" y1="96250" x2="57656" y2="96250"/>
                        <a14:foregroundMark x1="55625" y1="97500" x2="55625" y2="97500"/>
                        <a14:foregroundMark x1="42500" y1="95000" x2="42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9" y="1587563"/>
            <a:ext cx="1912342" cy="3166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2C382A-AABE-4718-8A60-F33E7C4DA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17" b="97500" l="10000" r="90000">
                        <a14:foregroundMark x1="45938" y1="7917" x2="45938" y2="7917"/>
                        <a14:foregroundMark x1="50156" y1="5417" x2="50156" y2="5417"/>
                        <a14:foregroundMark x1="59062" y1="82396" x2="59062" y2="82396"/>
                        <a14:foregroundMark x1="49375" y1="74063" x2="49375" y2="74063"/>
                        <a14:foregroundMark x1="39063" y1="68229" x2="39063" y2="68229"/>
                        <a14:foregroundMark x1="37656" y1="76979" x2="39688" y2="78646"/>
                        <a14:foregroundMark x1="58438" y1="95417" x2="58438" y2="95417"/>
                        <a14:foregroundMark x1="45313" y1="96667" x2="45313" y2="96667"/>
                        <a14:foregroundMark x1="37656" y1="95833" x2="37656" y2="95833"/>
                        <a14:foregroundMark x1="58438" y1="95833" x2="58438" y2="95833"/>
                        <a14:foregroundMark x1="57656" y1="96250" x2="57656" y2="96250"/>
                        <a14:foregroundMark x1="55625" y1="97500" x2="55625" y2="97500"/>
                        <a14:foregroundMark x1="42500" y1="95000" x2="42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93" y="1587563"/>
            <a:ext cx="1912342" cy="3166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E5EE64-B3CB-4842-8EFA-733F7EBAB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17" b="97500" l="10000" r="90000">
                        <a14:foregroundMark x1="45938" y1="7917" x2="45938" y2="7917"/>
                        <a14:foregroundMark x1="50156" y1="5417" x2="50156" y2="5417"/>
                        <a14:foregroundMark x1="59062" y1="82396" x2="59062" y2="82396"/>
                        <a14:foregroundMark x1="49375" y1="74063" x2="49375" y2="74063"/>
                        <a14:foregroundMark x1="39063" y1="68229" x2="39063" y2="68229"/>
                        <a14:foregroundMark x1="37656" y1="76979" x2="39688" y2="78646"/>
                        <a14:foregroundMark x1="58438" y1="95417" x2="58438" y2="95417"/>
                        <a14:foregroundMark x1="45313" y1="96667" x2="45313" y2="96667"/>
                        <a14:foregroundMark x1="37656" y1="95833" x2="37656" y2="95833"/>
                        <a14:foregroundMark x1="58438" y1="95833" x2="58438" y2="95833"/>
                        <a14:foregroundMark x1="57656" y1="96250" x2="57656" y2="96250"/>
                        <a14:foregroundMark x1="55625" y1="97500" x2="55625" y2="97500"/>
                        <a14:foregroundMark x1="42500" y1="95000" x2="42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62" y="1587563"/>
            <a:ext cx="1912342" cy="3166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658B2-BF31-4AD4-A302-EAA9FD2C6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17" b="97500" l="10000" r="90000">
                        <a14:foregroundMark x1="45938" y1="7917" x2="45938" y2="7917"/>
                        <a14:foregroundMark x1="50156" y1="5417" x2="50156" y2="5417"/>
                        <a14:foregroundMark x1="59062" y1="82396" x2="59062" y2="82396"/>
                        <a14:foregroundMark x1="49375" y1="74063" x2="49375" y2="74063"/>
                        <a14:foregroundMark x1="39063" y1="68229" x2="39063" y2="68229"/>
                        <a14:foregroundMark x1="37656" y1="76979" x2="39688" y2="78646"/>
                        <a14:foregroundMark x1="58438" y1="95417" x2="58438" y2="95417"/>
                        <a14:foregroundMark x1="45313" y1="96667" x2="45313" y2="96667"/>
                        <a14:foregroundMark x1="37656" y1="95833" x2="37656" y2="95833"/>
                        <a14:foregroundMark x1="58438" y1="95833" x2="58438" y2="95833"/>
                        <a14:foregroundMark x1="57656" y1="96250" x2="57656" y2="96250"/>
                        <a14:foregroundMark x1="55625" y1="97500" x2="55625" y2="97500"/>
                        <a14:foregroundMark x1="42500" y1="95000" x2="42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525" y="1587563"/>
            <a:ext cx="1912342" cy="3166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8743AC-DFE3-491E-AD34-A44F4DC79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016" y="2035109"/>
            <a:ext cx="2603834" cy="2271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857E95-8BC3-4B7C-92C5-E558FAA8C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11" y="1650510"/>
            <a:ext cx="3342589" cy="334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PRESENTATION_TITLE" val="PP SỐ 4 TIẾT 1"/>
  <p:tag name="ISPRING_FIRST_PUBLISH" val="1"/>
  <p:tag name="ISPRING_UUID" val="{93B91161-ACC0-4933-9FE7-A923E0F6ADE3}"/>
  <p:tag name="ISPRING_SCREEN_RECS_UPDATED" val="C:\Users\HP\Desktop\Hằng\So 4 tiet 1 - Vu Hang\PP SỐ 4 TIẾT 1"/>
  <p:tag name="ISPRING_RESOURCE_FOLDER" val="C:\Users\HP\Desktop\Hằng\So 4 tiet 1 - Vu Hang\PP SỐ 4 TIẾT 1"/>
  <p:tag name="ISPRING_PRESENTATION_PATH" val="C:\Users\HP\Desktop\Hằng\So 4 tiet 1 - Vu Hang\PP SỐ 4 TIẾT 1.pptx"/>
  <p:tag name="FLASHSPRING_ZOOM_TAG" val="51"/>
  <p:tag name="ISPRING_PRESENTATION_INFO_2" val="&lt;?xml version=&quot;1.0&quot; encoding=&quot;UTF-8&quot; standalone=&quot;no&quot; ?&gt;&#10;&lt;presentation2&gt;&#10;&#10;  &lt;slides&gt;&#10;    &lt;slide id=&quot;{FB22352E-F9FA-443C-9D04-D46DB7C8DAF8}&quot; pptId=&quot;256&quot;/&gt;&#10;    &lt;slide id=&quot;{AFC58CEA-9509-43D1-B2D4-E57241839B4D}&quot; pptId=&quot;257&quot;/&gt;&#10;    &lt;slide id=&quot;{32507C0C-D46B-409D-8DB2-17BF0E29AB08}&quot; pptId=&quot;269&quot;/&gt;&#10;    &lt;slide id=&quot;{8D9F3D8F-7C2C-4229-AE38-D9B0A0F832A3}&quot; pptId=&quot;258&quot;/&gt;&#10;    &lt;slide id=&quot;{5DB0DFC4-98B6-46B2-9AF5-56E8C4B0E8D8}&quot; pptId=&quot;264&quot;/&gt;&#10;    &lt;slide id=&quot;{F503C811-A3CF-44D4-A4E7-F402E58AEF86}&quot; pptId=&quot;259&quot;/&gt;&#10;    &lt;slide id=&quot;{DCA250B8-DBE1-40D2-97CF-B03D3B9CD3D2}&quot; pptId=&quot;270&quot;/&gt;&#10;    &lt;slide id=&quot;{78A89F0A-EB20-49C3-9783-C9C173BA90CC}&quot; pptId=&quot;261&quot;/&gt;&#10;    &lt;slide id=&quot;{BFA8EDBE-61A1-4223-A62B-25619A2CBC51}&quot; pptId=&quot;260&quot;/&gt;&#10;    &lt;slide id=&quot;{125A9AAE-3953-479E-8A44-A0B4A113DC64}&quot; pptId=&quot;263&quot;/&gt;&#10;    &lt;slide id=&quot;{0C525152-1707-43D2-879D-8F07ED7D54A3}&quot; pptId=&quot;271&quot;/&gt;&#10;    &lt;slide id=&quot;{F14E73CA-C2E1-4840-A423-4156C89262E0}&quot; pptId=&quot;272&quot;/&gt;&#10;    &lt;slide id=&quot;{31C594B7-1990-4FF2-B125-19A44CEF68DF}&quot; pptId=&quot;273&quot;/&gt;&#10;    &lt;slide id=&quot;{31C9B0D9-CEF6-4FA3-8A1E-E1D0A0A2E121}&quot; pptId=&quot;267&quot;/&gt;&#10;    &lt;slide id=&quot;{085AA09C-C0DB-4C09-B1D2-8EBE34DF2CF2}&quot; pptId=&quot;268&quot;/&gt;&#10;  &lt;/slides&gt;&#10;&#10;  &lt;narration&gt;&#10;    &lt;audioTracks&gt;&#10;      &lt;audioTrack muted=&quot;false&quot; name=&quot;Âm thanh 2&quot; resource=&quot;ccedc849&quot; slideId=&quot;{AFC58CEA-9509-43D1-B2D4-E57241839B4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&quot; resource=&quot;84fcb16b&quot; slideId=&quot;{32507C0C-D46B-409D-8DB2-17BF0E29AB0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&quot; resource=&quot;81502ee4&quot; slideId=&quot;{8D9F3D8F-7C2C-4229-AE38-D9B0A0F832A3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&quot; resource=&quot;3d159d17&quot; slideId=&quot;{5DB0DFC4-98B6-46B2-9AF5-56E8C4B0E8D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6&quot; resource=&quot;0e548463&quot; slideId=&quot;{F503C811-A3CF-44D4-A4E7-F402E58AEF8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8&quot; resource=&quot;1c40712c&quot; slideId=&quot;{DCA250B8-DBE1-40D2-97CF-B03D3B9CD3D2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9&quot; resource=&quot;0e4fc8c0&quot; slideId=&quot;{78A89F0A-EB20-49C3-9783-C9C173BA90C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0&quot; resource=&quot;6b6ea741&quot; slideId=&quot;{BFA8EDBE-61A1-4223-A62B-25619A2CBC5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1&quot; resource=&quot;7799b847&quot; slideId=&quot;{125A9AAE-3953-479E-8A44-A0B4A113DC64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2&quot; resource=&quot;02918b50&quot; slideId=&quot;{31C9B0D9-CEF6-4FA3-8A1E-E1D0A0A2E12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3&quot; resource=&quot;778541d9&quot; slideId=&quot;{085AA09C-C0DB-4C09-B1D2-8EBE34DF2CF2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4&quot; resource=&quot;045674a7&quot; slideId=&quot;{FB22352E-F9FA-443C-9D04-D46DB7C8DAF8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LMS_API_VERSION" val="SCORM 1.2"/>
  <p:tag name="ISPRING_ULTRA_SCORM_COURSE_ID" val="FD88D18E-994D-487F-B905-20523D4F25D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videolectur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6.649"/>
  <p:tag name="TIMING" val="|7.293"/>
  <p:tag name="ISPRING_SLIDE_ID_2" val="{125A9AAE-3953-479E-8A44-A0B4A113DC6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337"/>
  <p:tag name="TIMING" val="|5.32"/>
  <p:tag name="ISPRING_SLIDE_ID_2" val="{085AA09C-C0DB-4C09-B1D2-8EBE34DF2CF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B22352E-F9FA-443C-9D04-D46DB7C8DAF8}"/>
  <p:tag name="GENSWF_ADVANCE_TIME" val="26.703"/>
  <p:tag name="TIMING" val="|0.001|2.825|2.357|5.1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0.484"/>
  <p:tag name="TIMING" val="|8.258"/>
  <p:tag name="ISPRING_SLIDE_ID_2" val="{32507C0C-D46B-409D-8DB2-17BF0E29AB0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6.691"/>
  <p:tag name="TIMING" val="|16.579|11.222|6.656|12.873|6.701|1.125|7.878|11.913|7.975|1.141|0.932|9.421"/>
  <p:tag name="ISPRING_SLIDE_ID_2" val="{8D9F3D8F-7C2C-4229-AE38-D9B0A0F832A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.41"/>
  <p:tag name="TIMING" val="|6.929"/>
  <p:tag name="ISPRING_SLIDE_ID_2" val="{5DB0DFC4-98B6-46B2-9AF5-56E8C4B0E8D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5.923"/>
  <p:tag name="TIMING" val="|8.288|1.824|1.795|7.786|2.635|1.553"/>
  <p:tag name="ISPRING_SLIDE_ID_2" val="{BFA8EDBE-61A1-4223-A62B-25619A2CBC5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1.332"/>
  <p:tag name="TIMING" val="|14.186|2.165|3.824"/>
  <p:tag name="ISPRING_SLIDE_ID_2" val="{78A89F0A-EB20-49C3-9783-C9C173BA90C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6.252"/>
  <p:tag name="TIMING" val="|1.603|12.218|0.352|0.653|6.246|1.818|1.088|0.915|4.792|3.717|13.658|0.672|5.67|1.187|1.144|11.716|55.904|0.415|6.728|0.988|0.854|1.314|1.124|9.545"/>
  <p:tag name="ISPRING_SLIDE_ID_2" val="{F503C811-A3CF-44D4-A4E7-F402E58AEF8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6.252"/>
  <p:tag name="TIMING" val="|1.603|12.218|0.352|0.653|6.246|1.818|1.088|0.915|4.792|3.717|13.658|0.672|5.67|1.187|1.144|11.716|55.904|0.415|6.728|0.988|0.854|1.314|1.124|9.545"/>
  <p:tag name="ISPRING_SLIDE_ID_2" val="{F503C811-A3CF-44D4-A4E7-F402E58AEF8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 SỐ 4 TIẾT 1</Template>
  <TotalTime>5</TotalTime>
  <Words>287</Words>
  <Application>Microsoft Office PowerPoint</Application>
  <PresentationFormat>Widescreen</PresentationFormat>
  <Paragraphs>78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</cp:revision>
  <dcterms:created xsi:type="dcterms:W3CDTF">2023-12-26T17:41:10Z</dcterms:created>
  <dcterms:modified xsi:type="dcterms:W3CDTF">2024-01-02T03:40:50Z</dcterms:modified>
</cp:coreProperties>
</file>