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7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5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1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7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9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3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3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7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3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C3EEB-AEEF-4862-9ADC-BCB7E20B8A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9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4" b="1162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1593274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UBNDQUẬN </a:t>
            </a:r>
            <a:r>
              <a:rPr lang="en-US" sz="2400" dirty="0"/>
              <a:t>LONG BIÊN</a:t>
            </a:r>
          </a:p>
          <a:p>
            <a:pPr algn="ctr"/>
            <a:r>
              <a:rPr lang="en-US" sz="2400" dirty="0"/>
              <a:t>TRƯỜNG MẦM </a:t>
            </a:r>
            <a:r>
              <a:rPr lang="en-US" sz="2400"/>
              <a:t>NON </a:t>
            </a:r>
            <a:r>
              <a:rPr lang="en-US" sz="2400" smtClean="0"/>
              <a:t>HỒNG TIẾN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3105836"/>
            <a:ext cx="6934200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LĨNH VỰC 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3752167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 err="1">
                <a:solidFill>
                  <a:srgbClr val="002060"/>
                </a:solidFill>
              </a:rPr>
              <a:t>Bài</a:t>
            </a:r>
            <a:r>
              <a:rPr lang="en-US" sz="4000" b="1" i="1" u="sng" dirty="0">
                <a:solidFill>
                  <a:srgbClr val="002060"/>
                </a:solidFill>
              </a:rPr>
              <a:t> </a:t>
            </a:r>
            <a:r>
              <a:rPr lang="en-US" sz="4000" b="1" i="1" u="sng" dirty="0" err="1">
                <a:solidFill>
                  <a:srgbClr val="002060"/>
                </a:solidFill>
              </a:rPr>
              <a:t>Thơ</a:t>
            </a:r>
            <a:r>
              <a:rPr lang="en-US" sz="4000" b="1" i="1" u="sng" dirty="0">
                <a:solidFill>
                  <a:srgbClr val="002060"/>
                </a:solidFill>
              </a:rPr>
              <a:t> : </a:t>
            </a:r>
            <a:r>
              <a:rPr lang="en-US" sz="4000" b="1" i="1" u="sng" dirty="0" err="1">
                <a:solidFill>
                  <a:srgbClr val="002060"/>
                </a:solidFill>
              </a:rPr>
              <a:t>Bạn</a:t>
            </a:r>
            <a:r>
              <a:rPr lang="en-US" sz="4000" b="1" i="1" u="sng" dirty="0">
                <a:solidFill>
                  <a:srgbClr val="002060"/>
                </a:solidFill>
              </a:rPr>
              <a:t> </a:t>
            </a:r>
            <a:r>
              <a:rPr lang="en-US" sz="4000" b="1" i="1" u="sng" dirty="0" err="1">
                <a:solidFill>
                  <a:srgbClr val="002060"/>
                </a:solidFill>
              </a:rPr>
              <a:t>mới</a:t>
            </a:r>
            <a:endParaRPr lang="en-US" sz="4000" b="1" i="1" u="sng" dirty="0">
              <a:solidFill>
                <a:srgbClr val="002060"/>
              </a:solidFill>
            </a:endParaRPr>
          </a:p>
          <a:p>
            <a:pPr algn="ctr"/>
            <a:r>
              <a:rPr lang="en-US" sz="4000" b="1" i="1" u="sng" dirty="0" err="1">
                <a:solidFill>
                  <a:srgbClr val="002060"/>
                </a:solidFill>
              </a:rPr>
              <a:t>Lứa</a:t>
            </a:r>
            <a:r>
              <a:rPr lang="en-US" sz="4000" b="1" i="1" u="sng" dirty="0">
                <a:solidFill>
                  <a:srgbClr val="002060"/>
                </a:solidFill>
              </a:rPr>
              <a:t> </a:t>
            </a:r>
            <a:r>
              <a:rPr lang="en-US" sz="4000" b="1" i="1" u="sng" dirty="0" err="1">
                <a:solidFill>
                  <a:srgbClr val="002060"/>
                </a:solidFill>
              </a:rPr>
              <a:t>tuổi</a:t>
            </a:r>
            <a:r>
              <a:rPr lang="en-US" sz="4000" b="1" i="1" u="sng" dirty="0">
                <a:solidFill>
                  <a:srgbClr val="002060"/>
                </a:solidFill>
              </a:rPr>
              <a:t>: 3 – 4 </a:t>
            </a:r>
            <a:r>
              <a:rPr lang="en-US" sz="4000" b="1" i="1" u="sng" dirty="0" err="1">
                <a:solidFill>
                  <a:srgbClr val="002060"/>
                </a:solidFill>
              </a:rPr>
              <a:t>tuổi</a:t>
            </a:r>
            <a:endParaRPr lang="en-US" sz="4000" b="1" i="1" u="sng" dirty="0">
              <a:solidFill>
                <a:srgbClr val="002060"/>
              </a:solidFill>
            </a:endParaRPr>
          </a:p>
        </p:txBody>
      </p:sp>
      <p:pic>
        <p:nvPicPr>
          <p:cNvPr id="8" name="Chà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5165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9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ường chúng cháu là trường mầm n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78489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ời đọc thơ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5957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7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r="1959"/>
          <a:stretch/>
        </p:blipFill>
        <p:spPr bwMode="auto">
          <a:xfrm>
            <a:off x="1" y="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Đọc bài thơ bạn mớ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1164" y="6192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4927"/>
          </a:xfrm>
        </p:spPr>
      </p:pic>
      <p:sp>
        <p:nvSpPr>
          <p:cNvPr id="5" name="TextBox 4"/>
          <p:cNvSpPr txBox="1"/>
          <p:nvPr/>
        </p:nvSpPr>
        <p:spPr>
          <a:xfrm>
            <a:off x="3207327" y="2133600"/>
            <a:ext cx="6172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vừa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con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algn="ctr"/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?</a:t>
            </a:r>
          </a:p>
          <a:p>
            <a:endParaRPr lang="en-US" dirty="0"/>
          </a:p>
        </p:txBody>
      </p:sp>
      <p:pic>
        <p:nvPicPr>
          <p:cNvPr id="6" name="Bài thơ nào Của a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3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4876801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mới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endParaRPr lang="en-US" sz="4000" dirty="0"/>
          </a:p>
          <a:p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nhút</a:t>
            </a:r>
            <a:r>
              <a:rPr lang="en-US" sz="4000" dirty="0"/>
              <a:t> </a:t>
            </a:r>
            <a:r>
              <a:rPr lang="en-US" sz="4000" dirty="0" err="1"/>
              <a:t>nhát</a:t>
            </a:r>
            <a:endParaRPr lang="en-US" sz="4000" dirty="0"/>
          </a:p>
        </p:txBody>
      </p:sp>
      <p:pic>
        <p:nvPicPr>
          <p:cNvPr id="6" name="Nhút nhát la nt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895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5720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dạy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hát</a:t>
            </a:r>
            <a:endParaRPr lang="en-US" sz="3600" dirty="0"/>
          </a:p>
          <a:p>
            <a:r>
              <a:rPr lang="en-US" sz="3600" dirty="0" err="1"/>
              <a:t>Rủ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5257801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thấy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cười</a:t>
            </a:r>
            <a:endParaRPr lang="en-US" sz="4000" dirty="0"/>
          </a:p>
          <a:p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khen</a:t>
            </a:r>
            <a:r>
              <a:rPr lang="en-US" sz="4000" dirty="0"/>
              <a:t> </a:t>
            </a:r>
            <a:r>
              <a:rPr lang="en-US" sz="4000" dirty="0" err="1"/>
              <a:t>đoàn</a:t>
            </a:r>
            <a:r>
              <a:rPr lang="en-US" sz="4000" dirty="0"/>
              <a:t> </a:t>
            </a:r>
            <a:r>
              <a:rPr lang="en-US" sz="4000" dirty="0" err="1"/>
              <a:t>kết</a:t>
            </a:r>
            <a:endParaRPr lang="en-US" sz="4000" dirty="0"/>
          </a:p>
        </p:txBody>
      </p:sp>
      <p:pic>
        <p:nvPicPr>
          <p:cNvPr id="6" name="Em dạy bạn há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thơ bạn mới lồng âm than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78783"/>
          </a:xfrm>
        </p:spPr>
      </p:pic>
    </p:spTree>
    <p:extLst>
      <p:ext uri="{BB962C8B-B14F-4D97-AF65-F5344CB8AC3E}">
        <p14:creationId xmlns:p14="http://schemas.microsoft.com/office/powerpoint/2010/main" val="208303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68</Words>
  <Application>Microsoft Office PowerPoint</Application>
  <PresentationFormat>Widescreen</PresentationFormat>
  <Paragraphs>13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Techsi.vn</cp:lastModifiedBy>
  <cp:revision>9</cp:revision>
  <dcterms:created xsi:type="dcterms:W3CDTF">2022-09-17T02:38:57Z</dcterms:created>
  <dcterms:modified xsi:type="dcterms:W3CDTF">2023-11-06T08:48:56Z</dcterms:modified>
</cp:coreProperties>
</file>