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81" r:id="rId3"/>
    <p:sldId id="485" r:id="rId4"/>
    <p:sldId id="487" r:id="rId5"/>
    <p:sldId id="488" r:id="rId6"/>
    <p:sldId id="490" r:id="rId7"/>
    <p:sldId id="491" r:id="rId8"/>
    <p:sldId id="493" r:id="rId9"/>
    <p:sldId id="494" r:id="rId10"/>
    <p:sldId id="496" r:id="rId11"/>
    <p:sldId id="482" r:id="rId12"/>
    <p:sldId id="484" r:id="rId13"/>
    <p:sldId id="498" r:id="rId14"/>
    <p:sldId id="499" r:id="rId15"/>
    <p:sldId id="504" r:id="rId16"/>
    <p:sldId id="500" r:id="rId17"/>
    <p:sldId id="505" r:id="rId18"/>
    <p:sldId id="501" r:id="rId19"/>
    <p:sldId id="506" r:id="rId20"/>
    <p:sldId id="258" r:id="rId21"/>
    <p:sldId id="272" r:id="rId22"/>
    <p:sldId id="259" r:id="rId23"/>
    <p:sldId id="260" r:id="rId24"/>
    <p:sldId id="261" r:id="rId25"/>
    <p:sldId id="262" r:id="rId26"/>
    <p:sldId id="263" r:id="rId27"/>
    <p:sldId id="26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9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-114" y="-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5:56:19.922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27 24575,'0'0'0,"0"0"0,1-1 0,-1 1 0,0 0 0,0 0 0,0-1 0,0 1 0,1 0 0,-1 0 0,0-1 0,0 1 0,0 0 0,1 0 0,-1 0 0,0 0 0,0-1 0,1 1 0,-1 0 0,0 0 0,0 0 0,1 0 0,-1 0 0,0 0 0,1 0 0,-1 0 0,0-1 0,1 1 0,-1 0 0,0 0 0,0 0 0,1 1 0,-1-1 0,0 0 0,1 0 0,-1 0 0,0 0 0,1 0 0,-1 0 0,0 0 0,0 0 0,1 1 0,-1-1 0,0 0 0,0 0 0,1 0 0,-1 0 0,0 1 0,0-1 0,0 0 0,1 0 0,-1 1 0,0-1 0,0 1 0,18 12 0,-7 0 0,-1 0 0,0 1 0,-1 0 0,-1 1 0,0-1 0,-1 2 0,8 25 0,-3-11 0,37 90 0,62 240 0,-92-288 0,3-1 0,41 89 0,-51-133 0,17 45 0,-28-70 0,-1 0 0,0-1 0,1 1 0,-1 0 0,1-1 0,0 1 0,-1 0 0,1-1 0,0 1 0,0 0 0,0-1 0,0 1 0,0-1 0,1 0 0,-1 1 0,0-1 0,1 0 0,-1 0 0,0 0 0,1 0 0,0 0 0,-1 0 0,1 0 0,-1-1 0,3 2 0,1-2 0,-1-1 0,0 1 0,1-1 0,-1 0 0,0 0 0,0 0 0,0 0 0,0-1 0,0 1 0,0-1 0,7-5 0,212-123 0,-62 34 0,1498-755-2501,-1586 818-3189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5:54:48.2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1608 1 24575,'-1'0'0,"0"0"0,-1 0 0,1 0 0,0 1 0,0-1 0,0 0 0,0 1 0,0-1 0,-1 1 0,1-1 0,0 1 0,0-1 0,0 1 0,0 0 0,0 0 0,1-1 0,-1 1 0,0 0 0,0 0 0,0 1 0,-197 190 0,110-103 0,-71 72 0,-208 273 0,215-206 0,104-152 0,-63 75 0,81-111 0,-7 7 0,-1-2 0,-47 41 0,69-69 0,1 0 0,0 1 0,-22 38 0,22-32 0,-34 42 0,-22 25 102,33-40-1569,21-30-5359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5:54:53.1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24575,'16'39'0,"22"69"0,-17-43 0,-8-27 0,185 583 0,-110-369 0,-71-207 0,-7-15 0,10 54 0,-13-49 0,13 35 0,-7-32 0,15 41 0,28 126 0,-48-171 0,18 48 0,-16-53 0,-1 0 0,8 39 0,47 212 0,-27-129 0,14 46 0,-40-165-455,-3 0 0,8 47 0,-13-54-6371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5:54:54.6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3086 0 24575,'-4'1'0,"0"0"0,0 1 0,1-1 0,-1 1 0,0-1 0,1 1 0,0 1 0,-1-1 0,1 0 0,0 1 0,0-1 0,0 1 0,0 0 0,1 0 0,-4 5 0,-3 1 0,-177 217 0,18-19 0,26-53 0,-7-6 0,-7-7 0,-216 152 0,-151 43 0,436-283 0,-783 524 0,567-380-753,274-179 141,-6 4-6214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5:59:17.7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1 24575,'0'0'0,"-1"0"0,1 0 0,0 0 0,-1 0 0,1 0 0,0 0 0,-1 0 0,1 0 0,0 0 0,-1 0 0,1 0 0,0 0 0,0 1 0,-1-1 0,1 0 0,0 0 0,-1 0 0,1 0 0,0 1 0,0-1 0,-1 0 0,1 0 0,0 1 0,0-1 0,0 0 0,-1 1 0,1-1 0,0 0 0,0 0 0,0 1 0,0-1 0,0 0 0,0 1 0,0-1 0,-1 0 0,1 1 0,0-1 0,0 0 0,0 1 0,0-1 0,0 0 0,1 1 0,-1-1 0,0 0 0,0 1 0,0-1 0,0 0 0,0 1 0,0-1 0,1 0 0,-1 1 0,0-1 0,0 1 0,14 22 0,-10-16 0,16 29 0,-2 1 0,-1 1 0,12 42 0,27 122 0,-19-59 0,46 124 0,36 132 0,-102-315 0,-12-54 0,18 59 0,-21-88 0,1-7 0,2-17 0,0 3 0,4-8 0,2 1 0,1 0 0,2 0 0,0 2 0,29-40 0,105-111 0,-58 83 0,168-131 0,125-56 0,-302 223 0,167-136 0,-133 99 0,-33 36-1365,-66 47-5461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5:59:23.9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24575,'0'6'0,"1"-1"0,0 1 0,1-1 0,0 1 0,-1-1 0,2 0 0,-1 0 0,0 0 0,1 0 0,0 0 0,0-1 0,7 8 0,0 2 0,276 346 0,-97-131 0,-33-27-231,371 437-121,58-73 352,-536-521-1268,-16-11-5072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5:59:25.7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1491 0 24575,'-10'5'0,"0"0"0,0 0 0,1 1 0,-1 0 0,1 0 0,0 1 0,-13 14 0,10-11 0,-278 267 0,-57 49 0,238-234 0,-233 209 0,313-275 0,-2-1 0,-56 36 0,-33 29 0,100-74-1365,5-1-5461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5:59:30.2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 1 24575,'0'0'0,"-1"0"0,1 0 0,-1 0 0,1 0 0,-1 0 0,1 0 0,-1 0 0,1 0 0,-1 0 0,1 1 0,0-1 0,-1 0 0,1 0 0,-1 1 0,1-1 0,-1 0 0,1 1 0,0-1 0,-1 0 0,1 1 0,0-1 0,0 0 0,-1 1 0,1-1 0,0 1 0,0-1 0,-1 1 0,1-1 0,0 1 0,0-1 0,0 0 0,0 1 0,0-1 0,0 1 0,0-1 0,0 1 0,0-1 0,0 1 0,0-1 0,0 1 0,0-1 0,0 1 0,0-1 0,0 1 0,0-1 0,1 1 0,-1 0 0,12 24 0,16 12 0,1-1 0,50 45 0,-15-16 0,467 542 0,-432-489 0,-87-103 0,-2 0 0,0 0 0,-1 1 0,0 1 0,10 28 0,-18-43 0,0 2-195,1 1 0,1-1 0,-1 0 0,1-1 0,-1 1 0,5 4 0,6 4-6631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5:59:31.7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1540 0 24575,'-140'142'0,"-123"121"0,-16-4 0,200-186 0,-147 105 0,191-150 0,1 1 0,2 1 0,-55 68 0,-15 15 0,-145 107-1365,231-208-5461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5:59:38.7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5:59:49.1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5:56:23.720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1 895 24575,'6'8'0,"-1"1"0,0-1 0,-1 1 0,6 13 0,-2 7 0,10 24 0,-4 2 0,-1 0 0,-3 1 0,4 73 0,-10-62 0,3-1 0,3 0 0,31 107 0,-26-91 0,-15-82 0,0 1 0,0 0 0,0-1 0,0 1 0,0-1 0,1 1 0,-1-1 0,0 1 0,0-1 0,0 1 0,1-1 0,-1 1 0,0-1 0,1 1 0,-1-1 0,0 0 0,1 1 0,-1-1 0,1 1 0,-1-1 0,0 0 0,1 1 0,-1-1 0,1 0 0,-1 0 0,1 1 0,-1-1 0,1 0 0,-1 0 0,1 0 0,-1 0 0,1 0 0,0 1 0,-1-1 0,2 0 0,0-1 0,0 0 0,1 0 0,-1-1 0,0 1 0,0 0 0,0-1 0,0 1 0,0-1 0,3-3 0,95-101 0,-37 36 0,775-730-1737,-56 139 1576,-689 578-914,-32 25-4143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5:59:50.6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0 24575,'-4'0'0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5:59:51.5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5:59:52.3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6:00:02.06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1 0 24575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6:00:11.99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6:00:12.73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5:47:14.4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24575,'6'1'0,"0"0"0,0 0 0,0 0 0,0 1 0,-1-1 0,1 1 0,-1 1 0,1-1 0,-1 1 0,1 0 0,-1 0 0,0 1 0,-1 0 0,6 4 0,8 9 0,-2 0 0,17 21 0,-31-35 0,6 7 0,197 253 0,-168-215 0,2-2 0,70 62 0,-81-78 0,-1 2 0,41 62 0,-27-36 0,-5-14 61,-23-29-537,-1 1 1,11 17 0,-11-13-6351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5:47:18.7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1216 2 24575,'-46'-1'0,"18"0"0,-42 4 0,62-2 0,-1 0 0,1 1 0,-1 0 0,1 0 0,0 1 0,0 0 0,0 1 0,0 0 0,-8 5 0,-36 31 0,-62 60 0,61-52 0,0 3 0,2 3 0,-45 64 0,81-97 0,2 0 0,-21 45 0,22-39 0,-28 43 0,-1-12 0,-2-2 0,-65 66 0,-2-3 0,62-60 42,40-47-243,0-1 0,0-1 0,-1 1 0,0-2 0,-1 1 0,-18 12 0,10-11-6625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5:47:29.69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4,'0'0,"0"0,0 0,0 0,0 0,0-1,0 1,0 0,0 0,0 0,0 0,0 0,0 0,0 0,0-1,0 1,0 0,0 0,0 0,0 0,0 0,0 0,0 0,0 0,0 0,0-1,1 1,-1 0,0 0,0 0,0 0,0 0,0 0,0 0,0 0,0 0,1 0,-1 0,0 0,0 0,0 0,0 0,0 0,0 0,0 0,1 0,-1 0,0 0,0 0,0 0,0 0,0 0,0 0,0 0,1 0,-1 0,0 0,0 0,0 0,10 8,10 14,-18-21,29 41,-2 0,-2 2,-2 1,24 58,28 48,135 255,-195-365,17 74,1 1,35 111,-57-183,-10-34,0 1,0-1,1 1,0-1,0 0,1-1,11 16,-15-25,0 1,0 0,0-1,0 1,0 0,0-1,0 0,0 1,1-1,-1 0,0 1,0-1,0 0,1 0,-1 0,0 0,0 0,0 0,1 0,-1-1,0 1,0 0,0-1,0 1,1-1,-1 1,0-1,0 1,0-1,0 0,1-1,35-29,-30 24,586-505,-588 507,313-242,28-24,-304 236,138-127,-161 143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5:49:07.708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1 1 24575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5:56:33.7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24575,'6'1'0,"0"0"0,0 1 0,0 0 0,-1 0 0,1 0 0,-1 1 0,0-1 0,1 1 0,-1 1 0,0-1 0,7 8 0,3 0 0,330 271 0,-215-169 0,-57-49 0,-3 2 0,116 145 0,62 90 0,-199-244 0,60 91 120,-43-55-1605,-52-74-5341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6:01:00.58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0 24575,'9'5'0,"7"14"0,23 22 0,23 21 0,26 27 0,30 29 0,26 8 0,23 13 0,6-4 0,-5-16 0,-22-19 0,-23-14 0,-28-16 0,-25-21 0,-25-14 0,-16-9 0,-12-9-8191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6:01:03.75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1168 0 24575,'-9'5'0,"1"1"0,0 0 0,1 0 0,-1 1 0,1 0 0,-11 13 0,-5 5 0,-649 585 0,593-541 0,-126 97 0,98-57-1365,90-96-5461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6:01:13.723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0 0 24575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6:01:18.794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0 0 24575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6:01:23.462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0 0 24575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6:01:24.812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0 1 24575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5:56:35.5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1412 1 24575,'-145'138'0,"-70"74"0,-120 198 0,122-138 0,64-71 0,92-124 0,14-21 0,-56 97 0,62-90-682,-70 92-1,96-142-6143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5:57:54.2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24575,'19'12'0,"-1"1"0,0 1 0,-1 1 0,0 0 0,-1 1 0,-1 1 0,15 20 0,-1-1 0,445 455 0,-459-477 0,0 0 0,-1 0 0,-1 2 0,0-1 0,-1 2 0,-1-1 0,-1 2 0,12 24 0,-1 4 0,2 0 0,2-1 0,2-1 0,65 79 0,155 139 0,-226-242-111,-9-9-98,0 1 0,-1 0 0,0 0 0,0 1 0,9 18 0,-10-10-6617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5:57:55.4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2034 1 24575,'-3'1'0,"1"0"0,-1 0 0,1 0 0,-1 0 0,1 1 0,0-1 0,0 1 0,0 0 0,0 0 0,0-1 0,0 1 0,0 0 0,-2 5 0,-5 3 0,-70 74 0,-94 89 0,-221 143 0,-21-23 0,136-98 0,189-132 0,30-23 0,1 2 0,-75 73 0,26-21 0,68-62 0,-37 40 0,9 5-1365,52-55-5461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5:58:01.1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5:54:32.6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1 548 24575,'0'8'0,"1"0"0,0 1 0,1-1 0,0 0 0,5 13 0,0 3 0,168 580 0,-13-45 0,-25-160 0,25-11 0,-152-364 0,4 13 0,-10-25 0,1 0 0,0 0 0,1 0 0,10 16 0,-15-27 0,-1-1 0,0 1 0,1 0 0,-1-1 0,1 1 0,-1-1 0,1 1 0,-1-1 0,1 1 0,-1-1 0,1 1 0,0-1 0,-1 1 0,1-1 0,0 0 0,-1 1 0,1-1 0,0 0 0,0 0 0,-1 0 0,1 1 0,0-1 0,-1 0 0,1 0 0,0 0 0,0 0 0,-1 0 0,1 0 0,0 0 0,0-1 0,-1 1 0,1 0 0,0 0 0,0-1 0,-1 1 0,1 0 0,0-1 0,0 1 0,24-28 0,-24 27 0,52-83 0,-2-2 0,41-99 0,-32 63 0,363-706 0,30 42 0,-180 378 0,-263 391 30,0-1 0,0 0 0,6-19 1,-9 19-403,1 0 1,1 1-1,13-19 1,-7 16-6455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5:54:46.0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 0 24575,'-3'3'0,"1"1"0,0-1 0,0 1 0,0 0 0,0-1 0,1 1 0,-1 0 0,1 0 0,0 0 0,0 0 0,0 0 0,1 0 0,-1 0 0,1 1 0,0 3 0,1 5 0,0-1 0,0 1 0,7 22 0,0-8 0,2 1 0,1-2 0,1 1 0,2-2 0,18 29 0,96 119 0,-97-133 0,212 260 0,70 93 0,-230-286 0,-26-33 0,-3 1 0,47 87 0,9 12 0,-31-54 0,-42-55-1365,-30-47-5461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D68AE8-F39C-025C-A9B2-8CB94E5C68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B201EC4-74E7-B4D1-9D71-E7E7B5A3C4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4EB0EAE-5511-D93C-8D90-60F2662A6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99856-E7FD-4A5D-92C2-3920100D81E6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1AAE9ED-0558-048C-6B91-49A54396E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04C2FE0-4C13-BC07-182A-978FB5CBE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F2971-E671-4F66-81FA-6DCA33CF1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826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D118F9-42E1-912B-A058-DC3AA8B36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15C6B48-155E-8B7B-E3B4-AC7E2C75A1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EFCA32B-FD98-7103-E0A4-C01A2517E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99856-E7FD-4A5D-92C2-3920100D81E6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65D9E2D-05E1-DA3B-29B3-484988563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A3A78B4-0F88-ADE8-9FEC-CCD38336E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F2971-E671-4F66-81FA-6DCA33CF1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006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66246F3-FF49-16E6-7E0F-CBF5995DBA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03E12C2-6335-763F-E83E-0699F26E22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0AE8B2-7261-1B61-89EF-829C594EE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99856-E7FD-4A5D-92C2-3920100D81E6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3C33FD1-47F7-E4EC-0358-B40B59756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58C196-A80E-DCB0-C1A9-9481ADF3D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F2971-E671-4F66-81FA-6DCA33CF1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49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6FC730-7531-637E-0B11-9C576B847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CCA6CCF-D74B-3118-CBBC-5A0E1AA216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313C67-70CD-1705-25E2-44D872039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99856-E7FD-4A5D-92C2-3920100D81E6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8C2B43-438C-B302-96E2-DAABE185D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A76D898-5ADE-95A3-11E0-7EAEC5B64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F2971-E671-4F66-81FA-6DCA33CF1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548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D97023-E92F-AF4A-5F3D-D0653DA57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DDB4B48-4436-A323-96DE-8302AF59B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0BA258-E829-AB03-3732-080BF9176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99856-E7FD-4A5D-92C2-3920100D81E6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6489B9-1EA7-8A49-C3CB-C2AACEC75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695CCAD-061A-97ED-FC65-C3777B827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F2971-E671-4F66-81FA-6DCA33CF1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704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85C7EE-EC11-8A83-B123-5ADA339E1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6DF7B83-F044-E025-0CF1-0B9F62D566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DC6FBAC-6875-33D7-C2A2-CA0E0448C9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CCC8282-6A44-618D-4E48-5DF19453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99856-E7FD-4A5D-92C2-3920100D81E6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4BE411C-A581-DEAB-0C29-FF77991BF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AC31472-A2CA-4E0C-75A4-36AFD4087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F2971-E671-4F66-81FA-6DCA33CF1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453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F42298-5EB2-8C9A-53D9-5D2C772A6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C3BBCB6-1D77-1B9F-06D2-2FB7587F7E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AC5DEB6-8546-B1F0-5A50-9403EBEE13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B18A9BA-C351-A839-DF18-1562140C46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437DD8D-B58A-A03E-F52F-883434D743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B903D9E-D9CF-C7BA-6647-2C7CB0F33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99856-E7FD-4A5D-92C2-3920100D81E6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712012B-CF91-BA1C-DD6C-C422AA62B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E0F5978-5D5E-4456-E2D6-C9304D466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F2971-E671-4F66-81FA-6DCA33CF1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095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336D51-B1CF-AC69-09C5-E1E76E772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6703A69-699A-35D9-1CF6-CE1853C53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99856-E7FD-4A5D-92C2-3920100D81E6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9CBE6D5-9332-AC56-311E-AD6AFC12B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C624C4A-97B5-D831-33B6-FFF061F53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F2971-E671-4F66-81FA-6DCA33CF1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544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F14EB47-2174-0872-64C1-F7D21E9C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99856-E7FD-4A5D-92C2-3920100D81E6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28483D-3B8D-757E-D8B7-4E07B3432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A630625-9661-4F66-1EF1-0AFF5685F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F2971-E671-4F66-81FA-6DCA33CF1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691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7CB4EA-ED79-A207-3261-604D0F5BF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8121AC9-6C45-FEF4-DBDA-5B155D623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889F1CB-E7A7-A0A2-F9A9-888AB9FAF2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FB132C4-9A91-CA59-9E24-A95381750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99856-E7FD-4A5D-92C2-3920100D81E6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F2A9CEF-ACB5-9A8F-A62A-6CD8C1A67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9FDBBEC-25A7-D281-DD0E-20F49AE32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F2971-E671-4F66-81FA-6DCA33CF1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780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863C0B-A2F1-0DB6-C354-11081BF12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837A77D-25ED-5B74-F063-699766B9BE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B685144-B312-D72F-105B-D6C4FB655B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D7CE292-EC7A-BB5D-8953-355D3B451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99856-E7FD-4A5D-92C2-3920100D81E6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3D790F4-5DF8-42E1-1EDA-D1ABBC351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1BF4A68-524C-0CF2-3CED-85112C340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F2971-E671-4F66-81FA-6DCA33CF1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565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1F6A13C-E837-7DB8-1EE1-2BDBE3E73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8613E03-0D35-A27C-C726-1BF56D931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7B8FBC-3388-52BF-1704-796D613D08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99856-E7FD-4A5D-92C2-3920100D81E6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9B8122-6D9A-5122-70D9-C0275B16D0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45D76-0617-8191-7951-5B77A30CF6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CF2971-E671-4F66-81FA-6DCA33CF1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860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NULL" TargetMode="External"/><Relationship Id="rId7" Type="http://schemas.openxmlformats.org/officeDocument/2006/relationships/image" Target="../media/image5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9.jpg"/><Relationship Id="rId5" Type="http://schemas.openxmlformats.org/officeDocument/2006/relationships/slideLayout" Target="../slideLayouts/slideLayout2.xml"/><Relationship Id="rId4" Type="http://schemas.microsoft.com/office/2007/relationships/media" Target="../media/media3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video" Target="NULL" TargetMode="External"/><Relationship Id="rId7" Type="http://schemas.openxmlformats.org/officeDocument/2006/relationships/image" Target="../media/image2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2.jpg"/><Relationship Id="rId5" Type="http://schemas.openxmlformats.org/officeDocument/2006/relationships/slideLayout" Target="../slideLayouts/slideLayout2.xml"/><Relationship Id="rId4" Type="http://schemas.microsoft.com/office/2007/relationships/media" Target="../media/media2.mp4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3.jp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NULL" TargetMode="External"/><Relationship Id="rId7" Type="http://schemas.openxmlformats.org/officeDocument/2006/relationships/image" Target="../media/image5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2.jpg"/><Relationship Id="rId5" Type="http://schemas.openxmlformats.org/officeDocument/2006/relationships/slideLayout" Target="../slideLayouts/slideLayout2.xml"/><Relationship Id="rId4" Type="http://schemas.microsoft.com/office/2007/relationships/media" Target="../media/media5.mp3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customXml" Target="../ink/ink3.xml"/><Relationship Id="rId18" Type="http://schemas.openxmlformats.org/officeDocument/2006/relationships/image" Target="../media/image13.png"/><Relationship Id="rId3" Type="http://schemas.openxmlformats.org/officeDocument/2006/relationships/image" Target="../media/image15.jpg"/><Relationship Id="rId21" Type="http://schemas.openxmlformats.org/officeDocument/2006/relationships/customXml" Target="../ink/ink7.xml"/><Relationship Id="rId7" Type="http://schemas.openxmlformats.org/officeDocument/2006/relationships/image" Target="../media/image20.jpg"/><Relationship Id="rId12" Type="http://schemas.openxmlformats.org/officeDocument/2006/relationships/image" Target="../media/image100.png"/><Relationship Id="rId17" Type="http://schemas.openxmlformats.org/officeDocument/2006/relationships/customXml" Target="../ink/ink5.xml"/><Relationship Id="rId2" Type="http://schemas.openxmlformats.org/officeDocument/2006/relationships/image" Target="../media/image10.png"/><Relationship Id="rId16" Type="http://schemas.openxmlformats.org/officeDocument/2006/relationships/image" Target="../media/image12.png"/><Relationship Id="rId20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11" Type="http://schemas.openxmlformats.org/officeDocument/2006/relationships/customXml" Target="../ink/ink2.xml"/><Relationship Id="rId5" Type="http://schemas.openxmlformats.org/officeDocument/2006/relationships/image" Target="../media/image18.jpg"/><Relationship Id="rId15" Type="http://schemas.openxmlformats.org/officeDocument/2006/relationships/customXml" Target="../ink/ink4.xml"/><Relationship Id="rId10" Type="http://schemas.openxmlformats.org/officeDocument/2006/relationships/image" Target="../media/image90.png"/><Relationship Id="rId19" Type="http://schemas.openxmlformats.org/officeDocument/2006/relationships/customXml" Target="../ink/ink6.xml"/><Relationship Id="rId4" Type="http://schemas.openxmlformats.org/officeDocument/2006/relationships/image" Target="../media/image17.jpeg"/><Relationship Id="rId9" Type="http://schemas.openxmlformats.org/officeDocument/2006/relationships/customXml" Target="../ink/ink1.xml"/><Relationship Id="rId14" Type="http://schemas.openxmlformats.org/officeDocument/2006/relationships/image" Target="../media/image110.png"/><Relationship Id="rId22" Type="http://schemas.openxmlformats.org/officeDocument/2006/relationships/image" Target="../media/image1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customXml" Target="../ink/ink11.xml"/><Relationship Id="rId3" Type="http://schemas.openxmlformats.org/officeDocument/2006/relationships/image" Target="../media/image15.jpg"/><Relationship Id="rId7" Type="http://schemas.openxmlformats.org/officeDocument/2006/relationships/customXml" Target="../ink/ink8.xml"/><Relationship Id="rId12" Type="http://schemas.openxmlformats.org/officeDocument/2006/relationships/image" Target="../media/image240.png"/><Relationship Id="rId2" Type="http://schemas.openxmlformats.org/officeDocument/2006/relationships/image" Target="../media/image10.png"/><Relationship Id="rId16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customXml" Target="../ink/ink10.xml"/><Relationship Id="rId5" Type="http://schemas.openxmlformats.org/officeDocument/2006/relationships/image" Target="../media/image26.jpg"/><Relationship Id="rId15" Type="http://schemas.openxmlformats.org/officeDocument/2006/relationships/customXml" Target="../ink/ink12.xml"/><Relationship Id="rId10" Type="http://schemas.openxmlformats.org/officeDocument/2006/relationships/image" Target="../media/image23.png"/><Relationship Id="rId4" Type="http://schemas.openxmlformats.org/officeDocument/2006/relationships/image" Target="../media/image25.jpg"/><Relationship Id="rId9" Type="http://schemas.openxmlformats.org/officeDocument/2006/relationships/customXml" Target="../ink/ink9.xml"/><Relationship Id="rId14" Type="http://schemas.openxmlformats.org/officeDocument/2006/relationships/image" Target="../media/image25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13" Type="http://schemas.openxmlformats.org/officeDocument/2006/relationships/customXml" Target="../ink/ink16.xml"/><Relationship Id="rId18" Type="http://schemas.openxmlformats.org/officeDocument/2006/relationships/image" Target="../media/image150.png"/><Relationship Id="rId26" Type="http://schemas.openxmlformats.org/officeDocument/2006/relationships/customXml" Target="../ink/ink24.xml"/><Relationship Id="rId3" Type="http://schemas.openxmlformats.org/officeDocument/2006/relationships/image" Target="../media/image15.jpg"/><Relationship Id="rId21" Type="http://schemas.openxmlformats.org/officeDocument/2006/relationships/image" Target="../media/image35.png"/><Relationship Id="rId7" Type="http://schemas.openxmlformats.org/officeDocument/2006/relationships/customXml" Target="../ink/ink13.xml"/><Relationship Id="rId12" Type="http://schemas.openxmlformats.org/officeDocument/2006/relationships/image" Target="../media/image32.png"/><Relationship Id="rId17" Type="http://schemas.openxmlformats.org/officeDocument/2006/relationships/customXml" Target="../ink/ink18.xml"/><Relationship Id="rId25" Type="http://schemas.openxmlformats.org/officeDocument/2006/relationships/image" Target="../media/image36.png"/><Relationship Id="rId2" Type="http://schemas.openxmlformats.org/officeDocument/2006/relationships/image" Target="../media/image10.png"/><Relationship Id="rId16" Type="http://schemas.openxmlformats.org/officeDocument/2006/relationships/image" Target="../media/image34.png"/><Relationship Id="rId20" Type="http://schemas.openxmlformats.org/officeDocument/2006/relationships/customXml" Target="../ink/ink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11" Type="http://schemas.openxmlformats.org/officeDocument/2006/relationships/customXml" Target="../ink/ink15.xml"/><Relationship Id="rId24" Type="http://schemas.openxmlformats.org/officeDocument/2006/relationships/customXml" Target="../ink/ink23.xml"/><Relationship Id="rId5" Type="http://schemas.openxmlformats.org/officeDocument/2006/relationships/image" Target="../media/image29.png"/><Relationship Id="rId15" Type="http://schemas.openxmlformats.org/officeDocument/2006/relationships/customXml" Target="../ink/ink17.xml"/><Relationship Id="rId23" Type="http://schemas.openxmlformats.org/officeDocument/2006/relationships/customXml" Target="../ink/ink22.xml"/><Relationship Id="rId10" Type="http://schemas.openxmlformats.org/officeDocument/2006/relationships/image" Target="../media/image310.png"/><Relationship Id="rId19" Type="http://schemas.openxmlformats.org/officeDocument/2006/relationships/customXml" Target="../ink/ink19.xml"/><Relationship Id="rId4" Type="http://schemas.openxmlformats.org/officeDocument/2006/relationships/image" Target="../media/image28.jpg"/><Relationship Id="rId9" Type="http://schemas.openxmlformats.org/officeDocument/2006/relationships/customXml" Target="../ink/ink14.xml"/><Relationship Id="rId14" Type="http://schemas.openxmlformats.org/officeDocument/2006/relationships/image" Target="../media/image33.png"/><Relationship Id="rId22" Type="http://schemas.openxmlformats.org/officeDocument/2006/relationships/customXml" Target="../ink/ink21.xml"/><Relationship Id="rId27" Type="http://schemas.openxmlformats.org/officeDocument/2006/relationships/customXml" Target="../ink/ink2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ustomXml" Target="../ink/ink27.xml"/><Relationship Id="rId13" Type="http://schemas.openxmlformats.org/officeDocument/2006/relationships/image" Target="../media/image42.png"/><Relationship Id="rId18" Type="http://schemas.openxmlformats.org/officeDocument/2006/relationships/image" Target="../media/image45.png"/><Relationship Id="rId3" Type="http://schemas.openxmlformats.org/officeDocument/2006/relationships/image" Target="../media/image15.jpg"/><Relationship Id="rId21" Type="http://schemas.openxmlformats.org/officeDocument/2006/relationships/customXml" Target="../ink/ink33.xml"/><Relationship Id="rId7" Type="http://schemas.openxmlformats.org/officeDocument/2006/relationships/image" Target="../media/image39.png"/><Relationship Id="rId12" Type="http://schemas.openxmlformats.org/officeDocument/2006/relationships/customXml" Target="../ink/ink29.xml"/><Relationship Id="rId17" Type="http://schemas.openxmlformats.org/officeDocument/2006/relationships/customXml" Target="../ink/ink31.xml"/><Relationship Id="rId2" Type="http://schemas.openxmlformats.org/officeDocument/2006/relationships/image" Target="../media/image10.png"/><Relationship Id="rId16" Type="http://schemas.openxmlformats.org/officeDocument/2006/relationships/image" Target="../media/image44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6.xml"/><Relationship Id="rId11" Type="http://schemas.openxmlformats.org/officeDocument/2006/relationships/image" Target="../media/image41.png"/><Relationship Id="rId5" Type="http://schemas.openxmlformats.org/officeDocument/2006/relationships/image" Target="../media/image32.jpg"/><Relationship Id="rId15" Type="http://schemas.openxmlformats.org/officeDocument/2006/relationships/customXml" Target="../ink/ink30.xml"/><Relationship Id="rId23" Type="http://schemas.openxmlformats.org/officeDocument/2006/relationships/customXml" Target="../ink/ink35.xml"/><Relationship Id="rId10" Type="http://schemas.openxmlformats.org/officeDocument/2006/relationships/customXml" Target="../ink/ink28.xml"/><Relationship Id="rId19" Type="http://schemas.openxmlformats.org/officeDocument/2006/relationships/customXml" Target="../ink/ink32.xml"/><Relationship Id="rId4" Type="http://schemas.openxmlformats.org/officeDocument/2006/relationships/image" Target="../media/image31.jpg"/><Relationship Id="rId9" Type="http://schemas.openxmlformats.org/officeDocument/2006/relationships/image" Target="../media/image40.png"/><Relationship Id="rId14" Type="http://schemas.openxmlformats.org/officeDocument/2006/relationships/image" Target="../media/image33.jpg"/><Relationship Id="rId22" Type="http://schemas.openxmlformats.org/officeDocument/2006/relationships/customXml" Target="../ink/ink3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8CE705A-2A1B-0D01-14A0-A7F4B13EAA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5724483-E646-C6CB-61F2-5106521AC49F}"/>
              </a:ext>
            </a:extLst>
          </p:cNvPr>
          <p:cNvSpPr txBox="1"/>
          <p:nvPr/>
        </p:nvSpPr>
        <p:spPr>
          <a:xfrm>
            <a:off x="3009900" y="280505"/>
            <a:ext cx="6279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>
                <a:latin typeface="+mj-lt"/>
              </a:rPr>
              <a:t>TRƯỜNG MẦM NON HOA THỦY TIÊN</a:t>
            </a:r>
            <a:endParaRPr lang="en-US" b="1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80182C6-ABDD-C7E0-55EE-6E54A4D2054A}"/>
              </a:ext>
            </a:extLst>
          </p:cNvPr>
          <p:cNvSpPr txBox="1"/>
          <p:nvPr/>
        </p:nvSpPr>
        <p:spPr>
          <a:xfrm>
            <a:off x="3009900" y="1667460"/>
            <a:ext cx="6172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1800" b="1" dirty="0">
                <a:solidFill>
                  <a:srgbClr val="C00000"/>
                </a:solidFill>
                <a:latin typeface="+mj-lt"/>
              </a:rPr>
              <a:t>LĨNH VỰC PHÁT TRIỂN NHẬN THỨC</a:t>
            </a:r>
            <a:endParaRPr lang="en-US" sz="1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DAC9E57-4A62-C2AC-AC72-5195F078D4D3}"/>
              </a:ext>
            </a:extLst>
          </p:cNvPr>
          <p:cNvSpPr txBox="1"/>
          <p:nvPr/>
        </p:nvSpPr>
        <p:spPr>
          <a:xfrm>
            <a:off x="1772817" y="2592750"/>
            <a:ext cx="89947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+mj-lt"/>
              </a:rPr>
              <a:t>HOẠT ĐỘNG STEAM 5E: KHÁM PHÁ CÁC GIÁC QUAN</a:t>
            </a:r>
            <a:endParaRPr lang="en-US" sz="24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41A5F46-711A-68D1-91C9-2A48E3FEF785}"/>
              </a:ext>
            </a:extLst>
          </p:cNvPr>
          <p:cNvSpPr txBox="1"/>
          <p:nvPr/>
        </p:nvSpPr>
        <p:spPr>
          <a:xfrm>
            <a:off x="4698741" y="6392829"/>
            <a:ext cx="290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+mj-lt"/>
              </a:rPr>
              <a:t>Năm học: 2023- 2024</a:t>
            </a:r>
            <a:endParaRPr lang="en-US" b="1" dirty="0">
              <a:latin typeface="+mj-lt"/>
            </a:endParaRPr>
          </a:p>
        </p:txBody>
      </p:sp>
      <p:pic>
        <p:nvPicPr>
          <p:cNvPr id="2" name="Karaoke Điệu Lý Nam Bộ -- Lý Cây Bông (1)">
            <a:hlinkClick r:id="" action="ppaction://media"/>
            <a:extLst>
              <a:ext uri="{FF2B5EF4-FFF2-40B4-BE49-F238E27FC236}">
                <a16:creationId xmlns:a16="http://schemas.microsoft.com/office/drawing/2014/main" xmlns="" id="{871CD95E-0E43-DAA5-AA1D-AD729CE783D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04" end="7715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3906" y="2214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35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5871601"/>
            <a:ext cx="6096000" cy="98488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FFFF00"/>
                </a:solidFill>
              </a:rPr>
              <a:t>TRÒ CHƠI DÂN GIAN</a:t>
            </a:r>
            <a:endParaRPr lang="en-US" sz="2800" b="1">
              <a:solidFill>
                <a:srgbClr val="FFFF00"/>
              </a:solidFill>
            </a:endParaRPr>
          </a:p>
          <a:p>
            <a:pPr algn="ctr"/>
            <a:r>
              <a:rPr lang="en-US" sz="4000" b="1" smtClean="0">
                <a:solidFill>
                  <a:srgbClr val="FFFF00"/>
                </a:solidFill>
              </a:rPr>
              <a:t>MÈO ĐUỔI CHUỘT</a:t>
            </a:r>
            <a:endParaRPr lang="vi-VN" sz="4000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15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B5B79FD-4DCA-8574-F78B-9C1D719388CD}"/>
              </a:ext>
            </a:extLst>
          </p:cNvPr>
          <p:cNvSpPr txBox="1"/>
          <p:nvPr/>
        </p:nvSpPr>
        <p:spPr>
          <a:xfrm>
            <a:off x="6863984" y="4736314"/>
            <a:ext cx="3086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THỬ THÁCH SỐ 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2A6E5AB-2E87-EAEF-9958-BD6BF8151A9D}"/>
              </a:ext>
            </a:extLst>
          </p:cNvPr>
          <p:cNvSpPr txBox="1"/>
          <p:nvPr/>
        </p:nvSpPr>
        <p:spPr>
          <a:xfrm>
            <a:off x="6484928" y="5334205"/>
            <a:ext cx="38442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2060"/>
                </a:solidFill>
                <a:latin typeface="+mj-lt"/>
              </a:rPr>
              <a:t>KHÁM PHÁ MÙI VỊ VÀ ĐOÁN TÊN CÁC LOẠI QUẢ</a:t>
            </a:r>
            <a:endParaRPr lang="en-US" sz="28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9635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B5B79FD-4DCA-8574-F78B-9C1D719388CD}"/>
              </a:ext>
            </a:extLst>
          </p:cNvPr>
          <p:cNvSpPr txBox="1"/>
          <p:nvPr/>
        </p:nvSpPr>
        <p:spPr>
          <a:xfrm>
            <a:off x="7505767" y="4783170"/>
            <a:ext cx="29509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THỬ THÁCH </a:t>
            </a:r>
            <a:r>
              <a:rPr lang="vi-VN" sz="2400" b="1">
                <a:solidFill>
                  <a:srgbClr val="FF0000"/>
                </a:solidFill>
              </a:rPr>
              <a:t>SỐ </a:t>
            </a:r>
            <a:r>
              <a:rPr lang="vi-VN" sz="2400" b="1" smtClean="0">
                <a:solidFill>
                  <a:srgbClr val="FF0000"/>
                </a:solidFill>
              </a:rPr>
              <a:t>3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2A6E5AB-2E87-EAEF-9958-BD6BF8151A9D}"/>
              </a:ext>
            </a:extLst>
          </p:cNvPr>
          <p:cNvSpPr txBox="1"/>
          <p:nvPr/>
        </p:nvSpPr>
        <p:spPr>
          <a:xfrm>
            <a:off x="6842143" y="5395448"/>
            <a:ext cx="3844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vi-VN" sz="2800" b="1">
                <a:solidFill>
                  <a:schemeClr val="accent4">
                    <a:lumMod val="50000"/>
                  </a:schemeClr>
                </a:solidFill>
                <a:latin typeface="+mj-lt"/>
              </a:rPr>
              <a:t>HỘP </a:t>
            </a:r>
            <a:r>
              <a:rPr lang="vi-VN" sz="2800" b="1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QUÀ BÍ </a:t>
            </a:r>
            <a:r>
              <a:rPr lang="vi-VN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MẬT</a:t>
            </a:r>
            <a:endParaRPr lang="en-US" sz="28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3782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B5B79FD-4DCA-8574-F78B-9C1D719388CD}"/>
              </a:ext>
            </a:extLst>
          </p:cNvPr>
          <p:cNvSpPr txBox="1"/>
          <p:nvPr/>
        </p:nvSpPr>
        <p:spPr>
          <a:xfrm>
            <a:off x="7505767" y="4783170"/>
            <a:ext cx="29509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THỬ THÁCH </a:t>
            </a:r>
            <a:r>
              <a:rPr lang="vi-VN" sz="2400" b="1">
                <a:solidFill>
                  <a:srgbClr val="FF0000"/>
                </a:solidFill>
              </a:rPr>
              <a:t>SỐ </a:t>
            </a:r>
            <a:r>
              <a:rPr lang="vi-VN" sz="2400" b="1" smtClean="0">
                <a:solidFill>
                  <a:srgbClr val="FF0000"/>
                </a:solidFill>
              </a:rPr>
              <a:t>4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2A6E5AB-2E87-EAEF-9958-BD6BF8151A9D}"/>
              </a:ext>
            </a:extLst>
          </p:cNvPr>
          <p:cNvSpPr txBox="1"/>
          <p:nvPr/>
        </p:nvSpPr>
        <p:spPr>
          <a:xfrm>
            <a:off x="6842143" y="5395448"/>
            <a:ext cx="38442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 NGHE ÂM THANH ĐOÁN TÊN NHẠC CỤ</a:t>
            </a:r>
            <a:endParaRPr lang="en-US" sz="28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8960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3841"/>
          </a:xfrm>
          <a:prstGeom prst="rect">
            <a:avLst/>
          </a:prstGeom>
        </p:spPr>
      </p:pic>
      <p:pic>
        <p:nvPicPr>
          <p:cNvPr id="8" name="10 GIAY">
            <a:hlinkClick r:id="" action="ppaction://media"/>
            <a:extLst>
              <a:ext uri="{FF2B5EF4-FFF2-40B4-BE49-F238E27FC236}">
                <a16:creationId xmlns="" xmlns:a16="http://schemas.microsoft.com/office/drawing/2014/main" id="{064D6BF1-632E-BB05-2224-609D52B1AC1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331.169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5483588"/>
            <a:ext cx="2443397" cy="1374412"/>
          </a:xfrm>
          <a:prstGeom prst="rect">
            <a:avLst/>
          </a:prstGeom>
        </p:spPr>
      </p:pic>
      <p:pic>
        <p:nvPicPr>
          <p:cNvPr id="5" name="ÂM THANH TRỐNG CON">
            <a:hlinkClick r:id="" action="ppaction://media"/>
            <a:extLst>
              <a:ext uri="{FF2B5EF4-FFF2-40B4-BE49-F238E27FC236}">
                <a16:creationId xmlns:a16="http://schemas.microsoft.com/office/drawing/2014/main" xmlns="" id="{1E58B129-152C-8A1E-116C-DDADA357E03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9710.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28407" y="-62342"/>
            <a:ext cx="1533731" cy="222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44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40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1B74921-0731-078D-F8AC-40577DF30B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F1DE16F-3DA2-E17C-01DF-7A203C58BF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597" y="276069"/>
            <a:ext cx="6096000" cy="6096000"/>
          </a:xfrm>
          <a:prstGeom prst="rect">
            <a:avLst/>
          </a:prstGeom>
        </p:spPr>
      </p:pic>
      <p:pic>
        <p:nvPicPr>
          <p:cNvPr id="7" name="ÂM THANH TRỐNG CON">
            <a:hlinkClick r:id="" action="ppaction://media"/>
            <a:extLst>
              <a:ext uri="{FF2B5EF4-FFF2-40B4-BE49-F238E27FC236}">
                <a16:creationId xmlns:a16="http://schemas.microsoft.com/office/drawing/2014/main" xmlns="" id="{04E4AF5F-7292-3EF0-097B-C4F98E667E6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971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15580" y="1455800"/>
            <a:ext cx="1142610" cy="114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71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4" name="ÂM THANH NHẠC CỤ THANH PHÁCH">
            <a:hlinkClick r:id="" action="ppaction://media"/>
            <a:extLst>
              <a:ext uri="{FF2B5EF4-FFF2-40B4-BE49-F238E27FC236}">
                <a16:creationId xmlns:a16="http://schemas.microsoft.com/office/drawing/2014/main" xmlns="" id="{1EE64D72-9196-1392-D023-7BAE04F3E21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965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flipV="1">
            <a:off x="2773630" y="1192438"/>
            <a:ext cx="1768389" cy="1768389"/>
          </a:xfrm>
          <a:prstGeom prst="rect">
            <a:avLst/>
          </a:prstGeom>
        </p:spPr>
      </p:pic>
      <p:pic>
        <p:nvPicPr>
          <p:cNvPr id="6" name="10 GIAY">
            <a:hlinkClick r:id="" action="ppaction://media"/>
            <a:extLst>
              <a:ext uri="{FF2B5EF4-FFF2-40B4-BE49-F238E27FC236}">
                <a16:creationId xmlns="" xmlns:a16="http://schemas.microsoft.com/office/drawing/2014/main" id="{064D6BF1-632E-BB05-2224-609D52B1AC1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5331.169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5171605"/>
            <a:ext cx="2998033" cy="168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70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1B74921-0731-078D-F8AC-40577DF30B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941" y="927922"/>
            <a:ext cx="5105399" cy="5105399"/>
          </a:xfrm>
          <a:prstGeom prst="rect">
            <a:avLst/>
          </a:prstGeom>
        </p:spPr>
      </p:pic>
      <p:pic>
        <p:nvPicPr>
          <p:cNvPr id="5" name="ÂM THANH NHẠC CỤ THANH PHÁCH">
            <a:hlinkClick r:id="" action="ppaction://media"/>
            <a:extLst>
              <a:ext uri="{FF2B5EF4-FFF2-40B4-BE49-F238E27FC236}">
                <a16:creationId xmlns:a16="http://schemas.microsoft.com/office/drawing/2014/main" xmlns="" id="{1EE64D72-9196-1392-D023-7BAE04F3E21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965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08041" y="699684"/>
            <a:ext cx="1974411" cy="197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549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721"/>
            <a:ext cx="12191999" cy="6901721"/>
          </a:xfrm>
          <a:prstGeom prst="rect">
            <a:avLst/>
          </a:prstGeom>
        </p:spPr>
      </p:pic>
      <p:pic>
        <p:nvPicPr>
          <p:cNvPr id="6" name="10 GIAY">
            <a:hlinkClick r:id="" action="ppaction://media"/>
            <a:extLst>
              <a:ext uri="{FF2B5EF4-FFF2-40B4-BE49-F238E27FC236}">
                <a16:creationId xmlns="" xmlns:a16="http://schemas.microsoft.com/office/drawing/2014/main" id="{064D6BF1-632E-BB05-2224-609D52B1AC1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331.169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5095717"/>
            <a:ext cx="3132944" cy="1762283"/>
          </a:xfrm>
          <a:prstGeom prst="rect">
            <a:avLst/>
          </a:prstGeom>
        </p:spPr>
      </p:pic>
      <p:pic>
        <p:nvPicPr>
          <p:cNvPr id="7" name="Cóc - Ếch Gõ Mõ Tạo Tiếng Kêu Ộp Ộp Vui Tai Kích Thước Cực Đại">
            <a:hlinkClick r:id="" action="ppaction://media"/>
            <a:extLst>
              <a:ext uri="{FF2B5EF4-FFF2-40B4-BE49-F238E27FC236}">
                <a16:creationId xmlns:a16="http://schemas.microsoft.com/office/drawing/2014/main" xmlns="" id="{7A4919AD-4045-14A8-1590-FAFEF7F0BF2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9345" end="50142.8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4515" y="439374"/>
            <a:ext cx="1838429" cy="183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23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72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1B74921-0731-078D-F8AC-40577DF30B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Cóc - Ếch Gõ Mõ Tạo Tiếng Kêu Ộp Ộp Vui Tai Kích Thước Cực Đại">
            <a:hlinkClick r:id="" action="ppaction://media"/>
            <a:extLst>
              <a:ext uri="{FF2B5EF4-FFF2-40B4-BE49-F238E27FC236}">
                <a16:creationId xmlns:a16="http://schemas.microsoft.com/office/drawing/2014/main" xmlns="" id="{7A4919AD-4045-14A8-1590-FAFEF7F0BF2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45" end="50142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08877" y="829118"/>
            <a:ext cx="1838429" cy="18384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D4A8C3B-DD23-D364-E552-A2125DD55B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835" y="607472"/>
            <a:ext cx="3977391" cy="461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16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E3CDEE6-5F86-7ADF-4D13-CDAAFADC9022}"/>
              </a:ext>
            </a:extLst>
          </p:cNvPr>
          <p:cNvSpPr txBox="1"/>
          <p:nvPr/>
        </p:nvSpPr>
        <p:spPr>
          <a:xfrm>
            <a:off x="6328832" y="4922279"/>
            <a:ext cx="3554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THỬ THÁCH SỐ 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AB675B7-6892-53B5-4156-091635C32290}"/>
              </a:ext>
            </a:extLst>
          </p:cNvPr>
          <p:cNvSpPr txBox="1"/>
          <p:nvPr/>
        </p:nvSpPr>
        <p:spPr>
          <a:xfrm>
            <a:off x="5633702" y="5673617"/>
            <a:ext cx="4945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ĐUỔI HÌNH </a:t>
            </a:r>
            <a:r>
              <a:rPr lang="vi-VN" sz="3200" b="1">
                <a:solidFill>
                  <a:schemeClr val="accent4">
                    <a:lumMod val="50000"/>
                  </a:schemeClr>
                </a:solidFill>
              </a:rPr>
              <a:t>BẮT</a:t>
            </a:r>
            <a:r>
              <a:rPr lang="vi-VN" sz="3200" b="1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vi-VN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CHỮ</a:t>
            </a:r>
            <a:endParaRPr lang="en-US" sz="32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0329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7A79084A-5F20-9B23-7210-F4414F98A3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04B9A74-8AB5-A1F0-0A5A-01165E9F3C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6" t="-22721" r="29286" b="52789"/>
          <a:stretch/>
        </p:blipFill>
        <p:spPr>
          <a:xfrm>
            <a:off x="5228457" y="-656972"/>
            <a:ext cx="2313991" cy="43250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21C527C-C477-8ADF-CDAE-89F2144F42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" r="73926" b="50000"/>
          <a:stretch/>
        </p:blipFill>
        <p:spPr>
          <a:xfrm>
            <a:off x="5271192" y="3784118"/>
            <a:ext cx="2090056" cy="26223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D4260D4-F1F7-812A-4826-C76A16FFEC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65" r="-1" b="51837"/>
          <a:stretch/>
        </p:blipFill>
        <p:spPr>
          <a:xfrm>
            <a:off x="1492893" y="466850"/>
            <a:ext cx="2090057" cy="26223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B310F4D-D89A-68DC-F7D8-3C08247CC6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9" t="50000" r="31898" b="1089"/>
          <a:stretch/>
        </p:blipFill>
        <p:spPr>
          <a:xfrm>
            <a:off x="1229340" y="3540258"/>
            <a:ext cx="2090056" cy="26223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0A576CA-183B-2ED1-1CF3-0356864932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" t="50000" r="69430" b="1497"/>
          <a:stretch/>
        </p:blipFill>
        <p:spPr>
          <a:xfrm>
            <a:off x="8561782" y="466850"/>
            <a:ext cx="2101685" cy="26223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D1A2527-7176-EEC0-9739-5A38C12B40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39" t="50000" r="-4262"/>
          <a:stretch/>
        </p:blipFill>
        <p:spPr>
          <a:xfrm>
            <a:off x="8994713" y="3568509"/>
            <a:ext cx="2101685" cy="2622377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83FFD8A8-D004-C7B4-DB9F-D4A420DD802A}"/>
              </a:ext>
            </a:extLst>
          </p:cNvPr>
          <p:cNvCxnSpPr>
            <a:cxnSpLocks/>
          </p:cNvCxnSpPr>
          <p:nvPr/>
        </p:nvCxnSpPr>
        <p:spPr>
          <a:xfrm flipH="1" flipV="1">
            <a:off x="2733869" y="1488788"/>
            <a:ext cx="2995127" cy="85366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15FB63D1-4A32-E32E-8A61-2444E52C8616}"/>
              </a:ext>
            </a:extLst>
          </p:cNvPr>
          <p:cNvCxnSpPr>
            <a:cxnSpLocks/>
          </p:cNvCxnSpPr>
          <p:nvPr/>
        </p:nvCxnSpPr>
        <p:spPr>
          <a:xfrm flipH="1">
            <a:off x="2411217" y="2732392"/>
            <a:ext cx="3338737" cy="164366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8193173F-0008-5899-6A70-50C4DC251278}"/>
              </a:ext>
            </a:extLst>
          </p:cNvPr>
          <p:cNvCxnSpPr>
            <a:cxnSpLocks/>
          </p:cNvCxnSpPr>
          <p:nvPr/>
        </p:nvCxnSpPr>
        <p:spPr>
          <a:xfrm>
            <a:off x="6222297" y="2993806"/>
            <a:ext cx="38136" cy="192830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xmlns="" id="{FD97AA97-2309-AAC5-7E8F-E386C55C2D3B}"/>
              </a:ext>
            </a:extLst>
          </p:cNvPr>
          <p:cNvCxnSpPr>
            <a:cxnSpLocks/>
          </p:cNvCxnSpPr>
          <p:nvPr/>
        </p:nvCxnSpPr>
        <p:spPr>
          <a:xfrm flipV="1">
            <a:off x="7033249" y="1729960"/>
            <a:ext cx="2424882" cy="73556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xmlns="" id="{2FD7B78E-832F-2469-3D6B-084819CFFADC}"/>
              </a:ext>
            </a:extLst>
          </p:cNvPr>
          <p:cNvCxnSpPr>
            <a:cxnSpLocks/>
          </p:cNvCxnSpPr>
          <p:nvPr/>
        </p:nvCxnSpPr>
        <p:spPr>
          <a:xfrm>
            <a:off x="6901990" y="2799348"/>
            <a:ext cx="2731159" cy="206776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737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FAA90F-40E1-9CB1-63D2-56E74D381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Thiết kế chưa có tên (17)">
            <a:hlinkClick r:id="" action="ppaction://media"/>
            <a:extLst>
              <a:ext uri="{FF2B5EF4-FFF2-40B4-BE49-F238E27FC236}">
                <a16:creationId xmlns:a16="http://schemas.microsoft.com/office/drawing/2014/main" xmlns="" id="{2287E84B-B268-89FB-CE01-ACD2A0E1A19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47951"/>
          </a:xfrm>
        </p:spPr>
      </p:pic>
    </p:spTree>
    <p:extLst>
      <p:ext uri="{BB962C8B-B14F-4D97-AF65-F5344CB8AC3E}">
        <p14:creationId xmlns:p14="http://schemas.microsoft.com/office/powerpoint/2010/main" val="2499317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73DD609-51B6-866F-17F8-55FFB9C45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82842AE-BC1B-EDF0-BDCE-8DD44F6765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38" b="51837"/>
          <a:stretch/>
        </p:blipFill>
        <p:spPr>
          <a:xfrm>
            <a:off x="4319502" y="612082"/>
            <a:ext cx="3435773" cy="31948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282CE05-C0A0-95A7-EF9E-8595268D96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39" y="991840"/>
            <a:ext cx="2665829" cy="25845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658AD63-47B6-DDAD-08A9-3C592FB2E0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87" y="3806890"/>
            <a:ext cx="3297514" cy="24632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77E941B-9F7B-5BA3-50D2-7A4C3FEF85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039" y="917196"/>
            <a:ext cx="3065688" cy="23566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39D00BE-4BB9-B6F7-3649-E6FAAEA7E71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17" t="11551" r="49239" b="2816"/>
          <a:stretch/>
        </p:blipFill>
        <p:spPr>
          <a:xfrm>
            <a:off x="8570011" y="3754578"/>
            <a:ext cx="2776013" cy="26380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538A470-E5B9-946B-90BD-019ADBFB41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306" y="4151007"/>
            <a:ext cx="3710963" cy="224158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xmlns="" id="{B72B8B57-3394-AA0A-82D0-E157CD660E39}"/>
                  </a:ext>
                </a:extLst>
              </p14:cNvPr>
              <p14:cNvContentPartPr/>
              <p14:nvPr/>
            </p14:nvContentPartPr>
            <p14:xfrm>
              <a:off x="1353012" y="1147313"/>
              <a:ext cx="946800" cy="4060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72B8B57-3394-AA0A-82D0-E157CD660E3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344012" y="1138313"/>
                <a:ext cx="964440" cy="42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xmlns="" id="{0BCEDD24-C2C6-BA23-7245-79D24D0A7FB9}"/>
                  </a:ext>
                </a:extLst>
              </p14:cNvPr>
              <p14:cNvContentPartPr/>
              <p14:nvPr/>
            </p14:nvContentPartPr>
            <p14:xfrm>
              <a:off x="1250052" y="3839033"/>
              <a:ext cx="777600" cy="6462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BCEDD24-C2C6-BA23-7245-79D24D0A7FB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241412" y="3830033"/>
                <a:ext cx="795240" cy="663840"/>
              </a:xfrm>
              <a:prstGeom prst="rect">
                <a:avLst/>
              </a:prstGeom>
            </p:spPr>
          </p:pic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A14A54BD-8B25-543C-878B-CC44C1E6B892}"/>
              </a:ext>
            </a:extLst>
          </p:cNvPr>
          <p:cNvGrpSpPr/>
          <p:nvPr/>
        </p:nvGrpSpPr>
        <p:grpSpPr>
          <a:xfrm>
            <a:off x="8182932" y="923753"/>
            <a:ext cx="541080" cy="630720"/>
            <a:chOff x="8182932" y="923753"/>
            <a:chExt cx="541080" cy="630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xmlns="" id="{9D583888-E6AB-E706-1ABA-B386D57C682E}"/>
                    </a:ext>
                  </a:extLst>
                </p14:cNvPr>
                <p14:cNvContentPartPr/>
                <p14:nvPr/>
              </p14:nvContentPartPr>
              <p14:xfrm>
                <a:off x="8182932" y="988913"/>
                <a:ext cx="496440" cy="5047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9D583888-E6AB-E706-1ABA-B386D57C682E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173932" y="980273"/>
                  <a:ext cx="514080" cy="52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xmlns="" id="{F3B27BED-0075-8E0C-39C8-A5C5E2D36376}"/>
                    </a:ext>
                  </a:extLst>
                </p14:cNvPr>
                <p14:cNvContentPartPr/>
                <p14:nvPr/>
              </p14:nvContentPartPr>
              <p14:xfrm>
                <a:off x="8215692" y="923753"/>
                <a:ext cx="508320" cy="6307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F3B27BED-0075-8E0C-39C8-A5C5E2D36376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207052" y="915113"/>
                  <a:ext cx="525960" cy="648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1745B5E4-8E5F-6B86-2734-71202C74064E}"/>
              </a:ext>
            </a:extLst>
          </p:cNvPr>
          <p:cNvGrpSpPr/>
          <p:nvPr/>
        </p:nvGrpSpPr>
        <p:grpSpPr>
          <a:xfrm>
            <a:off x="4661052" y="4301273"/>
            <a:ext cx="732240" cy="644400"/>
            <a:chOff x="4661052" y="4301273"/>
            <a:chExt cx="732240" cy="644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xmlns="" id="{041CCE45-8AD8-BAD4-3DEE-3F8D3D184007}"/>
                    </a:ext>
                  </a:extLst>
                </p14:cNvPr>
                <p14:cNvContentPartPr/>
                <p14:nvPr/>
              </p14:nvContentPartPr>
              <p14:xfrm>
                <a:off x="4758612" y="4394873"/>
                <a:ext cx="476280" cy="5508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041CCE45-8AD8-BAD4-3DEE-3F8D3D184007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749972" y="4385873"/>
                  <a:ext cx="493920" cy="56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xmlns="" id="{8B87FFBF-435D-A0DE-A4C9-CF3AA979CEA9}"/>
                    </a:ext>
                  </a:extLst>
                </p14:cNvPr>
                <p14:cNvContentPartPr/>
                <p14:nvPr/>
              </p14:nvContentPartPr>
              <p14:xfrm>
                <a:off x="4661052" y="4301273"/>
                <a:ext cx="732240" cy="5961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8B87FFBF-435D-A0DE-A4C9-CF3AA979CEA9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652052" y="4292633"/>
                  <a:ext cx="749880" cy="613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xmlns="" id="{3DC3DDC4-8013-0D72-C664-4CBE7B1EE564}"/>
                  </a:ext>
                </a:extLst>
              </p14:cNvPr>
              <p14:cNvContentPartPr/>
              <p14:nvPr/>
            </p14:nvContentPartPr>
            <p14:xfrm>
              <a:off x="6064692" y="4506833"/>
              <a:ext cx="360" cy="3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DC3DDC4-8013-0D72-C664-4CBE7B1EE564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056052" y="4497833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3187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3FBEEE1-DA7E-95A2-731A-D8CBEA51F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94CFAFC-2779-7222-7BF6-FBFF4F398E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9" t="50000" r="31898" b="1089"/>
          <a:stretch/>
        </p:blipFill>
        <p:spPr>
          <a:xfrm>
            <a:off x="4200893" y="1330185"/>
            <a:ext cx="3866980" cy="40401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25A2D8E-B09F-EC86-FC76-48BDBAA4CE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4" b="15023"/>
          <a:stretch/>
        </p:blipFill>
        <p:spPr>
          <a:xfrm>
            <a:off x="367030" y="2034441"/>
            <a:ext cx="3781975" cy="24259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37BBB7E-40B6-D3B2-5F9F-B09545B2BE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721" y="3659754"/>
            <a:ext cx="3422213" cy="27630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E92D59E-E7AA-362F-7A50-1A6417DA872A}"/>
              </a:ext>
            </a:extLst>
          </p:cNvPr>
          <p:cNvSpPr txBox="1"/>
          <p:nvPr/>
        </p:nvSpPr>
        <p:spPr>
          <a:xfrm>
            <a:off x="10137218" y="5118166"/>
            <a:ext cx="8397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</a:rPr>
              <a:t>x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56273DB-2364-DF30-580F-6D965C4F79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57"/>
          <a:stretch/>
        </p:blipFill>
        <p:spPr>
          <a:xfrm>
            <a:off x="8231721" y="407527"/>
            <a:ext cx="3422213" cy="30459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C5A94EB-BEF1-3CD6-0819-22B73D21D3A1}"/>
              </a:ext>
            </a:extLst>
          </p:cNvPr>
          <p:cNvSpPr txBox="1"/>
          <p:nvPr/>
        </p:nvSpPr>
        <p:spPr>
          <a:xfrm>
            <a:off x="9196378" y="1861647"/>
            <a:ext cx="746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</a:rPr>
              <a:t>x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042C272-5362-BE85-A438-1763AB89F88F}"/>
              </a:ext>
            </a:extLst>
          </p:cNvPr>
          <p:cNvSpPr txBox="1"/>
          <p:nvPr/>
        </p:nvSpPr>
        <p:spPr>
          <a:xfrm>
            <a:off x="367469" y="1861648"/>
            <a:ext cx="727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B050"/>
                </a:solidFill>
              </a:rPr>
              <a:t>v</a:t>
            </a:r>
            <a:endParaRPr lang="en-US" sz="4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96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095F8B8-E6CA-8650-89E4-24E8E9488D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75DC581-D235-5AB2-3382-BCF73F01DD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" r="73926" b="50000"/>
          <a:stretch/>
        </p:blipFill>
        <p:spPr>
          <a:xfrm>
            <a:off x="4129586" y="979715"/>
            <a:ext cx="3620278" cy="45160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2428FBE-7E58-5CED-47EF-D4E8F393A4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20" y="1632857"/>
            <a:ext cx="3456525" cy="31724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38305A3-DA74-02DD-52FB-82888DFD9A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105" y="495158"/>
            <a:ext cx="3512950" cy="23127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7375784-1307-DA73-BFF7-1B49B6E87E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591" y="2860307"/>
            <a:ext cx="3171474" cy="350253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xmlns="" id="{74E5DF03-D2A1-F95C-7714-DB5BEE1263B2}"/>
                  </a:ext>
                </a:extLst>
              </p14:cNvPr>
              <p14:cNvContentPartPr/>
              <p14:nvPr/>
            </p14:nvContentPartPr>
            <p14:xfrm>
              <a:off x="914172" y="1846433"/>
              <a:ext cx="821160" cy="9831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4E5DF03-D2A1-F95C-7714-DB5BEE1263B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05532" y="1837793"/>
                <a:ext cx="838800" cy="10008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EDC3712A-E274-2128-96A5-CB4955BBEF23}"/>
              </a:ext>
            </a:extLst>
          </p:cNvPr>
          <p:cNvGrpSpPr/>
          <p:nvPr/>
        </p:nvGrpSpPr>
        <p:grpSpPr>
          <a:xfrm>
            <a:off x="10813812" y="1399313"/>
            <a:ext cx="579240" cy="748800"/>
            <a:chOff x="10813812" y="1399313"/>
            <a:chExt cx="579240" cy="748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xmlns="" id="{9387CB77-EB3B-5F10-9B44-E6F50E095BCE}"/>
                    </a:ext>
                  </a:extLst>
                </p14:cNvPr>
                <p14:cNvContentPartPr/>
                <p14:nvPr/>
              </p14:nvContentPartPr>
              <p14:xfrm>
                <a:off x="10862772" y="1418033"/>
                <a:ext cx="483120" cy="7300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9387CB77-EB3B-5F10-9B44-E6F50E095BC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0853772" y="1409033"/>
                  <a:ext cx="500760" cy="74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xmlns="" id="{00A0985E-1879-9AC8-7E46-E1EA375A4BFA}"/>
                    </a:ext>
                  </a:extLst>
                </p14:cNvPr>
                <p14:cNvContentPartPr/>
                <p14:nvPr/>
              </p14:nvContentPartPr>
              <p14:xfrm>
                <a:off x="10813812" y="1399313"/>
                <a:ext cx="579240" cy="6922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00A0985E-1879-9AC8-7E46-E1EA375A4BFA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804812" y="1390673"/>
                  <a:ext cx="596880" cy="709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E16DB009-E521-E75C-E1E3-4C7589F216D0}"/>
              </a:ext>
            </a:extLst>
          </p:cNvPr>
          <p:cNvGrpSpPr/>
          <p:nvPr/>
        </p:nvGrpSpPr>
        <p:grpSpPr>
          <a:xfrm>
            <a:off x="9918132" y="3181673"/>
            <a:ext cx="1110960" cy="989280"/>
            <a:chOff x="9918132" y="3181673"/>
            <a:chExt cx="1110960" cy="989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xmlns="" id="{3975F98D-FBCE-A52C-D8A5-4FDA5EAD538F}"/>
                    </a:ext>
                  </a:extLst>
                </p14:cNvPr>
                <p14:cNvContentPartPr/>
                <p14:nvPr/>
              </p14:nvContentPartPr>
              <p14:xfrm>
                <a:off x="10506012" y="3181673"/>
                <a:ext cx="290160" cy="9892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3975F98D-FBCE-A52C-D8A5-4FDA5EAD538F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497372" y="3172673"/>
                  <a:ext cx="307800" cy="10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xmlns="" id="{3BDF5D8E-6683-C15C-5772-156C199331C1}"/>
                    </a:ext>
                  </a:extLst>
                </p14:cNvPr>
                <p14:cNvContentPartPr/>
                <p14:nvPr/>
              </p14:nvContentPartPr>
              <p14:xfrm>
                <a:off x="9918132" y="3265553"/>
                <a:ext cx="1110960" cy="8715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3BDF5D8E-6683-C15C-5772-156C199331C1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9909492" y="3256553"/>
                  <a:ext cx="1128600" cy="8892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26452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B7D7D02-8FAB-F863-106E-6D33BB668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EDD9026-B5F1-41BC-465F-2A5A10612F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" t="50000" r="69430" b="1497"/>
          <a:stretch/>
        </p:blipFill>
        <p:spPr>
          <a:xfrm>
            <a:off x="4612286" y="970384"/>
            <a:ext cx="3028570" cy="43760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B0018E1-FCBB-087F-8867-CCECBA7198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43" y="1567544"/>
            <a:ext cx="3771073" cy="36109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144A46A-4780-275F-16E2-AFCD1A2C30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486" y="658480"/>
            <a:ext cx="3519463" cy="23646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8C11B95-593F-EFFB-867F-6DAD52C93C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625" y="3745789"/>
            <a:ext cx="3519463" cy="257707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xmlns="" id="{94F08085-F3F3-D937-5F62-CFA28409488F}"/>
                  </a:ext>
                </a:extLst>
              </p14:cNvPr>
              <p14:cNvContentPartPr/>
              <p14:nvPr/>
            </p14:nvContentPartPr>
            <p14:xfrm>
              <a:off x="789972" y="2005913"/>
              <a:ext cx="713880" cy="522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4F08085-F3F3-D937-5F62-CFA28409488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80972" y="1997273"/>
                <a:ext cx="731520" cy="540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FB1F3D30-3435-27C6-41C6-72BF3DD97AE4}"/>
              </a:ext>
            </a:extLst>
          </p:cNvPr>
          <p:cNvGrpSpPr/>
          <p:nvPr/>
        </p:nvGrpSpPr>
        <p:grpSpPr>
          <a:xfrm>
            <a:off x="7944612" y="2425673"/>
            <a:ext cx="677880" cy="778680"/>
            <a:chOff x="7944612" y="2425673"/>
            <a:chExt cx="677880" cy="778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xmlns="" id="{EE3EC868-FDE9-6D8A-3554-29A862EC2EF8}"/>
                    </a:ext>
                  </a:extLst>
                </p14:cNvPr>
                <p14:cNvContentPartPr/>
                <p14:nvPr/>
              </p14:nvContentPartPr>
              <p14:xfrm>
                <a:off x="7949652" y="2425673"/>
                <a:ext cx="672840" cy="7786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EE3EC868-FDE9-6D8A-3554-29A862EC2EF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941012" y="2416673"/>
                  <a:ext cx="690480" cy="79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xmlns="" id="{D6346680-69AA-5A81-A260-940980588C08}"/>
                    </a:ext>
                  </a:extLst>
                </p14:cNvPr>
                <p14:cNvContentPartPr/>
                <p14:nvPr/>
              </p14:nvContentPartPr>
              <p14:xfrm>
                <a:off x="7944612" y="2463113"/>
                <a:ext cx="537120" cy="468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D6346680-69AA-5A81-A260-940980588C08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935612" y="2454113"/>
                  <a:ext cx="554760" cy="48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D3BB8FED-68A7-57A0-8535-63F3EC80BA72}"/>
              </a:ext>
            </a:extLst>
          </p:cNvPr>
          <p:cNvGrpSpPr/>
          <p:nvPr/>
        </p:nvGrpSpPr>
        <p:grpSpPr>
          <a:xfrm>
            <a:off x="8664252" y="4133513"/>
            <a:ext cx="554400" cy="520560"/>
            <a:chOff x="8664252" y="4133513"/>
            <a:chExt cx="554400" cy="520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xmlns="" id="{0847DD87-2A1D-FEC2-A6AD-CD52C8299FD1}"/>
                    </a:ext>
                  </a:extLst>
                </p14:cNvPr>
                <p14:cNvContentPartPr/>
                <p14:nvPr/>
              </p14:nvContentPartPr>
              <p14:xfrm>
                <a:off x="8710332" y="4189313"/>
                <a:ext cx="340920" cy="4165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0847DD87-2A1D-FEC2-A6AD-CD52C8299FD1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701692" y="4180673"/>
                  <a:ext cx="358560" cy="43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xmlns="" id="{7458702F-F1A8-3288-DF45-DA636EF0EC3F}"/>
                    </a:ext>
                  </a:extLst>
                </p14:cNvPr>
                <p14:cNvContentPartPr/>
                <p14:nvPr/>
              </p14:nvContentPartPr>
              <p14:xfrm>
                <a:off x="8664252" y="4133513"/>
                <a:ext cx="554400" cy="5205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7458702F-F1A8-3288-DF45-DA636EF0EC3F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655252" y="4124513"/>
                  <a:ext cx="572040" cy="538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xmlns="" id="{E50552C4-262B-F324-C18B-0F0A106D4A6F}"/>
                  </a:ext>
                </a:extLst>
              </p14:cNvPr>
              <p14:cNvContentPartPr/>
              <p14:nvPr/>
            </p14:nvContentPartPr>
            <p14:xfrm>
              <a:off x="5159652" y="1604873"/>
              <a:ext cx="360" cy="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50552C4-262B-F324-C18B-0F0A106D4A6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151012" y="159587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xmlns="" id="{CB7F77F6-C251-166E-736B-34025F8C2FA4}"/>
                  </a:ext>
                </a:extLst>
              </p14:cNvPr>
              <p14:cNvContentPartPr/>
              <p14:nvPr/>
            </p14:nvContentPartPr>
            <p14:xfrm>
              <a:off x="1614012" y="2575073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CB7F77F6-C251-166E-736B-34025F8C2FA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605012" y="256607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xmlns="" id="{9CE72CDD-9597-603C-ACFA-DC9C5BC10FF2}"/>
                  </a:ext>
                </a:extLst>
              </p14:cNvPr>
              <p14:cNvContentPartPr/>
              <p14:nvPr/>
            </p14:nvContentPartPr>
            <p14:xfrm>
              <a:off x="3310692" y="3405593"/>
              <a:ext cx="180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CE72CDD-9597-603C-ACFA-DC9C5BC10FF2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302052" y="3396593"/>
                <a:ext cx="194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xmlns="" id="{8216A7ED-7089-B5E5-5614-4FDFE2F04CA9}"/>
                  </a:ext>
                </a:extLst>
              </p14:cNvPr>
              <p14:cNvContentPartPr/>
              <p14:nvPr/>
            </p14:nvContentPartPr>
            <p14:xfrm>
              <a:off x="1147452" y="1819433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8216A7ED-7089-B5E5-5614-4FDFE2F04CA9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38812" y="181079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xmlns="" id="{C14B6056-4F61-96CD-DCAB-600268A87791}"/>
                  </a:ext>
                </a:extLst>
              </p14:cNvPr>
              <p14:cNvContentPartPr/>
              <p14:nvPr/>
            </p14:nvContentPartPr>
            <p14:xfrm>
              <a:off x="6466092" y="1091873"/>
              <a:ext cx="360" cy="3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C14B6056-4F61-96CD-DCAB-600268A8779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457092" y="108287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xmlns="" id="{63249063-7329-CF3F-5D7A-D3E1038C5A32}"/>
                  </a:ext>
                </a:extLst>
              </p14:cNvPr>
              <p14:cNvContentPartPr/>
              <p14:nvPr/>
            </p14:nvContentPartPr>
            <p14:xfrm>
              <a:off x="-503868" y="5728673"/>
              <a:ext cx="360" cy="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63249063-7329-CF3F-5D7A-D3E1038C5A32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-509988" y="5722553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xmlns="" id="{5B829DB6-9107-40B3-BA1C-2B91132FF685}"/>
                  </a:ext>
                </a:extLst>
              </p14:cNvPr>
              <p14:cNvContentPartPr/>
              <p14:nvPr/>
            </p14:nvContentPartPr>
            <p14:xfrm>
              <a:off x="2967252" y="3172313"/>
              <a:ext cx="3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B829DB6-9107-40B3-BA1C-2B91132FF68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961132" y="3166193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xmlns="" id="{A43A7560-5B44-C83E-975B-C2F70D163CE4}"/>
                  </a:ext>
                </a:extLst>
              </p14:cNvPr>
              <p14:cNvContentPartPr/>
              <p14:nvPr/>
            </p14:nvContentPartPr>
            <p14:xfrm>
              <a:off x="4982532" y="1744553"/>
              <a:ext cx="36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A43A7560-5B44-C83E-975B-C2F70D163CE4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976412" y="1738433"/>
                <a:ext cx="12600" cy="1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8323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ADF53BA-C8B5-B71C-3A63-83C48A88A3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28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907C64C-E639-4C18-DBE3-55AACD598E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39" t="50000" r="-4262"/>
          <a:stretch/>
        </p:blipFill>
        <p:spPr>
          <a:xfrm>
            <a:off x="4434519" y="1408922"/>
            <a:ext cx="3692444" cy="38115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0884686-0E72-D30D-2D9D-B6A5A717B0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41" y="1726164"/>
            <a:ext cx="3963842" cy="30884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592C815-7D36-93C8-EA83-60B361D999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43" y="172616"/>
            <a:ext cx="3906416" cy="292981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xmlns="" id="{B8B6EEF4-B426-DA43-111B-113DC5D96109}"/>
                  </a:ext>
                </a:extLst>
              </p14:cNvPr>
              <p14:cNvContentPartPr/>
              <p14:nvPr/>
            </p14:nvContentPartPr>
            <p14:xfrm>
              <a:off x="8201292" y="2584433"/>
              <a:ext cx="293400" cy="3355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8B6EEF4-B426-DA43-111B-113DC5D9610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192652" y="2575433"/>
                <a:ext cx="311040" cy="35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xmlns="" id="{F9782FB6-FB09-616B-385E-0C48BDAC7016}"/>
                  </a:ext>
                </a:extLst>
              </p14:cNvPr>
              <p14:cNvContentPartPr/>
              <p14:nvPr/>
            </p14:nvContentPartPr>
            <p14:xfrm>
              <a:off x="8099772" y="2536913"/>
              <a:ext cx="437760" cy="4179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9782FB6-FB09-616B-385E-0C48BDAC701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091132" y="2527913"/>
                <a:ext cx="455400" cy="43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xmlns="" id="{0949D213-78A9-EAD6-693B-1EB8B0ABDC99}"/>
                  </a:ext>
                </a:extLst>
              </p14:cNvPr>
              <p14:cNvContentPartPr/>
              <p14:nvPr/>
            </p14:nvContentPartPr>
            <p14:xfrm>
              <a:off x="3396012" y="2247113"/>
              <a:ext cx="821880" cy="5436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949D213-78A9-EAD6-693B-1EB8B0ABDC9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342372" y="2139473"/>
                <a:ext cx="929520" cy="75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xmlns="" id="{267F1451-1DEF-9DC9-5AF9-66C347A9E097}"/>
                  </a:ext>
                </a:extLst>
              </p14:cNvPr>
              <p14:cNvContentPartPr/>
              <p14:nvPr/>
            </p14:nvContentPartPr>
            <p14:xfrm>
              <a:off x="-541308" y="839513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67F1451-1DEF-9DC9-5AF9-66C347A9E09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-549948" y="830873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BA6F4AA-F793-5F04-834C-27A2DA87C4B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298" y="3755573"/>
            <a:ext cx="3906416" cy="248660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xmlns="" id="{EFCEB354-03D1-11FB-1BB7-5DF3FAC7FE2E}"/>
                  </a:ext>
                </a:extLst>
              </p14:cNvPr>
              <p14:cNvContentPartPr/>
              <p14:nvPr/>
            </p14:nvContentPartPr>
            <p14:xfrm>
              <a:off x="8658492" y="3927953"/>
              <a:ext cx="543600" cy="4453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FCEB354-03D1-11FB-1BB7-5DF3FAC7FE2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652372" y="3921833"/>
                <a:ext cx="555840" cy="45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xmlns="" id="{D7239C4F-203E-9990-88A7-70349259047C}"/>
                  </a:ext>
                </a:extLst>
              </p14:cNvPr>
              <p14:cNvContentPartPr/>
              <p14:nvPr/>
            </p14:nvContentPartPr>
            <p14:xfrm>
              <a:off x="8723652" y="3947033"/>
              <a:ext cx="420840" cy="3780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D7239C4F-203E-9990-88A7-70349259047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717532" y="3940913"/>
                <a:ext cx="433080" cy="39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xmlns="" id="{8D566AD8-39C4-A0D1-7AE5-90A39A39EE4F}"/>
                  </a:ext>
                </a:extLst>
              </p14:cNvPr>
              <p14:cNvContentPartPr/>
              <p14:nvPr/>
            </p14:nvContentPartPr>
            <p14:xfrm>
              <a:off x="4320132" y="709193"/>
              <a:ext cx="3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D566AD8-39C4-A0D1-7AE5-90A39A39EE4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314012" y="703073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xmlns="" id="{51C73DE0-6C4C-9CDE-7BDC-39D1980DD2D3}"/>
                  </a:ext>
                </a:extLst>
              </p14:cNvPr>
              <p14:cNvContentPartPr/>
              <p14:nvPr/>
            </p14:nvContentPartPr>
            <p14:xfrm>
              <a:off x="3265692" y="2052713"/>
              <a:ext cx="36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51C73DE0-6C4C-9CDE-7BDC-39D1980DD2D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259572" y="2046593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xmlns="" id="{586C84AA-F74F-59B1-639A-E27BDD5F6760}"/>
                  </a:ext>
                </a:extLst>
              </p14:cNvPr>
              <p14:cNvContentPartPr/>
              <p14:nvPr/>
            </p14:nvContentPartPr>
            <p14:xfrm>
              <a:off x="8453652" y="4357433"/>
              <a:ext cx="360" cy="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586C84AA-F74F-59B1-639A-E27BDD5F676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447532" y="4351313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xmlns="" id="{D24C7D31-C462-8479-15BD-4D37F02FDCB6}"/>
                  </a:ext>
                </a:extLst>
              </p14:cNvPr>
              <p14:cNvContentPartPr/>
              <p14:nvPr/>
            </p14:nvContentPartPr>
            <p14:xfrm>
              <a:off x="9246732" y="4328993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24C7D31-C462-8479-15BD-4D37F02FDCB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9240612" y="4322873"/>
                <a:ext cx="12600" cy="1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9525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467564E-A68A-3DC7-5E73-6C3D8070EF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1B9E988-5559-135B-99C2-C0D4F824133F}"/>
              </a:ext>
            </a:extLst>
          </p:cNvPr>
          <p:cNvSpPr txBox="1"/>
          <p:nvPr/>
        </p:nvSpPr>
        <p:spPr>
          <a:xfrm>
            <a:off x="5092183" y="4000113"/>
            <a:ext cx="6172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rgbClr val="C00000"/>
                </a:solidFill>
                <a:latin typeface="+mj-lt"/>
              </a:rPr>
              <a:t>HOẠT ĐỘNG NHÓM</a:t>
            </a:r>
            <a:endParaRPr lang="en-US" sz="4000" b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9633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~1\AppData\Local\Temp\Rar$DRa0.027\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10 GIAY">
            <a:hlinkClick r:id="" action="ppaction://media"/>
            <a:extLst>
              <a:ext uri="{FF2B5EF4-FFF2-40B4-BE49-F238E27FC236}">
                <a16:creationId xmlns="" xmlns:a16="http://schemas.microsoft.com/office/drawing/2014/main" id="{064D6BF1-632E-BB05-2224-609D52B1AC1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331.169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5529292"/>
            <a:ext cx="2158584" cy="121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67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~1\AppData\Local\Temp\Rar$DRa0.027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76144" y="4407107"/>
            <a:ext cx="38524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/>
              <a:t>TRÒ CHƠI DÂN GIAN</a:t>
            </a:r>
            <a:endParaRPr lang="en-US" sz="3200" b="1" smtClean="0"/>
          </a:p>
          <a:p>
            <a:pPr algn="ctr"/>
            <a:r>
              <a:rPr lang="en-US" sz="3200" b="1" smtClean="0"/>
              <a:t> TRỐN TÌM</a:t>
            </a:r>
            <a:endParaRPr lang="vi-VN" sz="3200" b="1"/>
          </a:p>
        </p:txBody>
      </p:sp>
    </p:spTree>
    <p:extLst>
      <p:ext uri="{BB962C8B-B14F-4D97-AF65-F5344CB8AC3E}">
        <p14:creationId xmlns:p14="http://schemas.microsoft.com/office/powerpoint/2010/main" val="369671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~1\AppData\Local\Temp\Rar$DRa0.327\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0 GIAY">
            <a:hlinkClick r:id="" action="ppaction://media"/>
            <a:extLst>
              <a:ext uri="{FF2B5EF4-FFF2-40B4-BE49-F238E27FC236}">
                <a16:creationId xmlns="" xmlns:a16="http://schemas.microsoft.com/office/drawing/2014/main" id="{064D6BF1-632E-BB05-2224-609D52B1AC1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331.169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483588"/>
            <a:ext cx="2443397" cy="137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84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~1\AppData\Local\Temp\Rar$DRa0.327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074"/>
            <a:ext cx="12326912" cy="693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15456" y="5697140"/>
            <a:ext cx="6096000" cy="98488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smtClean="0">
                <a:solidFill>
                  <a:srgbClr val="FF0000"/>
                </a:solidFill>
              </a:rPr>
              <a:t>TRÒ </a:t>
            </a:r>
            <a:r>
              <a:rPr lang="en-US" b="1">
                <a:solidFill>
                  <a:srgbClr val="FF0000"/>
                </a:solidFill>
              </a:rPr>
              <a:t>CHƠI DÂN GIAN</a:t>
            </a:r>
            <a:endParaRPr lang="en-US" sz="2800" b="1">
              <a:solidFill>
                <a:srgbClr val="FF0000"/>
              </a:solidFill>
            </a:endParaRPr>
          </a:p>
          <a:p>
            <a:pPr algn="ctr"/>
            <a:r>
              <a:rPr lang="en-US" sz="4000" b="1" smtClean="0">
                <a:solidFill>
                  <a:srgbClr val="FF0000"/>
                </a:solidFill>
              </a:rPr>
              <a:t>RỒNG RẮN LÊN MÂY</a:t>
            </a:r>
            <a:endParaRPr lang="vi-VN" sz="4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85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~1\AppData\Local\Temp\Rar$DRa0.188\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10 GIAY">
            <a:hlinkClick r:id="" action="ppaction://media"/>
            <a:extLst>
              <a:ext uri="{FF2B5EF4-FFF2-40B4-BE49-F238E27FC236}">
                <a16:creationId xmlns="" xmlns:a16="http://schemas.microsoft.com/office/drawing/2014/main" id="{064D6BF1-632E-BB05-2224-609D52B1AC1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331.169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272788"/>
            <a:ext cx="2818151" cy="158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03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~1\AppData\Local\Temp\Rar$DRa0.188\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496"/>
            <a:ext cx="12192000" cy="688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491396" y="0"/>
            <a:ext cx="6096000" cy="98488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FFFF00"/>
                </a:solidFill>
              </a:rPr>
              <a:t>TRÒ CHƠI DÂN GIAN</a:t>
            </a:r>
            <a:endParaRPr lang="en-US" sz="2800" b="1">
              <a:solidFill>
                <a:srgbClr val="FFFF00"/>
              </a:solidFill>
            </a:endParaRPr>
          </a:p>
          <a:p>
            <a:pPr algn="ctr"/>
            <a:r>
              <a:rPr lang="en-US" sz="4000" b="1" smtClean="0">
                <a:solidFill>
                  <a:srgbClr val="FFFF00"/>
                </a:solidFill>
              </a:rPr>
              <a:t>NHẢY DÂY</a:t>
            </a:r>
            <a:endParaRPr lang="vi-VN" sz="4000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59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10 GIAY">
            <a:hlinkClick r:id="" action="ppaction://media"/>
            <a:extLst>
              <a:ext uri="{FF2B5EF4-FFF2-40B4-BE49-F238E27FC236}">
                <a16:creationId xmlns="" xmlns:a16="http://schemas.microsoft.com/office/drawing/2014/main" id="{064D6BF1-632E-BB05-2224-609D52B1AC1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331.169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5217308"/>
            <a:ext cx="2713220" cy="152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56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1720</TotalTime>
  <Words>104</Words>
  <Application>Microsoft Office PowerPoint</Application>
  <PresentationFormat>Custom</PresentationFormat>
  <Paragraphs>24</Paragraphs>
  <Slides>27</Slides>
  <Notes>0</Notes>
  <HiddenSlides>0</HiddenSlides>
  <MMClips>15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hue truong</dc:creator>
  <cp:lastModifiedBy>A</cp:lastModifiedBy>
  <cp:revision>29</cp:revision>
  <dcterms:created xsi:type="dcterms:W3CDTF">2023-10-25T12:47:44Z</dcterms:created>
  <dcterms:modified xsi:type="dcterms:W3CDTF">2023-11-01T00:37:59Z</dcterms:modified>
</cp:coreProperties>
</file>