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8" r:id="rId3"/>
    <p:sldId id="259" r:id="rId4"/>
    <p:sldId id="263" r:id="rId5"/>
    <p:sldId id="260" r:id="rId6"/>
    <p:sldId id="262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A1CC-A68E-42DA-95D8-F55578D5A5B1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9C1CE-6D2C-4E37-807C-E183700CB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14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95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26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3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12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76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61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34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05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35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2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17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0513B-7985-4E60-A3A6-6F5CD6A51BE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2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01636" y="247141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TRƯỜNG MẦM NON HOA SỮA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1339" y="3662447"/>
            <a:ext cx="69413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54102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nhạc nề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54153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1306576"/>
            <a:ext cx="2667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khuôn mặt cườ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477000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1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3564" y="1524000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9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0"/>
            <a:ext cx="9448799" cy="7162800"/>
          </a:xfrm>
        </p:spPr>
      </p:pic>
      <p:sp>
        <p:nvSpPr>
          <p:cNvPr id="5" name="Rectangle 4"/>
          <p:cNvSpPr/>
          <p:nvPr/>
        </p:nvSpPr>
        <p:spPr>
          <a:xfrm>
            <a:off x="228600" y="1417638"/>
            <a:ext cx="9227126" cy="4373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2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200" y="1524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video-hướng-dẫ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826" y="614065"/>
            <a:ext cx="8299174" cy="5939135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743123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9813" y="1905000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ạc trẻ là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156" y="6433952"/>
            <a:ext cx="381000" cy="38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3666622"/>
            <a:ext cx="662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51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235039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f You're Happy - Super Simple Song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4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103</Words>
  <Application>Microsoft Office PowerPoint</Application>
  <PresentationFormat>On-screen Show (4:3)</PresentationFormat>
  <Paragraphs>14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A333</cp:lastModifiedBy>
  <cp:revision>17</cp:revision>
  <dcterms:created xsi:type="dcterms:W3CDTF">2020-11-04T04:11:15Z</dcterms:created>
  <dcterms:modified xsi:type="dcterms:W3CDTF">2023-06-01T16:44:17Z</dcterms:modified>
</cp:coreProperties>
</file>