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0.wdp"/><Relationship Id="rId4" Type="http://schemas.microsoft.com/office/2007/relationships/hdphoto" Target="../media/hdphoto4.wdp"/><Relationship Id="rId9" Type="http://schemas.openxmlformats.org/officeDocument/2006/relationships/image" Target="../media/image36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latin typeface=".VnTime" pitchFamily="34" charset="0"/>
              </a:rPr>
              <a:t>Đề</a:t>
            </a:r>
            <a:r>
              <a:rPr lang="en-US" sz="2800" b="1" dirty="0" smtClean="0">
                <a:latin typeface=".VnTime" pitchFamily="34" charset="0"/>
              </a:rPr>
              <a:t> </a:t>
            </a:r>
            <a:r>
              <a:rPr lang="en-US" sz="2800" b="1" dirty="0" err="1" smtClean="0">
                <a:latin typeface=".VnTime" pitchFamily="34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tư­ơng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b="1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endParaRPr lang="en-US" b="1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3003884" y="5410200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âm thna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2" y="65532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224664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kumimoji="0" lang="en-US" sz="18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1800" b="1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SỮA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âm thanh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65205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" y="6591300"/>
            <a:ext cx="266700" cy="266700"/>
          </a:xfrm>
          <a:prstGeom prst="rect">
            <a:avLst/>
          </a:prstGeom>
        </p:spPr>
      </p:pic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  <p:pic>
        <p:nvPicPr>
          <p:cNvPr id="5" name="âm thanh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3142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5" name="âm thanh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1800" y="6591300"/>
            <a:ext cx="228600" cy="228600"/>
          </a:xfrm>
          <a:prstGeom prst="rect">
            <a:avLst/>
          </a:prstGeom>
        </p:spPr>
      </p:pic>
      <p:pic>
        <p:nvPicPr>
          <p:cNvPr id="6" name="Em Tập Lái Ô Tô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3200400" y="6591300"/>
            <a:ext cx="1905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  <p:pic>
        <p:nvPicPr>
          <p:cNvPr id="5" name="âm thanh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4931229" y="65096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H="1">
            <a:off x="0" y="6694714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âm thanh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flipV="1">
            <a:off x="228600" y="65405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6" name="âm thanh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6623957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nhạc nền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575" y="6491287"/>
            <a:ext cx="366713" cy="36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210</Words>
  <Application>Microsoft Office PowerPoint</Application>
  <PresentationFormat>On-screen Show (4:3)</PresentationFormat>
  <Paragraphs>29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A333</cp:lastModifiedBy>
  <cp:revision>9</cp:revision>
  <dcterms:created xsi:type="dcterms:W3CDTF">2021-09-17T06:46:56Z</dcterms:created>
  <dcterms:modified xsi:type="dcterms:W3CDTF">2023-04-12T07:28:40Z</dcterms:modified>
</cp:coreProperties>
</file>