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0" r:id="rId3"/>
    <p:sldId id="257" r:id="rId4"/>
    <p:sldId id="258" r:id="rId5"/>
    <p:sldId id="265" r:id="rId6"/>
    <p:sldId id="259" r:id="rId7"/>
    <p:sldId id="26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7"/>
  </p:normalViewPr>
  <p:slideViewPr>
    <p:cSldViewPr snapToGrid="0" snapToObjects="1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399F9-BA43-C541-B97E-56DBFD959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71C51-0708-664E-8DFE-E56AF0332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4B7C6-47F9-914C-BCF2-ED3B5CAB5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DB83B-7FE7-8E4E-916E-250F28570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D2895-8BDC-0945-9BC4-42CE1FEA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433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F4D4-4E73-FC47-9701-862F3CD60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F4771E-F405-044B-94B6-22881510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06FA7-A5AD-9B44-8834-D506A849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63B98-2E81-A54E-9808-E2E26539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266D7-506F-E743-9DFE-D30C340F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942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2FF6AC-1726-1043-A584-E11743D03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65240-4FF8-7E42-8FF9-84F4F8BAD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A6708-1480-4644-96AE-698073CFC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8BA04-E834-C548-9603-D04AFB31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0C8A0-514F-3A4E-A4F5-0FCAFFD9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582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C571-F92E-6447-AC74-11B8ABD6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EB3D8-1437-B24F-A8BB-760E1F3AF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C125F-3412-D340-999E-0376C3D65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94D71-9772-9948-88DE-E66E301F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C80B9-6A1C-B340-84C0-3DC2FB02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183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5C22D-0AB4-794A-8A1E-81F73E7A6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BFDAE-4A86-814B-918E-AE72486A6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8A9AD-CA49-674A-816F-89D7982B6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7A90D-BCFD-B246-A2A9-641A69E8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F577B-6620-D24B-857A-C4375D19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127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CCEF-4839-0645-8A27-3E2D7AA99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2AB07-3EE3-244F-86DD-D6C483CEF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999CD-ACE3-6248-87B0-F0A5DB821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1E747-DA05-0445-BFA7-1F1C64D7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D3B53-3882-3140-899A-2CB8927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9D53D-6ECE-BD4E-9946-3C11135B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454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2B2D-F5A0-4146-AC32-D3C6C796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633A1-04BC-204A-A506-E6DF82913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5367E-2C82-AE48-97CE-A50662323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36FEE7-2937-8548-AAFA-59988C8A5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FE3BA-D3B4-C84D-B133-EDA40543F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FC007A-D619-B841-B2E2-7A35518A4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98DA0F-7D42-EB42-B9A2-2BAF2133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BBE0F5-C2EF-6C4D-9466-94B45A1B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90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B26A0-13EC-384D-8193-02271095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B47BD-93BF-234E-B6EE-2C45E7AA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CF7EC-443A-B747-A543-0104326F9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7F9B4-F800-984C-93EE-85BB478A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469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246A0C-0193-C64E-8E49-FA3D92C7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17372-4853-A44C-80CD-FBD3F31C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9006A-F8F4-3A46-BF75-D833C556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760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EBD6-092C-C148-B76F-75BFF9F1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8EB3A-06F3-4D4E-98EF-3C125C688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FDD13-853B-2D46-BACB-85900513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45CAA-046B-004D-A230-23E9C23A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4F6B9-3CF7-F344-991B-7E00753F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D26A4-D80D-7D4F-B256-4D4FB82B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192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B327E-6746-FC4F-A4CF-BF76BBC2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68319-991C-B84F-8734-04144B3DD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CBBA1-AD96-7143-AE12-705EE971E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82365-3250-6E4C-A695-E7F186F1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EA4FC-4A59-B248-9FBC-903592B29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72ED9-29E1-0D4C-AE85-4361FDE9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660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3B868B-5B35-9B41-8565-9752A375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23CA5-43E4-E147-9480-5D4F8F595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D88B5-FA89-E74D-832C-6A507EB15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8CD51-8FD4-9E4A-8397-049DCEEE6848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55955-D69F-C047-840A-50EA546C1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197BA-4DF7-CF40-B0D5-9CD8E2A78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232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hyperlink" Target="../Local%20Settings/Luan/PW%20HAI%20PHONG/5%20-%20The%20gioi%20quanh%20be%20-CHUAN/CACFILE/chua%20dung.wa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hyperlink" Target="../Local%20Settings/Luan/PW%20HAI%20PHONG/5%20-%20The%20gioi%20quanh%20be%20-CHUAN/CACFILE/chua%20dung.wav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8D0CD8-F275-9E45-B3C4-649D269F6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B5ACFD16-26AB-E544-B452-3039AF2D8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719" y="336198"/>
            <a:ext cx="6019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 </a:t>
            </a:r>
            <a:endParaRPr lang="vi-VN" sz="2000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761B369-0438-B049-BE58-368BB0B33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075" y="2482420"/>
            <a:ext cx="59344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+DH: Bông hoa mừng cô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82EC4EA-BC36-9941-9FEF-B04D595FF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034" y="1537374"/>
            <a:ext cx="79149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5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NHẠC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1681FCA-6988-6047-B093-FD34A5B4D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451" y="3088886"/>
            <a:ext cx="627170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+NH: Bông hồng tặng cô</a:t>
            </a:r>
            <a:endParaRPr lang="en-US" altLang="vi-VN" sz="4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40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sz="4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4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vi-VN" sz="40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vi-VN" sz="4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endParaRPr lang="vi-VN" altLang="vi-VN" sz="4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7486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00"/>
    </mc:Choice>
    <mc:Fallback xmlns="">
      <p:transition spd="slow" advTm="4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8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BDE63A-4932-7144-B4CC-B07092B71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38100"/>
            <a:ext cx="8191500" cy="6781800"/>
          </a:xfrm>
          <a:prstGeom prst="rect">
            <a:avLst/>
          </a:prstGeom>
        </p:spPr>
      </p:pic>
      <p:pic>
        <p:nvPicPr>
          <p:cNvPr id="5" name="Picture 21" descr="D:\AAA\anh dep\gif_icon382.gif">
            <a:extLst>
              <a:ext uri="{FF2B5EF4-FFF2-40B4-BE49-F238E27FC236}">
                <a16:creationId xmlns:a16="http://schemas.microsoft.com/office/drawing/2014/main" id="{4C6D8A82-47E5-6B48-BA67-94264BACCA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1920">
            <a:off x="-62853" y="4996110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>
            <a:hlinkClick r:id="rId4"/>
            <a:extLst>
              <a:ext uri="{FF2B5EF4-FFF2-40B4-BE49-F238E27FC236}">
                <a16:creationId xmlns:a16="http://schemas.microsoft.com/office/drawing/2014/main" id="{45816ABC-D25A-1C44-BA9E-5D68C6A241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29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D:\AAA\anh dep\gif_icon382.gif">
            <a:extLst>
              <a:ext uri="{FF2B5EF4-FFF2-40B4-BE49-F238E27FC236}">
                <a16:creationId xmlns:a16="http://schemas.microsoft.com/office/drawing/2014/main" id="{B9FCBA2E-6908-F644-A963-7E3C96DB52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4333" flipV="1">
            <a:off x="11131791" y="4977241"/>
            <a:ext cx="971550" cy="71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>
            <a:hlinkClick r:id="rId4"/>
            <a:extLst>
              <a:ext uri="{FF2B5EF4-FFF2-40B4-BE49-F238E27FC236}">
                <a16:creationId xmlns:a16="http://schemas.microsoft.com/office/drawing/2014/main" id="{BF054CDE-170B-8641-BD50-CACAF5975A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796" y="505326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Bellcoll">
            <a:extLst>
              <a:ext uri="{FF2B5EF4-FFF2-40B4-BE49-F238E27FC236}">
                <a16:creationId xmlns:a16="http://schemas.microsoft.com/office/drawing/2014/main" id="{469D13C0-1349-5A4A-BA9D-6159921298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31" y="18905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94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7BA23A-6D06-4A4B-867D-3C77FB5DD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ông Hoa Mừng Cô - Xuân Mai - OFFICIAL LÀNG VĂN VIDEO" descr="Bông Hoa Mừng Cô - Xuân Mai - OFFICIAL LÀNG VĂN VIDEO">
            <a:hlinkClick r:id="" action="ppaction://media"/>
            <a:extLst>
              <a:ext uri="{FF2B5EF4-FFF2-40B4-BE49-F238E27FC236}">
                <a16:creationId xmlns:a16="http://schemas.microsoft.com/office/drawing/2014/main" id="{F849B300-7DF5-EE4C-850F-0EB254B3969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880.062" end="49610.908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4480" y="0"/>
            <a:ext cx="925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7120B8-4CB5-1147-802C-0C28A1FC4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4363"/>
            <a:ext cx="12192000" cy="7600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EAE3AB-7DF1-4049-945D-EA339413118E}"/>
              </a:ext>
            </a:extLst>
          </p:cNvPr>
          <p:cNvSpPr txBox="1"/>
          <p:nvPr/>
        </p:nvSpPr>
        <p:spPr>
          <a:xfrm>
            <a:off x="347239" y="868102"/>
            <a:ext cx="5622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theo nhạc</a:t>
            </a:r>
          </a:p>
        </p:txBody>
      </p:sp>
    </p:spTree>
    <p:extLst>
      <p:ext uri="{BB962C8B-B14F-4D97-AF65-F5344CB8AC3E}">
        <p14:creationId xmlns:p14="http://schemas.microsoft.com/office/powerpoint/2010/main" val="31875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00"/>
    </mc:Choice>
    <mc:Fallback xmlns="">
      <p:transition spd="slow" advTm="4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BDE63A-4932-7144-B4CC-B07092B71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0" y="38100"/>
            <a:ext cx="8191500" cy="6781800"/>
          </a:xfrm>
          <a:prstGeom prst="rect">
            <a:avLst/>
          </a:prstGeom>
        </p:spPr>
      </p:pic>
      <p:pic>
        <p:nvPicPr>
          <p:cNvPr id="5" name="Picture 21" descr="D:\AAA\anh dep\gif_icon382.gif">
            <a:extLst>
              <a:ext uri="{FF2B5EF4-FFF2-40B4-BE49-F238E27FC236}">
                <a16:creationId xmlns:a16="http://schemas.microsoft.com/office/drawing/2014/main" id="{4C6D8A82-47E5-6B48-BA67-94264BACCA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1920">
            <a:off x="-62853" y="4996110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>
            <a:hlinkClick r:id="rId6"/>
            <a:extLst>
              <a:ext uri="{FF2B5EF4-FFF2-40B4-BE49-F238E27FC236}">
                <a16:creationId xmlns:a16="http://schemas.microsoft.com/office/drawing/2014/main" id="{45816ABC-D25A-1C44-BA9E-5D68C6A241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29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D:\AAA\anh dep\gif_icon382.gif">
            <a:extLst>
              <a:ext uri="{FF2B5EF4-FFF2-40B4-BE49-F238E27FC236}">
                <a16:creationId xmlns:a16="http://schemas.microsoft.com/office/drawing/2014/main" id="{B9FCBA2E-6908-F644-A963-7E3C96DB52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4333" flipV="1">
            <a:off x="11131791" y="4977241"/>
            <a:ext cx="971550" cy="71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>
            <a:hlinkClick r:id="rId6"/>
            <a:extLst>
              <a:ext uri="{FF2B5EF4-FFF2-40B4-BE49-F238E27FC236}">
                <a16:creationId xmlns:a16="http://schemas.microsoft.com/office/drawing/2014/main" id="{BF054CDE-170B-8641-BD50-CACAF5975A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796" y="505326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Bellcoll">
            <a:extLst>
              <a:ext uri="{FF2B5EF4-FFF2-40B4-BE49-F238E27FC236}">
                <a16:creationId xmlns:a16="http://schemas.microsoft.com/office/drawing/2014/main" id="{469D13C0-1349-5A4A-BA9D-6159921298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31" y="18905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ông hoa mc 1.17" descr="Bông hoa mc 1.17">
            <a:hlinkClick r:id="" action="ppaction://media"/>
            <a:extLst>
              <a:ext uri="{FF2B5EF4-FFF2-40B4-BE49-F238E27FC236}">
                <a16:creationId xmlns:a16="http://schemas.microsoft.com/office/drawing/2014/main" id="{7AC8F670-2ABF-E444-B3F2-3E9D0780C1A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53.5642" end="88412.2912000000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14407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70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4000">
        <p15:prstTrans prst="pageCurlDouble"/>
      </p:transition>
    </mc:Choice>
    <mc:Fallback xmlns="">
      <p:transition spd="slow" advTm="7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943B1-600E-5D4B-92C9-B291CD0E9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CB56F578-3BFD-5E4E-8185-64F88F97A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2226556"/>
            <a:ext cx="9143997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hồng </a:t>
            </a:r>
            <a:r>
              <a:rPr lang="vi-VN" altLang="vi-VN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 cô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Quang Huy)</a:t>
            </a:r>
            <a:endParaRPr lang="vi-VN" altLang="vi-VN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AD084A-494F-D54B-9939-EC1BC1E9E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56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50</Words>
  <Application>Microsoft Office PowerPoint</Application>
  <PresentationFormat>Widescreen</PresentationFormat>
  <Paragraphs>12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 Nguyen</dc:creator>
  <cp:lastModifiedBy>Admin</cp:lastModifiedBy>
  <cp:revision>15</cp:revision>
  <dcterms:created xsi:type="dcterms:W3CDTF">2022-03-06T13:57:41Z</dcterms:created>
  <dcterms:modified xsi:type="dcterms:W3CDTF">2023-04-11T15:15:40Z</dcterms:modified>
</cp:coreProperties>
</file>