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4" r:id="rId2"/>
    <p:sldId id="258" r:id="rId3"/>
    <p:sldId id="259" r:id="rId4"/>
    <p:sldId id="262" r:id="rId5"/>
    <p:sldId id="260" r:id="rId6"/>
    <p:sldId id="261" r:id="rId7"/>
    <p:sldId id="263" r:id="rId8"/>
    <p:sldId id="264" r:id="rId9"/>
    <p:sldId id="266" r:id="rId10"/>
    <p:sldId id="265" r:id="rId11"/>
    <p:sldId id="267" r:id="rId12"/>
    <p:sldId id="269" r:id="rId13"/>
    <p:sldId id="268" r:id="rId14"/>
    <p:sldId id="270" r:id="rId15"/>
    <p:sldId id="293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7BBE5-9DED-4901-A5A0-2D852251ED6E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6EFC-4E1C-4ED7-B43B-9F0AA8371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6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2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3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5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0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9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9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5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0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5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2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101A6-8C66-4B20-BA15-DF7F7202993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21.tmp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21.tm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media12.m4a"/><Relationship Id="rId7" Type="http://schemas.openxmlformats.org/officeDocument/2006/relationships/image" Target="../media/image16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7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6.m4a"/><Relationship Id="rId7" Type="http://schemas.openxmlformats.org/officeDocument/2006/relationships/image" Target="../media/image14.jpg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microsoft.com/office/2007/relationships/media" Target="../media/media1.m4a"/><Relationship Id="rId16" Type="http://schemas.microsoft.com/office/2007/relationships/hdphoto" Target="../media/hdphoto5.wdp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jp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26.jp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9.m4a"/><Relationship Id="rId7" Type="http://schemas.microsoft.com/office/2007/relationships/hdphoto" Target="../media/hdphoto7.wdp"/><Relationship Id="rId12" Type="http://schemas.openxmlformats.org/officeDocument/2006/relationships/image" Target="../media/image9.png"/><Relationship Id="rId2" Type="http://schemas.microsoft.com/office/2007/relationships/media" Target="../media/media19.m4a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openxmlformats.org/officeDocument/2006/relationships/image" Target="../media/image17.jp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image" Target="../media/image27.jp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9.png"/><Relationship Id="rId4" Type="http://schemas.openxmlformats.org/officeDocument/2006/relationships/image" Target="../media/image21.tm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9.png"/><Relationship Id="rId3" Type="http://schemas.openxmlformats.org/officeDocument/2006/relationships/audio" Target="../media/media25.m4a"/><Relationship Id="rId7" Type="http://schemas.openxmlformats.org/officeDocument/2006/relationships/image" Target="../media/image18.png"/><Relationship Id="rId12" Type="http://schemas.microsoft.com/office/2007/relationships/hdphoto" Target="../media/hdphoto9.wdp"/><Relationship Id="rId2" Type="http://schemas.microsoft.com/office/2007/relationships/media" Target="../media/media25.m4a"/><Relationship Id="rId1" Type="http://schemas.openxmlformats.org/officeDocument/2006/relationships/tags" Target="../tags/tag8.xml"/><Relationship Id="rId6" Type="http://schemas.microsoft.com/office/2007/relationships/hdphoto" Target="../media/hdphoto6.wdp"/><Relationship Id="rId11" Type="http://schemas.openxmlformats.org/officeDocument/2006/relationships/image" Target="../media/image31.png"/><Relationship Id="rId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4.m4a"/><Relationship Id="rId7" Type="http://schemas.openxmlformats.org/officeDocument/2006/relationships/image" Target="../media/image13.jp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2.jp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6.m4a"/><Relationship Id="rId7" Type="http://schemas.microsoft.com/office/2007/relationships/hdphoto" Target="../media/hdphoto6.wdp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2.jp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7.m4a"/><Relationship Id="rId7" Type="http://schemas.microsoft.com/office/2007/relationships/hdphoto" Target="../media/hdphoto7.wdp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314575" y="342900"/>
          <a:ext cx="7886700" cy="49530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PHÒNG GD &amp; ĐT QUẬN LONG BIÊN</a:t>
                      </a:r>
                      <a:b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MN HOA SỮA</a:t>
                      </a:r>
                      <a:endParaRPr lang="vi-VN" sz="14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74976" y="2347914"/>
          <a:ext cx="7064375" cy="2536825"/>
        </p:xfrm>
        <a:graphic>
          <a:graphicData uri="http://schemas.openxmlformats.org/drawingml/2006/table">
            <a:tbl>
              <a:tblPr/>
              <a:tblGrid>
                <a:gridCol w="7064375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2536825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 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VỰC </a:t>
                      </a:r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NGÔN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NGỮ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</a:rPr>
                        <a:t>                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ĐỘNG: LÀM QUEN 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</a:t>
                      </a:r>
                      <a:endParaRPr lang="vi-VN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7521" marR="67521" marT="33751" marB="33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  <p:sp>
        <p:nvSpPr>
          <p:cNvPr id="2057" name="Rectangle 7"/>
          <p:cNvSpPr>
            <a:spLocks noChangeArrowheads="1"/>
          </p:cNvSpPr>
          <p:nvPr/>
        </p:nvSpPr>
        <p:spPr bwMode="auto">
          <a:xfrm>
            <a:off x="4457701" y="3824288"/>
            <a:ext cx="58896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Đề tài: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Số lượng: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18 - 20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trẻ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Lớp: MG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A5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Thời gian: 25-30 phút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viên: Nguyễn Thị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Huyền</a:t>
            </a:r>
            <a:endParaRPr lang="vi-VN" altLang="en-US" sz="1800" dirty="0">
              <a:latin typeface=".VnAvant" panose="020B7200000000000000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095500" y="6391276"/>
          <a:ext cx="7886700" cy="282575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28257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1400" b="1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1400" b="1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2022-2023</a:t>
                      </a:r>
                      <a:endParaRPr lang="vi-VN" sz="1400" dirty="0">
                        <a:effectLst/>
                      </a:endParaRPr>
                    </a:p>
                  </a:txBody>
                  <a:tcPr marL="68580" marR="68580" marT="34367" marB="343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4427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8" y="1153380"/>
            <a:ext cx="11029763" cy="5741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ông chà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438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63">
        <p15:prstTrans prst="fallOver"/>
      </p:transition>
    </mc:Choice>
    <mc:Fallback xmlns="">
      <p:transition spd="slow" advTm="5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" y="237744"/>
            <a:ext cx="11198352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Đặt tê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1024" y="6255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2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055">
        <p15:prstTrans prst="fallOver"/>
      </p:transition>
    </mc:Choice>
    <mc:Fallback xmlns="">
      <p:transition spd="slow" advTm="160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2" y="174175"/>
            <a:ext cx="11029763" cy="6546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Hồng nhung hỏ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89" y="6109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1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177">
        <p15:prstTrans prst="fallOver"/>
      </p:transition>
    </mc:Choice>
    <mc:Fallback xmlns="">
      <p:transition spd="slow" advTm="8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357" y="1237979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329" y="0"/>
            <a:ext cx="6429201" cy="3857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72" y="159240"/>
            <a:ext cx="5693112" cy="3698281"/>
          </a:xfrm>
          <a:prstGeom prst="rect">
            <a:avLst/>
          </a:prstGeom>
        </p:spPr>
      </p:pic>
      <p:pic>
        <p:nvPicPr>
          <p:cNvPr id="6" name="Trả lờ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4188" y="60348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489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735">
        <p15:prstTrans prst="fallOver"/>
      </p:transition>
    </mc:Choice>
    <mc:Fallback xmlns="">
      <p:transition spd="slow" advTm="24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6" y="43542"/>
            <a:ext cx="115336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Vậy thi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8730" y="6001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5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6775">
        <p15:prstTrans prst="fallOver"/>
      </p:transition>
    </mc:Choice>
    <mc:Fallback xmlns="">
      <p:transition spd="slow" advTm="26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8660" y="2967335"/>
            <a:ext cx="1105469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8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8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8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8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àm thoại trích dẫ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660" y="5852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6866" y="2002574"/>
            <a:ext cx="100976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90322" y="4578419"/>
            <a:ext cx="89707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thược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0323" y="3321274"/>
            <a:ext cx="79464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4903" y="5901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2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39" y="436282"/>
            <a:ext cx="10523043" cy="610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3" y="436281"/>
            <a:ext cx="10829949" cy="610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0352"/>
            <a:ext cx="10953966" cy="601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Ước ừ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790" y="60264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97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949">
        <p15:prstTrans prst="fallOver"/>
      </p:transition>
    </mc:Choice>
    <mc:Fallback xmlns="">
      <p:transition spd="slow" advTm="13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646" y="924671"/>
            <a:ext cx="114345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8389" y="25444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3" b="24610"/>
          <a:stretch/>
        </p:blipFill>
        <p:spPr>
          <a:xfrm>
            <a:off x="1560580" y="1926937"/>
            <a:ext cx="2620690" cy="26816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34597" y="2530440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36" y="2544481"/>
            <a:ext cx="2688336" cy="1512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4316" y="572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5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235119"/>
            <a:ext cx="11539569" cy="534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46304" y="164592"/>
            <a:ext cx="12045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Đúng </a:t>
            </a:r>
            <a:r>
              <a:rPr lang="vi-VN" sz="3000" b="1" i="1" dirty="0">
                <a:solidFill>
                  <a:srgbClr val="002060"/>
                </a:solidFill>
                <a:latin typeface="+mj-lt"/>
              </a:rPr>
              <a:t>lúc ấy, có một </a:t>
            </a:r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nàng </a:t>
            </a:r>
            <a:r>
              <a:rPr lang="vi-VN" sz="3000" b="1" i="1" dirty="0">
                <a:solidFill>
                  <a:srgbClr val="002060"/>
                </a:solidFill>
                <a:latin typeface="+mj-lt"/>
              </a:rPr>
              <a:t>tiên bay </a:t>
            </a:r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qua </a:t>
            </a:r>
            <a:r>
              <a:rPr lang="vi-VN" sz="3000" b="1" i="1" dirty="0">
                <a:solidFill>
                  <a:srgbClr val="002060"/>
                </a:solidFill>
                <a:latin typeface="+mj-lt"/>
              </a:rPr>
              <a:t>nghe được câu chuyện của những bông hoa hồng. Nàng thầm </a:t>
            </a:r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nghĩ: </a:t>
            </a:r>
            <a:r>
              <a:rPr lang="vi-VN" sz="3000" b="1" i="1" dirty="0">
                <a:solidFill>
                  <a:srgbClr val="002060"/>
                </a:solidFill>
                <a:latin typeface="+mj-lt"/>
              </a:rPr>
              <a:t>“Mình sẽ giúp các bạn hoa </a:t>
            </a:r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hồng !”</a:t>
            </a:r>
            <a:endParaRPr lang="en-US" sz="3000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Nàng tiên bay q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289" y="6028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7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963">
        <p15:prstTrans prst="fallOver"/>
      </p:transition>
    </mc:Choice>
    <mc:Fallback xmlns="">
      <p:transition spd="slow" advTm="9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417">
                        <a14:foregroundMark x1="74333" y1="42083" x2="54000" y2="62250"/>
                        <a14:foregroundMark x1="58083" y1="46333" x2="44250" y2="63250"/>
                        <a14:foregroundMark x1="71417" y1="72417" x2="64000" y2="56917"/>
                        <a14:foregroundMark x1="60833" y1="68583" x2="58667" y2="54833"/>
                        <a14:foregroundMark x1="53000" y1="64583" x2="48750" y2="60917"/>
                        <a14:foregroundMark x1="48333" y1="51833" x2="53000" y2="46167"/>
                        <a14:foregroundMark x1="14250" y1="60500" x2="23750" y2="64333"/>
                        <a14:foregroundMark x1="23583" y1="38500" x2="26333" y2="5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13" y="5623626"/>
            <a:ext cx="1900868" cy="1515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13" l="1875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292" y="3779956"/>
            <a:ext cx="1548002" cy="3047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" y="3858767"/>
            <a:ext cx="1523419" cy="2999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417">
                        <a14:foregroundMark x1="74333" y1="42083" x2="54000" y2="62250"/>
                        <a14:foregroundMark x1="58083" y1="46333" x2="44250" y2="63250"/>
                        <a14:foregroundMark x1="71417" y1="72417" x2="64000" y2="56917"/>
                        <a14:foregroundMark x1="60833" y1="68583" x2="58667" y2="54833"/>
                        <a14:foregroundMark x1="53000" y1="64583" x2="48750" y2="60917"/>
                        <a14:foregroundMark x1="48333" y1="51833" x2="53000" y2="46167"/>
                        <a14:foregroundMark x1="14250" y1="60500" x2="23750" y2="64333"/>
                        <a14:foregroundMark x1="23583" y1="38500" x2="26333" y2="5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33" y="4808934"/>
            <a:ext cx="2745597" cy="2484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19" b="89974" l="6975" r="89946">
                        <a14:foregroundMark x1="43025" y1="22280" x2="52808" y2="45806"/>
                        <a14:foregroundMark x1="48098" y1="18807" x2="44293" y2="20446"/>
                        <a14:foregroundMark x1="53442" y1="45151" x2="51540" y2="51114"/>
                        <a14:foregroundMark x1="38315" y1="41022" x2="47192" y2="38270"/>
                        <a14:foregroundMark x1="37681" y1="37615" x2="42754" y2="38991"/>
                        <a14:foregroundMark x1="12681" y1="59109" x2="30707" y2="62779"/>
                        <a14:foregroundMark x1="41757" y1="54718" x2="49366" y2="63893"/>
                        <a14:foregroundMark x1="62319" y1="61599" x2="53170" y2="6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59" y="5027088"/>
            <a:ext cx="1488712" cy="2058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19" b="89974" l="6975" r="89946">
                        <a14:foregroundMark x1="43025" y1="22280" x2="52808" y2="45806"/>
                        <a14:foregroundMark x1="48098" y1="18807" x2="44293" y2="20446"/>
                        <a14:foregroundMark x1="53442" y1="45151" x2="51540" y2="51114"/>
                        <a14:foregroundMark x1="38315" y1="41022" x2="47192" y2="38270"/>
                        <a14:foregroundMark x1="37681" y1="37615" x2="42754" y2="38991"/>
                        <a14:foregroundMark x1="12681" y1="59109" x2="30707" y2="62779"/>
                        <a14:foregroundMark x1="41757" y1="54718" x2="49366" y2="63893"/>
                        <a14:foregroundMark x1="62319" y1="61599" x2="53170" y2="6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48" y="5303770"/>
            <a:ext cx="1333978" cy="18445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4965" y="997067"/>
            <a:ext cx="718673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Sù</a:t>
            </a:r>
            <a:r>
              <a:rPr lang="en-US" sz="115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 </a:t>
            </a:r>
            <a:r>
              <a:rPr lang="en-US" sz="11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tÝch</a:t>
            </a:r>
            <a:r>
              <a:rPr lang="en-US" sz="115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 </a:t>
            </a:r>
            <a:r>
              <a:rPr lang="en-US" sz="11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hoa</a:t>
            </a:r>
            <a:r>
              <a:rPr lang="en-US" sz="115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 </a:t>
            </a:r>
            <a:r>
              <a:rPr lang="en-US" sz="11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hång</a:t>
            </a:r>
            <a:endParaRPr lang="en-US" sz="115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Commercial Scrip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71" y="997067"/>
            <a:ext cx="9144000" cy="6858000"/>
          </a:xfrm>
          <a:prstGeom prst="rect">
            <a:avLst/>
          </a:prstGeom>
        </p:spPr>
      </p:pic>
      <p:pic>
        <p:nvPicPr>
          <p:cNvPr id="13" name="Đường Tế Tiêu-An Phú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18637" y="57463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398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6">
        <p15:prstTrans prst="fallOver"/>
      </p:transition>
    </mc:Choice>
    <mc:Fallback xmlns="">
      <p:transition spd="slow" advTm="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5434" y="516743"/>
            <a:ext cx="97497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12" b="27686"/>
          <a:stretch/>
        </p:blipFill>
        <p:spPr>
          <a:xfrm flipH="1">
            <a:off x="565784" y="2167373"/>
            <a:ext cx="5231512" cy="4332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83" y="1939957"/>
            <a:ext cx="6530717" cy="4242394"/>
          </a:xfrm>
          <a:prstGeom prst="rect">
            <a:avLst/>
          </a:prstGeom>
        </p:spPr>
      </p:pic>
      <p:pic>
        <p:nvPicPr>
          <p:cNvPr id="5" name="C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1940" y="6118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2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39" t="2313" r="19685" b="2149"/>
          <a:stretch/>
        </p:blipFill>
        <p:spPr>
          <a:xfrm flipH="1">
            <a:off x="0" y="-146304"/>
            <a:ext cx="5303520" cy="5285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66" b="29867"/>
          <a:stretch/>
        </p:blipFill>
        <p:spPr>
          <a:xfrm>
            <a:off x="6571488" y="859536"/>
            <a:ext cx="4840224" cy="4809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47" b="27534"/>
          <a:stretch/>
        </p:blipFill>
        <p:spPr>
          <a:xfrm flipH="1">
            <a:off x="-146304" y="0"/>
            <a:ext cx="4663440" cy="3895344"/>
          </a:xfrm>
          <a:prstGeom prst="rect">
            <a:avLst/>
          </a:prstGeom>
        </p:spPr>
      </p:pic>
      <p:pic>
        <p:nvPicPr>
          <p:cNvPr id="2" name="Trích dẫn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0616" y="58383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8205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036">
        <p15:prstTrans prst="fallOver"/>
      </p:transition>
    </mc:Choice>
    <mc:Fallback xmlns="">
      <p:transition spd="slow" advTm="14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329 L -0.23802 -0.093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C 0.06901 4.07407E-6 0.125 0.05601 0.125 0.125 C 0.125 0.19398 0.06901 0.25 0 0.25 C -0.06901 0.25 -0.125 0.19398 -0.125 0.125 C -0.125 0.05601 -0.06901 4.07407E-6 0 4.07407E-6 Z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8774" y="498455"/>
            <a:ext cx="100191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sảy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ý?</a:t>
            </a:r>
            <a:endParaRPr lang="en-US" sz="4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8389" y="34588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4949" y="34588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8729472" y="2733054"/>
            <a:ext cx="2956560" cy="23692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9219" l="0" r="89844">
                        <a14:backgroundMark x1="47949" y1="34896" x2="88965" y2="7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33" r="27267"/>
          <a:stretch/>
        </p:blipFill>
        <p:spPr>
          <a:xfrm>
            <a:off x="1916059" y="2861070"/>
            <a:ext cx="3468624" cy="2498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8750" y="5794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2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Trích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9772" y="5591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7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82">
        <p15:prstTrans prst="fallOver"/>
      </p:transition>
    </mc:Choice>
    <mc:Fallback xmlns="">
      <p:transition spd="slow" advTm="7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8624" y="2217527"/>
            <a:ext cx="52437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8" y="1097279"/>
            <a:ext cx="3696498" cy="5009197"/>
          </a:xfrm>
          <a:prstGeom prst="rect">
            <a:avLst/>
          </a:prstGeom>
        </p:spPr>
      </p:pic>
      <p:pic>
        <p:nvPicPr>
          <p:cNvPr id="2" name="C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8857" y="4996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68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055">
        <p15:prstTrans prst="fallOver"/>
      </p:transition>
    </mc:Choice>
    <mc:Fallback xmlns="">
      <p:transition spd="slow" advTm="160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8" y="274320"/>
            <a:ext cx="11029763" cy="6455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rích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438" y="6120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61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177">
        <p15:prstTrans prst="fallOver"/>
      </p:transition>
    </mc:Choice>
    <mc:Fallback xmlns="">
      <p:transition spd="slow" advTm="8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109" y="1303127"/>
            <a:ext cx="11146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82" y="3158583"/>
            <a:ext cx="2398050" cy="3249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66" b="29867"/>
          <a:stretch/>
        </p:blipFill>
        <p:spPr>
          <a:xfrm>
            <a:off x="4504944" y="1764792"/>
            <a:ext cx="4840224" cy="4809744"/>
          </a:xfrm>
          <a:prstGeom prst="rect">
            <a:avLst/>
          </a:prstGeom>
        </p:spPr>
      </p:pic>
      <p:pic>
        <p:nvPicPr>
          <p:cNvPr id="5" name="C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309" y="4938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9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329" y="0"/>
            <a:ext cx="6429201" cy="3857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1310579"/>
            <a:ext cx="5693112" cy="3698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125156" y="4207854"/>
            <a:ext cx="4871080" cy="2650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77" l="17969" r="100000">
                        <a14:foregroundMark x1="46582" y1="65104" x2="71094" y2="92057"/>
                        <a14:foregroundMark x1="24707" y1="11198" x2="23145" y2="38151"/>
                        <a14:foregroundMark x1="65332" y1="6380" x2="95313" y2="8203"/>
                        <a14:foregroundMark x1="21777" y1="5599" x2="44922" y2="5339"/>
                        <a14:foregroundMark x1="56152" y1="6901" x2="57324" y2="17318"/>
                        <a14:foregroundMark x1="95703" y1="3516" x2="97168" y2="25130"/>
                        <a14:foregroundMark x1="19336" y1="28255" x2="19922" y2="41016"/>
                        <a14:foregroundMark x1="80762" y1="61589" x2="90723" y2="98177"/>
                        <a14:foregroundMark x1="61719" y1="57031" x2="70703" y2="7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3" t="-1" b="-1600"/>
          <a:stretch/>
        </p:blipFill>
        <p:spPr>
          <a:xfrm>
            <a:off x="5601472" y="-1"/>
            <a:ext cx="6590528" cy="70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4647548" y="4207854"/>
            <a:ext cx="4871080" cy="2650146"/>
          </a:xfrm>
          <a:prstGeom prst="rect">
            <a:avLst/>
          </a:prstGeom>
        </p:spPr>
      </p:pic>
      <p:pic>
        <p:nvPicPr>
          <p:cNvPr id="2" name="Trích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42223" y="580934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4909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735">
        <p15:prstTrans prst="fallOver"/>
      </p:transition>
    </mc:Choice>
    <mc:Fallback xmlns="">
      <p:transition spd="slow" advTm="24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t="6601" r="7640" b="18373"/>
          <a:stretch/>
        </p:blipFill>
        <p:spPr>
          <a:xfrm>
            <a:off x="712539" y="571800"/>
            <a:ext cx="10747649" cy="5799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Ngày xư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0588" y="5953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35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99">
        <p15:prstTrans prst="fallOver"/>
      </p:transition>
    </mc:Choice>
    <mc:Fallback xmlns="">
      <p:transition spd="slow" advTm="2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̛ớc 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6001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60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fallOve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28" y="609601"/>
            <a:ext cx="10980887" cy="570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8" y="609600"/>
            <a:ext cx="11301147" cy="570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7" y="700490"/>
            <a:ext cx="11430560" cy="5609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Ừ nhỉ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92726" y="5395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01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949">
        <p15:prstTrans prst="fallOver"/>
      </p:transition>
    </mc:Choice>
    <mc:Fallback xmlns="">
      <p:transition spd="slow" advTm="13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DBECD0"/>
            </a:gs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6" y="188686"/>
            <a:ext cx="11539569" cy="6365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Nàng tiên bay q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5247" y="6028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5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963">
        <p15:prstTrans prst="fallOver"/>
      </p:transition>
    </mc:Choice>
    <mc:Fallback xmlns="">
      <p:transition spd="slow" advTm="9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8959041" cy="5375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67" y="1082958"/>
            <a:ext cx="9985248" cy="7488936"/>
          </a:xfrm>
          <a:prstGeom prst="rect">
            <a:avLst/>
          </a:prstGeom>
        </p:spPr>
      </p:pic>
      <p:pic>
        <p:nvPicPr>
          <p:cNvPr id="2" name="Thần trờ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34495" y="55799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79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462">
        <p15:prstTrans prst="fallOver"/>
      </p:transition>
    </mc:Choice>
    <mc:Fallback xmlns="">
      <p:transition spd="slow" advTm="15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5 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-73152"/>
            <a:ext cx="8516112" cy="5532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4912" y="1836637"/>
            <a:ext cx="9144000" cy="6858000"/>
          </a:xfrm>
          <a:prstGeom prst="rect">
            <a:avLst/>
          </a:prstGeom>
        </p:spPr>
      </p:pic>
      <p:pic>
        <p:nvPicPr>
          <p:cNvPr id="2" name="Tră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7948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57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036">
        <p15:prstTrans prst="fallOver"/>
      </p:transition>
    </mc:Choice>
    <mc:Fallback xmlns="">
      <p:transition spd="slow" advTm="14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20195 -0.06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1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1362 -0.0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́ng sơ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5247" y="5746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36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82">
        <p15:prstTrans prst="fallOver"/>
      </p:transition>
    </mc:Choice>
    <mc:Fallback xmlns="">
      <p:transition spd="slow" advTm="7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7|0.5|2.3|0.5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7|0.5|2.3|0.5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166</Words>
  <Application>Microsoft Office PowerPoint</Application>
  <PresentationFormat>Widescreen</PresentationFormat>
  <Paragraphs>31</Paragraphs>
  <Slides>27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.VnAvant</vt:lpstr>
      <vt:lpstr>.VnCommercial Script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</cp:lastModifiedBy>
  <cp:revision>38</cp:revision>
  <dcterms:created xsi:type="dcterms:W3CDTF">2021-02-17T15:02:37Z</dcterms:created>
  <dcterms:modified xsi:type="dcterms:W3CDTF">2023-04-12T08:03:17Z</dcterms:modified>
</cp:coreProperties>
</file>