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87" r:id="rId2"/>
    <p:sldId id="260" r:id="rId3"/>
    <p:sldId id="261" r:id="rId4"/>
    <p:sldId id="262" r:id="rId5"/>
    <p:sldId id="263" r:id="rId6"/>
    <p:sldId id="264" r:id="rId7"/>
    <p:sldId id="268" r:id="rId8"/>
    <p:sldId id="271" r:id="rId9"/>
    <p:sldId id="283" r:id="rId10"/>
    <p:sldId id="284" r:id="rId11"/>
    <p:sldId id="274" r:id="rId12"/>
    <p:sldId id="275" r:id="rId13"/>
    <p:sldId id="285" r:id="rId14"/>
    <p:sldId id="277" r:id="rId15"/>
    <p:sldId id="278" r:id="rId16"/>
    <p:sldId id="280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 varScale="1">
        <p:scale>
          <a:sx n="85" d="100"/>
          <a:sy n="85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D034-9C76-4A8B-B4A4-86A6456660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76E7-9CF0-471F-96B7-E06B6D5ED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973E-E43A-44D8-9F94-A6408F1F71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D5-A77A-488C-ACBC-E062662FCC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9C4-E49F-48BB-A7FE-15B6806701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069-38D0-4AA8-BECB-7EA4DFFBB61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71A-E5BD-440B-B340-5E35A3B705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C8CE-BA8A-475C-A810-5C73EF0545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1DB-2B43-4A61-9459-ACED42A479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2DC109-F56F-4E91-A94D-ED2F0E9029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750-1AFA-4AD4-ABF4-4F4E05B26E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A41EFD8-F905-4420-B771-2FC55851A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g"/><Relationship Id="rId5" Type="http://schemas.openxmlformats.org/officeDocument/2006/relationships/slide" Target="slide9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wav"/><Relationship Id="rId7" Type="http://schemas.openxmlformats.org/officeDocument/2006/relationships/image" Target="../media/image1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88455"/>
              </p:ext>
            </p:extLst>
          </p:nvPr>
        </p:nvGraphicFramePr>
        <p:xfrm>
          <a:off x="1735931" y="1114425"/>
          <a:ext cx="5915025" cy="478156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41016"/>
              </p:ext>
            </p:extLst>
          </p:nvPr>
        </p:nvGraphicFramePr>
        <p:xfrm>
          <a:off x="2252151" y="2299741"/>
          <a:ext cx="5298281" cy="1955626"/>
        </p:xfrm>
        <a:graphic>
          <a:graphicData uri="http://schemas.openxmlformats.org/drawingml/2006/table">
            <a:tbl>
              <a:tblPr/>
              <a:tblGrid>
                <a:gridCol w="5298281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902619">
                <a:tc>
                  <a:txBody>
                    <a:bodyPr/>
                    <a:lstStyle/>
                    <a:p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5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5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15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5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15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15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0641" marR="50641" marT="25313" marB="25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3343276" y="3725467"/>
            <a:ext cx="4417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790240"/>
              </p:ext>
            </p:extLst>
          </p:nvPr>
        </p:nvGraphicFramePr>
        <p:xfrm>
          <a:off x="1571625" y="5650708"/>
          <a:ext cx="5915025" cy="264910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2022-2023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75" marB="25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0168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1905000"/>
            <a:ext cx="22098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1905000"/>
            <a:ext cx="22098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.VnAvant" panose="020B7200000000000000" pitchFamily="34" charset="0"/>
              </a:rPr>
              <a:t>2. C¸i tai</a:t>
            </a:r>
            <a:endParaRPr 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100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86740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0" y="1676400"/>
            <a:ext cx="5943600" cy="3657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556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02680"/>
            <a:ext cx="609600" cy="609600"/>
          </a:xfrm>
          <a:prstGeom prst="rect">
            <a:avLst/>
          </a:prstGeom>
        </p:spPr>
      </p:pic>
      <p:sp>
        <p:nvSpPr>
          <p:cNvPr id="12" name="Heart 11"/>
          <p:cNvSpPr/>
          <p:nvPr/>
        </p:nvSpPr>
        <p:spPr>
          <a:xfrm>
            <a:off x="533400" y="457200"/>
            <a:ext cx="5638800" cy="3352800"/>
          </a:xfrm>
          <a:prstGeom prst="hear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4-5T: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cái mũi có tác dụng gì?</a:t>
            </a:r>
          </a:p>
        </p:txBody>
      </p:sp>
    </p:spTree>
    <p:extLst>
      <p:ext uri="{BB962C8B-B14F-4D97-AF65-F5344CB8AC3E}">
        <p14:creationId xmlns:p14="http://schemas.microsoft.com/office/powerpoint/2010/main" val="14241639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4958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495800" cy="5003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88340"/>
            <a:ext cx="10032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Ngửi hương thơm của lúa</a:t>
            </a:r>
          </a:p>
          <a:p>
            <a:pPr algn="ctr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Hương ngào ngạt của hoa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30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905000"/>
            <a:ext cx="7772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1156063" y="1066800"/>
            <a:ext cx="7162800" cy="4190999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4-5T: </a:t>
            </a:r>
          </a:p>
          <a:p>
            <a:pPr algn="ctr"/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 giúp chúng mình ngửi, mũi còn giúp chúng mình làm gì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263" y="4952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6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600200" y="1066800"/>
            <a:ext cx="6400800" cy="32004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5T: Chúng mình phải làm gì để mũi luôn sạch sẽ?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78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398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447800" y="381000"/>
            <a:ext cx="6019800" cy="28956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 vệ sinh mũi chúng mình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 làm gì để cơ thể luôn khỏe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025195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152400"/>
            <a:ext cx="4587240" cy="6705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2"/>
            <a:ext cx="4556760" cy="67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155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04819"/>
          </a:xfrm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0600" y="4724400"/>
            <a:ext cx="7162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chiếc mũi xinh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bạn biết bao điều</a:t>
            </a: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 bwMode="auto">
          <a:xfrm>
            <a:off x="8460059" y="6500019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Ngửi hương thơm của lúa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Hương ngào ngạt của hoa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72" name="Picture 4" descr="ta-ichigo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40213"/>
            <a:ext cx="42672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22225"/>
            <a:ext cx="96012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553200" y="5181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Arial Black" panose="020B0A04020102020204" pitchFamily="34" charset="0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800100" y="4825576"/>
            <a:ext cx="7543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vậy đã hết đâu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bạn thở nữa đấy</a:t>
            </a:r>
          </a:p>
        </p:txBody>
      </p:sp>
      <p:sp>
        <p:nvSpPr>
          <p:cNvPr id="8" name="Left Arrow 7">
            <a:hlinkClick r:id="rId6" action="ppaction://hlinksldjump"/>
          </p:cNvPr>
          <p:cNvSpPr/>
          <p:nvPr/>
        </p:nvSpPr>
        <p:spPr bwMode="auto">
          <a:xfrm>
            <a:off x="8267700" y="6121400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24430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199"/>
            <a:ext cx="4305300" cy="6665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 bwMode="auto">
          <a:xfrm>
            <a:off x="8763000" y="6589713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4919008"/>
            <a:ext cx="7543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ta cùng giữ sạch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chiếc mũi thêm xinh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228600"/>
            <a:ext cx="8839200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289" y="2286000"/>
            <a:ext cx="84914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đàm thoại</a:t>
            </a:r>
            <a:endPara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05000" y="304800"/>
            <a:ext cx="5410200" cy="266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3-4T: Bài thơ tên là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gì?Của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 giả nào?</a:t>
            </a:r>
          </a:p>
        </p:txBody>
      </p:sp>
    </p:spTree>
    <p:extLst>
      <p:ext uri="{BB962C8B-B14F-4D97-AF65-F5344CB8AC3E}">
        <p14:creationId xmlns:p14="http://schemas.microsoft.com/office/powerpoint/2010/main" val="18515898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0" y="3276600"/>
            <a:ext cx="22098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9800" y="3278777"/>
            <a:ext cx="22098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.VnAvant" panose="020B7200000000000000" pitchFamily="34" charset="0"/>
              </a:rPr>
              <a:t>2. C¸i tai</a:t>
            </a:r>
            <a:endParaRPr 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101359" y="152400"/>
            <a:ext cx="3581400" cy="22098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4-5T: Bài thơ nhắc đến bộ phận nào trên cơ thể?</a:t>
            </a:r>
          </a:p>
        </p:txBody>
      </p:sp>
      <p:sp>
        <p:nvSpPr>
          <p:cNvPr id="8" name="Down Arrow 7"/>
          <p:cNvSpPr/>
          <p:nvPr/>
        </p:nvSpPr>
        <p:spPr>
          <a:xfrm rot="2041259">
            <a:off x="3458047" y="2460102"/>
            <a:ext cx="1394460" cy="12954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276570">
            <a:off x="4924990" y="2399211"/>
            <a:ext cx="1394460" cy="12954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683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5" grpId="0" animBg="1"/>
      <p:bldP spid="8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726</TotalTime>
  <Words>177</Words>
  <Application>Microsoft Office PowerPoint</Application>
  <PresentationFormat>On-screen Show (4:3)</PresentationFormat>
  <Paragraphs>34</Paragraphs>
  <Slides>18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.VnAvant</vt:lpstr>
      <vt:lpstr>.VnTimeH</vt:lpstr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A333</cp:lastModifiedBy>
  <cp:revision>64</cp:revision>
  <dcterms:created xsi:type="dcterms:W3CDTF">2011-10-02T06:48:23Z</dcterms:created>
  <dcterms:modified xsi:type="dcterms:W3CDTF">2023-04-14T06:53:33Z</dcterms:modified>
</cp:coreProperties>
</file>