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4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67" d="100"/>
          <a:sy n="67" d="100"/>
        </p:scale>
        <p:origin x="5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7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3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4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5" Type="http://schemas.openxmlformats.org/officeDocument/2006/relationships/slide" Target="slide15.xml"/><Relationship Id="rId10" Type="http://schemas.openxmlformats.org/officeDocument/2006/relationships/image" Target="../media/image42.jpg"/><Relationship Id="rId19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7.jpg"/><Relationship Id="rId7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8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slide" Target="slide10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2.png"/><Relationship Id="rId10" Type="http://schemas.openxmlformats.org/officeDocument/2006/relationships/image" Target="../media/image53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5.wdp"/><Relationship Id="rId4" Type="http://schemas.openxmlformats.org/officeDocument/2006/relationships/image" Target="../media/image45.pn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7.jpg"/><Relationship Id="rId7" Type="http://schemas.openxmlformats.org/officeDocument/2006/relationships/image" Target="../media/image5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openxmlformats.org/officeDocument/2006/relationships/slide" Target="slide10.xml"/><Relationship Id="rId9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microsoft.com/office/2007/relationships/hdphoto" Target="../media/hdphoto15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11.xml"/><Relationship Id="rId10" Type="http://schemas.openxmlformats.org/officeDocument/2006/relationships/image" Target="../media/image61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0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0" y="1828800"/>
            <a:ext cx="1028700" cy="1524000"/>
            <a:chOff x="0" y="0"/>
            <a:chExt cx="2170" cy="2486"/>
          </a:xfrm>
        </p:grpSpPr>
        <p:grpSp>
          <p:nvGrpSpPr>
            <p:cNvPr id="3504" name="Group 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636" name="Oval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7" name="Oval 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5" name="Group 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634" name="Oval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5" name="Oval 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6" name="Group 1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632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33" name="Oval 1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07" name="Group 1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508" name="Group 1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630" name="Oval 1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1" name="Oval 1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09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532" name="Group 1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628" name="Freeform 1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9" name="Freeform 2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3" name="Group 2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626" name="Freeform 2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7" name="Freeform 2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4" name="Group 2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624" name="Freeform 2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5" name="Freeform 2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5" name="Group 2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622" name="Freeform 2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3" name="Freeform 2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6" name="Group 3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620" name="Freeform 3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1" name="Freeform 3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7" name="Group 3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618" name="Freeform 3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9" name="Freeform 3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8" name="Group 3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616" name="Freeform 3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7" name="Freeform 3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9" name="Group 3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614" name="Freeform 4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5" name="Freeform 4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0" name="Group 4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612" name="Freeform 4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3" name="Freeform 4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1" name="Group 4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610" name="Freeform 4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1" name="Freeform 4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2" name="Group 4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608" name="Freeform 4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9" name="Freeform 5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3" name="Group 5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606" name="Freeform 5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7" name="Freeform 5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4" name="Group 5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604" name="Freeform 5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5" name="Freeform 5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5" name="Group 5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602" name="Freeform 5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3" name="Freeform 5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6" name="Group 6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600" name="Freeform 6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1" name="Freeform 6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7" name="Group 6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598" name="Freeform 6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9" name="Freeform 6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8" name="Group 6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596" name="Freeform 6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7" name="Freeform 6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49" name="Group 6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594" name="Freeform 7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5" name="Freeform 7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0" name="Group 7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592" name="Freeform 7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Freeform 7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1" name="Group 7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590" name="Freeform 7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1" name="Freeform 7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2" name="Group 7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588" name="Freeform 7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9" name="Freeform 8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53" name="Freeform 8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4" name="Freeform 8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5" name="Group 8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586" name="Freeform 8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7" name="Freeform 8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6" name="Group 8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584" name="Freeform 8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5" name="Freeform 8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7" name="Group 8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582" name="Freeform 9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3" name="Freeform 9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8" name="Group 9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580" name="Freeform 9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1" name="Freeform 9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59" name="Group 9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578" name="Freeform 9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9" name="Freeform 9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0" name="Group 9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576" name="Freeform 9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7" name="Freeform 10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1" name="Group 10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574" name="Freeform 10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Freeform 10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2" name="Group 10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572" name="Freeform 10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3" name="Freeform 10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3" name="Group 10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570" name="Freeform 10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1" name="Freeform 10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4" name="Group 11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568" name="Freeform 11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9" name="Freeform 11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5" name="Group 11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566" name="Freeform 11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7" name="Freeform 11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10" name="Freeform 11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1" name="Arc 11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2" name="Arc 11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3" name="Arc 11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4" name="Arc 12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5" name="Arc 12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6" name="Arc 12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7" name="Arc 12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8" name="Arc 12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19" name="Freeform 12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0" name="Freeform 12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1" name="Arc 12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2" name="Arc 12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3" name="Arc 12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4" name="Freeform 13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5" name="Freeform 13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6" name="Freeform 13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7" name="Freeform 13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8" name="Freeform 13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29" name="Freeform 13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0" name="Freeform 13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31" name="Freeform 13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996" name="Group 138"/>
          <p:cNvGrpSpPr>
            <a:grpSpLocks/>
          </p:cNvGrpSpPr>
          <p:nvPr/>
        </p:nvGrpSpPr>
        <p:grpSpPr bwMode="auto">
          <a:xfrm>
            <a:off x="1485900" y="2286000"/>
            <a:ext cx="1200150" cy="1524000"/>
            <a:chOff x="0" y="0"/>
            <a:chExt cx="2170" cy="2486"/>
          </a:xfrm>
        </p:grpSpPr>
        <p:grpSp>
          <p:nvGrpSpPr>
            <p:cNvPr id="3370" name="Group 13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502" name="Oval 14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3" name="Oval 14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1" name="Group 14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500" name="Oval 1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1" name="Oval 14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2" name="Group 14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498" name="Oval 14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9" name="Oval 14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73" name="Group 14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374" name="Group 14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496" name="Oval 15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97" name="Oval 15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75" name="Group 15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398" name="Group 15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494" name="Freeform 15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5" name="Freeform 15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9" name="Group 15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492" name="Freeform 15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3" name="Freeform 15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0" name="Group 15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490" name="Freeform 16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1" name="Freeform 16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1" name="Group 16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488" name="Freeform 16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9" name="Freeform 16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2" name="Group 16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486" name="Freeform 16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7" name="Freeform 16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3" name="Group 16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484" name="Freeform 16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5" name="Freeform 17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4" name="Group 17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482" name="Freeform 17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3" name="Freeform 17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5" name="Group 17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480" name="Freeform 17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1" name="Freeform 17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6" name="Group 17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478" name="Freeform 17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9" name="Freeform 17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7" name="Group 18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476" name="Freeform 18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7" name="Freeform 18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8" name="Group 18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474" name="Freeform 18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5" name="Freeform 18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9" name="Group 18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472" name="Freeform 18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3" name="Freeform 18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0" name="Group 18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470" name="Freeform 19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1" name="Freeform 19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1" name="Group 19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468" name="Freeform 19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9" name="Freeform 19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2" name="Group 19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466" name="Freeform 19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7" name="Freeform 19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3" name="Group 19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464" name="Freeform 19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5" name="Freeform 20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4" name="Group 20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462" name="Freeform 20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3" name="Freeform 20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5" name="Group 20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460" name="Freeform 20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1" name="Freeform 20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6" name="Group 20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458" name="Freeform 20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9" name="Freeform 20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7" name="Group 21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456" name="Freeform 21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7" name="Freeform 21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8" name="Group 21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454" name="Freeform 21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5" name="Freeform 21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9" name="Freeform 21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20" name="Freeform 21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21" name="Group 21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452" name="Freeform 21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3" name="Freeform 22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2" name="Group 22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450" name="Freeform 22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1" name="Freeform 22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3" name="Group 22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448" name="Freeform 22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9" name="Freeform 22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4" name="Group 22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446" name="Freeform 22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7" name="Freeform 22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5" name="Group 23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444" name="Freeform 23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5" name="Freeform 23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6" name="Group 23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442" name="Freeform 23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3" name="Freeform 23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7" name="Group 23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440" name="Freeform 23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1" name="Freeform 23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8" name="Group 23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438" name="Freeform 24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9" name="Freeform 24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9" name="Group 24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436" name="Freeform 24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7" name="Freeform 24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0" name="Group 24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434" name="Freeform 24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5" name="Freeform 24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31" name="Group 24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432" name="Freeform 24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3" name="Freeform 25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76" name="Freeform 25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7" name="Arc 25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8" name="Arc 25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9" name="Arc 25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0" name="Arc 25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1" name="Arc 25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2" name="Arc 25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3" name="Arc 25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4" name="Arc 25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5" name="Freeform 26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6" name="Freeform 26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7" name="Arc 26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8" name="Arc 26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9" name="Arc 26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0" name="Freeform 26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1" name="Freeform 26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2" name="Freeform 26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3" name="Freeform 26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4" name="Freeform 26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5" name="Freeform 27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6" name="Freeform 27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7" name="Freeform 27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7" name="Group 273"/>
          <p:cNvGrpSpPr>
            <a:grpSpLocks noChangeAspect="1"/>
          </p:cNvGrpSpPr>
          <p:nvPr/>
        </p:nvGrpSpPr>
        <p:grpSpPr bwMode="auto">
          <a:xfrm>
            <a:off x="50872" y="-8620"/>
            <a:ext cx="8947904" cy="6931025"/>
            <a:chOff x="0" y="0"/>
            <a:chExt cx="5781" cy="4368"/>
          </a:xfrm>
        </p:grpSpPr>
        <p:grpSp>
          <p:nvGrpSpPr>
            <p:cNvPr id="3356" name="Group 274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68"/>
              <a:chOff x="0" y="0"/>
              <a:chExt cx="5760" cy="4368"/>
            </a:xfrm>
          </p:grpSpPr>
          <p:pic>
            <p:nvPicPr>
              <p:cNvPr id="3366" name="Picture 275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7" name="Picture 276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88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8" name="Picture 277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112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9" name="Picture 278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57" name="Group 279"/>
            <p:cNvGrpSpPr>
              <a:grpSpLocks noChangeAspect="1"/>
            </p:cNvGrpSpPr>
            <p:nvPr/>
          </p:nvGrpSpPr>
          <p:grpSpPr bwMode="auto">
            <a:xfrm>
              <a:off x="0" y="24"/>
              <a:ext cx="5781" cy="4320"/>
              <a:chOff x="0" y="0"/>
              <a:chExt cx="5781" cy="4320"/>
            </a:xfrm>
          </p:grpSpPr>
          <p:pic>
            <p:nvPicPr>
              <p:cNvPr id="3358" name="Picture 280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1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9" name="Picture 281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0" name="Picture 282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1" name="Picture 283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2" name="Picture 284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3" name="Picture 285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4" name="Picture 286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5" name="Picture 287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140" name="Group 288"/>
          <p:cNvGrpSpPr>
            <a:grpSpLocks/>
          </p:cNvGrpSpPr>
          <p:nvPr/>
        </p:nvGrpSpPr>
        <p:grpSpPr bwMode="auto">
          <a:xfrm>
            <a:off x="1070400" y="3817418"/>
            <a:ext cx="1028700" cy="1524000"/>
            <a:chOff x="0" y="0"/>
            <a:chExt cx="2170" cy="2486"/>
          </a:xfrm>
        </p:grpSpPr>
        <p:grpSp>
          <p:nvGrpSpPr>
            <p:cNvPr id="3222" name="Group 289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354" name="Oval 2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5" name="Oval 291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3" name="Group 292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352" name="Oval 2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3" name="Oval 294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4" name="Group 295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350" name="Oval 2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1" name="Oval 297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25" name="Group 298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226" name="Group 299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348" name="Oval 30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49" name="Oval 301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27" name="Group 302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250" name="Group 303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346" name="Freeform 304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7" name="Freeform 305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1" name="Group 306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344" name="Freeform 307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5" name="Freeform 308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2" name="Group 309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342" name="Freeform 310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3" name="Freeform 311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3" name="Group 312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340" name="Freeform 313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1" name="Freeform 314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4" name="Group 315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338" name="Freeform 316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9" name="Freeform 317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5" name="Group 318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336" name="Freeform 319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7" name="Freeform 320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6" name="Group 321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334" name="Freeform 322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5" name="Freeform 323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7" name="Group 324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332" name="Freeform 325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3" name="Freeform 326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8" name="Group 327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330" name="Freeform 328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1" name="Freeform 329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9" name="Group 330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328" name="Freeform 331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9" name="Freeform 332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0" name="Group 333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326" name="Freeform 334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7" name="Freeform 335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1" name="Group 336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324" name="Freeform 337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5" name="Freeform 338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2" name="Group 339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322" name="Freeform 340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3" name="Freeform 341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3" name="Group 342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320" name="Freeform 343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1" name="Freeform 344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4" name="Group 345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318" name="Freeform 346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9" name="Freeform 347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5" name="Group 348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316" name="Freeform 349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7" name="Freeform 350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6" name="Group 351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314" name="Freeform 352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5" name="Freeform 353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7" name="Group 354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312" name="Freeform 355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3" name="Freeform 356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8" name="Group 357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310" name="Freeform 358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1" name="Freeform 359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9" name="Group 360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308" name="Freeform 361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9" name="Freeform 362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0" name="Group 363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306" name="Freeform 364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7" name="Freeform 365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71" name="Freeform 366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2" name="Freeform 367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3" name="Group 368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304" name="Freeform 369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5" name="Freeform 370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4" name="Group 371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302" name="Freeform 372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3" name="Freeform 373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5" name="Group 374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300" name="Freeform 375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1" name="Freeform 376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6" name="Group 377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298" name="Freeform 378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9" name="Freeform 379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7" name="Group 380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296" name="Freeform 381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7" name="Freeform 382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8" name="Group 383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294" name="Freeform 384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5" name="Freeform 385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9" name="Group 386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292" name="Freeform 387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3" name="Freeform 388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0" name="Group 389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290" name="Freeform 390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1" name="Freeform 391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1" name="Group 392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288" name="Freeform 393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9" name="Freeform 394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2" name="Group 395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286" name="Freeform 396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7" name="Freeform 397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3" name="Group 398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284" name="Freeform 399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5" name="Freeform 400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28" name="Freeform 401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9" name="Arc 402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0" name="Arc 403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1" name="Arc 404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2" name="Arc 405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3" name="Arc 406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4" name="Arc 407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5" name="Arc 408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6" name="Arc 409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410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411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9" name="Arc 412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0" name="Arc 413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1" name="Arc 414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415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416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417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418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419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420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421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422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684" name="Group 423"/>
          <p:cNvGrpSpPr>
            <a:grpSpLocks/>
          </p:cNvGrpSpPr>
          <p:nvPr/>
        </p:nvGrpSpPr>
        <p:grpSpPr bwMode="auto">
          <a:xfrm>
            <a:off x="6622955" y="3845368"/>
            <a:ext cx="914400" cy="1524000"/>
            <a:chOff x="0" y="0"/>
            <a:chExt cx="2170" cy="2486"/>
          </a:xfrm>
        </p:grpSpPr>
        <p:grpSp>
          <p:nvGrpSpPr>
            <p:cNvPr id="3088" name="Group 42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220" name="Oval 4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Oval 42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oup 42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218" name="Oval 42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Oval 42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0" name="Group 43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216" name="Oval 4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Oval 43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1" name="Group 43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092" name="Group 43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214" name="Oval 4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5" name="Oval 43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3" name="Group 43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116" name="Group 43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212" name="Freeform 43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 44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7" name="Group 44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210" name="Freeform 44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1" name="Freeform 44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8" name="Group 44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208" name="Freeform 44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9" name="Freeform 44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9" name="Group 44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206" name="Freeform 44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 44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0" name="Group 45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204" name="Freeform 45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5" name="Freeform 45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1" name="Group 45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202" name="Freeform 45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3" name="Freeform 45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2" name="Group 45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200" name="Freeform 45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 45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oup 45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198" name="Freeform 46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9" name="Freeform 46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4" name="Group 46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196" name="Freeform 46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7" name="Freeform 46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5" name="Group 46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194" name="Freeform 46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5" name="Freeform 46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oup 46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192" name="Freeform 46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 47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7" name="Group 47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190" name="Freeform 47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1" name="Freeform 47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8" name="Group 47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188" name="Freeform 47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9" name="Freeform 47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oup 47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186" name="Freeform 47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 47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0" name="Group 48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184" name="Freeform 48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5" name="Freeform 48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1" name="Group 48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182" name="Freeform 48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3" name="Freeform 48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oup 48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180" name="Freeform 48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 48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3" name="Group 48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178" name="Freeform 49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9" name="Freeform 49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4" name="Group 49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176" name="Freeform 49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" name="Freeform 49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oup 49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174" name="Freeform 49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 49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6" name="Group 49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172" name="Freeform 49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3" name="Freeform 50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37" name="Freeform 50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8" name="Freeform 50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39" name="Group 50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170" name="Freeform 50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1" name="Freeform 50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0" name="Group 50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168" name="Freeform 50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 50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oup 50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166" name="Freeform 51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7" name="Freeform 51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2" name="Group 51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164" name="Freeform 51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5" name="Freeform 51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3" name="Group 51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162" name="Freeform 51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 51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oup 51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160" name="Freeform 51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1" name="Freeform 52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5" name="Group 52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158" name="Freeform 52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9" name="Freeform 52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6" name="Group 52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156" name="Freeform 52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7" name="Freeform 52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oup 52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154" name="Freeform 52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 52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8" name="Group 53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152" name="Freeform 53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3" name="Freeform 53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9" name="Group 53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150" name="Freeform 53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1" name="Freeform 53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94" name="Freeform 53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5" name="Arc 53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6" name="Arc 53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7" name="Arc 53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8" name="Arc 54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9" name="Arc 54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0" name="Arc 54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1" name="Arc 54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2" name="Arc 54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4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4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5" name="Arc 54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6" name="Arc 54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7" name="Arc 54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55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55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55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55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55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55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55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55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80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6802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" name="TextBox 566"/>
          <p:cNvSpPr txBox="1"/>
          <p:nvPr/>
        </p:nvSpPr>
        <p:spPr>
          <a:xfrm>
            <a:off x="37578" y="565631"/>
            <a:ext cx="895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40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Ủ ĐỀ</a:t>
            </a:r>
            <a:r>
              <a:rPr kumimoji="0" lang="vi-VN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4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HIỆN TƯỢNG TỰ NHIÊN</a:t>
            </a:r>
            <a:endParaRPr kumimoji="0" lang="vi-VN" sz="4000" b="1" i="0" u="none" strike="noStrike" kern="1200" normalizeH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ĐỘNG: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KỸ NĂNG SỐNG</a:t>
            </a:r>
            <a:endParaRPr lang="vi-VN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 :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VÀ PHÒNG TRÁNH CÁC VẬT DỤNG GÂY NGUY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HIỂM</a:t>
            </a:r>
          </a:p>
          <a:p>
            <a:pPr lvl="0" algn="ctr">
              <a:defRPr/>
            </a:pPr>
            <a:r>
              <a:rPr lang="vi-V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kumimoji="0" lang="en-US" sz="4000" b="1" i="0" u="none" strike="noStrike" kern="1200" normalizeH="0" noProof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cs typeface="Times New Roman" pitchFamily="18" charset="0"/>
              </a:rPr>
              <a:t>: Hoàng Thị Hùy</a:t>
            </a: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049">
            <a:off x="7799259" y="283994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</a:t>
            </a:r>
            <a:r>
              <a:rPr lang="vi-VN" sz="5400" b="1" dirty="0" smtClean="0">
                <a:ln/>
                <a:solidFill>
                  <a:srgbClr val="00B050"/>
                </a:solidFill>
                <a:latin typeface="+mj-lt"/>
              </a:rPr>
              <a:t>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+mj-lt"/>
              </a:rPr>
              <a:t>“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142</Words>
  <Application>Microsoft Office PowerPoint</Application>
  <PresentationFormat>On-screen Show (4:3)</PresentationFormat>
  <Paragraphs>22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All users Win7 x86</cp:lastModifiedBy>
  <cp:revision>63</cp:revision>
  <dcterms:created xsi:type="dcterms:W3CDTF">2019-05-31T04:12:35Z</dcterms:created>
  <dcterms:modified xsi:type="dcterms:W3CDTF">2023-03-13T02:24:29Z</dcterms:modified>
</cp:coreProperties>
</file>