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72CE-3226-4339-A6BC-28ABD40DAFDB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MEO%20HOA%20DI%20HOC\Various%20Artists%20-%20Toccat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EO%20HOA%20DI%20HOC\Vui%20&#272;&#7871;n%20Tr&#432;&#7901;ng%20-%20Xu&#226;n%20Mai%20-%20Mp3%20320kbps%20~%20uwgc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EO%20HOA%20DI%20HOC\truongMN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14926"/>
            <a:ext cx="6643734" cy="1457340"/>
          </a:xfrm>
        </p:spPr>
        <p:txBody>
          <a:bodyPr>
            <a:noAutofit/>
          </a:bodyPr>
          <a:lstStyle/>
          <a:p>
            <a:pPr algn="l"/>
            <a:r>
              <a:rPr lang="vi-VN" sz="7200" baseline="-25000" dirty="0"/>
              <a:t/>
            </a:r>
            <a:br>
              <a:rPr lang="vi-VN" sz="7200" baseline="-25000" dirty="0"/>
            </a:b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baseline="-25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aseline="-25000" dirty="0">
                <a:latin typeface="Times New Roman" pitchFamily="18" charset="0"/>
                <a:cs typeface="Times New Roman" pitchFamily="18" charset="0"/>
              </a:rPr>
            </a:br>
            <a:endParaRPr lang="vi-VN" sz="3200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1073724" y="994861"/>
            <a:ext cx="7619968" cy="553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MẦM NON HOA SỮA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Various Artists - Tocc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274902"/>
            <a:ext cx="7693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TRUYỂN NGÔN NGỮ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852303"/>
            <a:ext cx="57912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4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44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4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ui Đến Trường - Xuân Mai - Mp3 320kbps ~ uwgc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5638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lxmc\Desktop\trang\5 nhanv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71462"/>
            <a:ext cx="6786610" cy="86834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MÈO HOA ĐI HỌC</a:t>
            </a:r>
            <a:endParaRPr lang="vi-VN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0 NEN pts\Hoa trang tri goc\Vectordepvn_hoahong_ai_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42876" y="-71462"/>
            <a:ext cx="2786050" cy="2695594"/>
          </a:xfrm>
          <a:prstGeom prst="rect">
            <a:avLst/>
          </a:prstGeom>
          <a:noFill/>
        </p:spPr>
      </p:pic>
      <p:pic>
        <p:nvPicPr>
          <p:cNvPr id="5" name="Picture 2" descr="E:\0 NEN pts\Hoa trang tri goc\Vectordepvn_hoahong_ai_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715172" y="4357694"/>
            <a:ext cx="2786050" cy="2695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lxmc\Desktop\trang\sile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8" name="Picture 4" descr="C:\Users\dlxmc\Desktop\DSC06750a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1462"/>
            <a:ext cx="91440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E:\0 NEN pts\Hoa trang tri goc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1950" y="-428652"/>
            <a:ext cx="3048000" cy="3048000"/>
          </a:xfrm>
          <a:prstGeom prst="rect">
            <a:avLst/>
          </a:prstGeom>
          <a:noFill/>
        </p:spPr>
      </p:pic>
      <p:pic>
        <p:nvPicPr>
          <p:cNvPr id="8" name="Picture 3" descr="E:\0 NEN pts\Hoa trang tri goc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357950" y="414338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lxmc\Desktop\trang\me me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44" y="1857364"/>
            <a:ext cx="2000232" cy="3675923"/>
          </a:xfrm>
          <a:prstGeom prst="rect">
            <a:avLst/>
          </a:prstGeom>
          <a:noFill/>
        </p:spPr>
      </p:pic>
      <p:pic>
        <p:nvPicPr>
          <p:cNvPr id="2051" name="Picture 3" descr="C:\Users\dlxmc\Desktop\trang\meo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43370" y="2928934"/>
            <a:ext cx="1737455" cy="3584798"/>
          </a:xfrm>
          <a:prstGeom prst="rect">
            <a:avLst/>
          </a:prstGeom>
          <a:noFill/>
        </p:spPr>
      </p:pic>
      <p:pic>
        <p:nvPicPr>
          <p:cNvPr id="2052" name="Picture 4" descr="C:\Users\dlxmc\Desktop\trang\meo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496"/>
            <a:ext cx="1907272" cy="3935173"/>
          </a:xfrm>
          <a:prstGeom prst="rect">
            <a:avLst/>
          </a:prstGeom>
          <a:noFill/>
        </p:spPr>
      </p:pic>
      <p:pic>
        <p:nvPicPr>
          <p:cNvPr id="3074" name="Picture 2" descr="E:\0 NEN pts\Hoa trang tri goc\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908" y="-142900"/>
            <a:ext cx="3048000" cy="3048000"/>
          </a:xfrm>
          <a:prstGeom prst="rect">
            <a:avLst/>
          </a:prstGeom>
          <a:noFill/>
        </p:spPr>
      </p:pic>
      <p:pic>
        <p:nvPicPr>
          <p:cNvPr id="6" name="Picture 2" descr="E:\0 NEN pts\Hoa trang tri goc\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215074" y="4000504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4743 1.11111E-6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59219 0.03472 " pathEditMode="relative" rAng="0" ptsTypes="AA">
                                      <p:cBhvr>
                                        <p:cTn id="9" dur="1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lxmc\Desktop\trang\baccu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2643182"/>
            <a:ext cx="2214578" cy="3867156"/>
          </a:xfrm>
          <a:prstGeom prst="rect">
            <a:avLst/>
          </a:prstGeom>
          <a:noFill/>
        </p:spPr>
      </p:pic>
      <p:pic>
        <p:nvPicPr>
          <p:cNvPr id="3075" name="Picture 3" descr="C:\Users\dlxmc\Desktop\trang\meo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5" y="2902536"/>
            <a:ext cx="1571636" cy="3242674"/>
          </a:xfrm>
          <a:prstGeom prst="rect">
            <a:avLst/>
          </a:prstGeom>
          <a:noFill/>
        </p:spPr>
      </p:pic>
      <p:pic>
        <p:nvPicPr>
          <p:cNvPr id="3076" name="Picture 4" descr="C:\Users\dlxmc\Desktop\trang\meo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571744"/>
            <a:ext cx="1414615" cy="3621413"/>
          </a:xfrm>
          <a:prstGeom prst="rect">
            <a:avLst/>
          </a:prstGeom>
          <a:noFill/>
        </p:spPr>
      </p:pic>
      <p:pic>
        <p:nvPicPr>
          <p:cNvPr id="4098" name="Picture 2" descr="E:\0 NEN pts\Hoa trang tri goc\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1470" y="-71462"/>
            <a:ext cx="2405082" cy="2405082"/>
          </a:xfrm>
          <a:prstGeom prst="rect">
            <a:avLst/>
          </a:prstGeom>
          <a:noFill/>
        </p:spPr>
      </p:pic>
      <p:pic>
        <p:nvPicPr>
          <p:cNvPr id="9" name="Picture 2" descr="E:\0 NEN pts\Hoa trang tri goc\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858016" y="4667255"/>
            <a:ext cx="2405082" cy="240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007 L 0.4810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lxmc\Desktop\trang\meo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4390" y="2928934"/>
            <a:ext cx="2710510" cy="3429024"/>
          </a:xfrm>
          <a:prstGeom prst="rect">
            <a:avLst/>
          </a:prstGeom>
          <a:noFill/>
        </p:spPr>
      </p:pic>
      <p:pic>
        <p:nvPicPr>
          <p:cNvPr id="5122" name="Picture 2" descr="E:\0 NEN pts\Hoa trang tri goc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-71462"/>
            <a:ext cx="2452694" cy="2452694"/>
          </a:xfrm>
          <a:prstGeom prst="rect">
            <a:avLst/>
          </a:prstGeom>
          <a:noFill/>
        </p:spPr>
      </p:pic>
      <p:pic>
        <p:nvPicPr>
          <p:cNvPr id="4" name="Picture 2" descr="E:\0 NEN pts\Hoa trang tri goc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786578" y="4619643"/>
            <a:ext cx="2452694" cy="2452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11 C 0.05677 0.03333 0.06129 0.03264 0.06667 0.02662 C 0.07622 0.0162 0.06719 0.01782 0.08056 0.01134 C 0.08594 0.00856 0.09236 0.00879 0.09723 0.00509 C 0.11632 -0.0088 0.13646 -0.0176 0.15556 -0.03172 C 0.15834 -0.03357 0.16077 -0.03681 0.16389 -0.03773 C 0.16667 -0.03889 0.16962 -0.03935 0.17223 -0.04074 C 0.17223 -0.04051 0.19306 -0.05625 0.19723 -0.05926 C 0.2 -0.06135 0.20278 -0.0632 0.20556 -0.06551 C 0.20834 -0.0676 0.21389 -0.07153 0.21389 -0.0713 C 0.21927 -0.08959 0.2125 -0.07315 0.225 -0.08704 C 0.23039 -0.09283 0.23108 -0.09769 0.23334 -0.10533 C 0.23247 -0.13426 0.24948 -0.20834 0.20556 -0.21273 C 0.1908 -0.21435 0.17587 -0.21505 0.16111 -0.21574 C 0.15834 -0.21806 0.15278 -0.22176 0.15278 -0.22153 " pathEditMode="relative" rAng="0" ptsTypes="ffffffffffffffA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1000108"/>
            <a:ext cx="8475461" cy="5429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CHÚC CÁC VỊ ĐẠI BIỂU, CÁC CÔ GIÁO MẠNH KHỎE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2976" y="3214686"/>
            <a:ext cx="6833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CÁC CON CHĂM NGOAN HỌC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vi-V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dlxmc\Desktop\New folder\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142984"/>
            <a:ext cx="2238373" cy="2187693"/>
          </a:xfrm>
          <a:prstGeom prst="rect">
            <a:avLst/>
          </a:prstGeom>
          <a:noFill/>
        </p:spPr>
      </p:pic>
      <p:pic>
        <p:nvPicPr>
          <p:cNvPr id="6148" name="Picture 4" descr="C:\Users\dlxmc\Desktop\New folder\r2011220059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714752"/>
            <a:ext cx="1933569" cy="1577212"/>
          </a:xfrm>
          <a:prstGeom prst="rect">
            <a:avLst/>
          </a:prstGeom>
          <a:noFill/>
        </p:spPr>
      </p:pic>
      <p:pic>
        <p:nvPicPr>
          <p:cNvPr id="11" name="Picture 4" descr="C:\Users\dlxmc\Desktop\New folder\r2011220059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714752"/>
            <a:ext cx="1933569" cy="1577212"/>
          </a:xfrm>
          <a:prstGeom prst="rect">
            <a:avLst/>
          </a:prstGeom>
          <a:noFill/>
        </p:spPr>
      </p:pic>
      <p:pic>
        <p:nvPicPr>
          <p:cNvPr id="12" name="Picture 4" descr="C:\Users\dlxmc\Desktop\New folder\r2011220059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14752"/>
            <a:ext cx="1933569" cy="1577212"/>
          </a:xfrm>
          <a:prstGeom prst="rect">
            <a:avLst/>
          </a:prstGeom>
          <a:noFill/>
        </p:spPr>
      </p:pic>
      <p:pic>
        <p:nvPicPr>
          <p:cNvPr id="13" name="truongM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4800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8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41</Words>
  <Application>Microsoft Office PowerPoint</Application>
  <PresentationFormat>On-screen Show (4:3)</PresentationFormat>
  <Paragraphs>7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 Đối tượng: Mẫu giáo bé </vt:lpstr>
      <vt:lpstr>PowerPoint Presentation</vt:lpstr>
      <vt:lpstr>MÈO HOA ĐI HỌC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khachoang</dc:creator>
  <cp:lastModifiedBy>Phong2T2</cp:lastModifiedBy>
  <cp:revision>31</cp:revision>
  <dcterms:created xsi:type="dcterms:W3CDTF">2015-07-19T01:20:15Z</dcterms:created>
  <dcterms:modified xsi:type="dcterms:W3CDTF">2022-12-02T09:49:16Z</dcterms:modified>
</cp:coreProperties>
</file>