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6"/>
  </p:notesMasterIdLst>
  <p:sldIdLst>
    <p:sldId id="261" r:id="rId4"/>
    <p:sldId id="256" r:id="rId5"/>
    <p:sldId id="257" r:id="rId6"/>
    <p:sldId id="267" r:id="rId7"/>
    <p:sldId id="269" r:id="rId8"/>
    <p:sldId id="270" r:id="rId9"/>
    <p:sldId id="271" r:id="rId10"/>
    <p:sldId id="272" r:id="rId11"/>
    <p:sldId id="273" r:id="rId12"/>
    <p:sldId id="266" r:id="rId13"/>
    <p:sldId id="268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666" y="1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PHÒNG GIÁO DỤC VÀ ĐÀO TẠO QUẬN LONG BIÊN </a:t>
            </a:r>
            <a:br>
              <a:rPr lang="en-US" sz="4000" dirty="0"/>
            </a:br>
            <a:r>
              <a:rPr lang="en-US" sz="2800" dirty="0">
                <a:solidFill>
                  <a:srgbClr val="FF0000"/>
                </a:solidFill>
              </a:rPr>
              <a:t>TRƯỜNG MẦM NON HOA SỮA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       </a:t>
            </a:r>
            <a:br>
              <a:rPr lang="en-US" sz="4000" dirty="0"/>
            </a:br>
            <a:br>
              <a:rPr lang="en-US" sz="4000" dirty="0">
                <a:solidFill>
                  <a:srgbClr val="006600"/>
                </a:solidFill>
              </a:rPr>
            </a:br>
            <a:br>
              <a:rPr lang="en-US" sz="4000" dirty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>
                <a:solidFill>
                  <a:srgbClr val="006600"/>
                </a:solidFill>
              </a:rPr>
              <a:t>Cả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ăn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dưa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hấu</a:t>
            </a:r>
            <a:r>
              <a:rPr lang="en-US" sz="3200" b="1" dirty="0">
                <a:solidFill>
                  <a:srgbClr val="006600"/>
                </a:solidFill>
              </a:rPr>
              <a:t>   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Cô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chuyện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gì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Trong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truyện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ai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Nhà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hùng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ai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Trước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dưa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hấu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chị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Hoa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Hùng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làm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gì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</a:rPr>
              <a:t>=&gt; </a:t>
            </a:r>
            <a:r>
              <a:rPr lang="en-US" sz="2800" dirty="0" err="1">
                <a:solidFill>
                  <a:srgbClr val="0070C0"/>
                </a:solidFill>
              </a:rPr>
              <a:t>Mời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lớp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nghe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chuyện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nữa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Mua-Cho-Me-Xem-Xuan-Mai">
            <a:hlinkClick r:id="" action="ppaction://media"/>
            <a:extLst>
              <a:ext uri="{FF2B5EF4-FFF2-40B4-BE49-F238E27FC236}">
                <a16:creationId xmlns:a16="http://schemas.microsoft.com/office/drawing/2014/main" id="{259D89DF-86D3-5FBF-CFD5-A539BE205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Truyện</a:t>
            </a:r>
            <a:r>
              <a:rPr lang="en-US" sz="4000" b="1" dirty="0">
                <a:solidFill>
                  <a:srgbClr val="FF0000"/>
                </a:solidFill>
              </a:rPr>
              <a:t> : </a:t>
            </a:r>
            <a:r>
              <a:rPr lang="en-US" sz="4000" b="1" dirty="0" err="1">
                <a:solidFill>
                  <a:srgbClr val="FF0000"/>
                </a:solidFill>
              </a:rPr>
              <a:t>Cả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ăn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hấu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B5C317-2092-F98A-96FB-6EDD9590C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EB7A-1E2A-6444-C121-3E377A1C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18163-9EA3-CA82-8558-54EF8130D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1123002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A62F-3DF5-CF0D-58DF-F8D0E3917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3B547F-8518-3854-8DE0-A443593B5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128479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01192-22FF-4777-3454-C2DDC6BB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CB657C-6E8C-0AAB-BB1D-B2CBB2DD9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3975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33C1-23CB-4EB0-B1E7-B05C1D8C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1A9B2B-A019-D302-779A-873BBE7F5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2290436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AE81-74AA-B9F2-A6CF-5E2D785F3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8DB17F-6DE2-4228-F154-1EF205CD6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19977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140</Words>
  <Application>Microsoft Office PowerPoint</Application>
  <PresentationFormat>On-screen Show (4:3)</PresentationFormat>
  <Paragraphs>15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Administrator</cp:lastModifiedBy>
  <cp:revision>52</cp:revision>
  <dcterms:created xsi:type="dcterms:W3CDTF">2018-10-09T01:27:08Z</dcterms:created>
  <dcterms:modified xsi:type="dcterms:W3CDTF">2022-11-21T13:41:37Z</dcterms:modified>
</cp:coreProperties>
</file>