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0"/>
  </p:notesMasterIdLst>
  <p:sldIdLst>
    <p:sldId id="261" r:id="rId4"/>
    <p:sldId id="256" r:id="rId5"/>
    <p:sldId id="257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PHÒNG GIÁO DỤC VÀ ĐÀO TẠO QUẬN LONG BIÊN </a:t>
            </a:r>
            <a:br>
              <a:rPr lang="en-US" sz="4000" dirty="0"/>
            </a:br>
            <a:r>
              <a:rPr lang="en-US" sz="2800" dirty="0">
                <a:solidFill>
                  <a:srgbClr val="FF0000"/>
                </a:solidFill>
              </a:rPr>
              <a:t>TRƯỜNG MẦM NON HOA SỮA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       </a:t>
            </a:r>
            <a:br>
              <a:rPr lang="en-US" sz="4000" dirty="0"/>
            </a:br>
            <a:br>
              <a:rPr lang="en-US" sz="4000" dirty="0">
                <a:solidFill>
                  <a:srgbClr val="006600"/>
                </a:solidFill>
              </a:rPr>
            </a:br>
            <a:br>
              <a:rPr lang="en-US" sz="4000" dirty="0">
                <a:solidFill>
                  <a:srgbClr val="006600"/>
                </a:solidFill>
              </a:rPr>
            </a:br>
            <a:r>
              <a:rPr lang="en-US" sz="2000" dirty="0" err="1">
                <a:solidFill>
                  <a:srgbClr val="006600"/>
                </a:solidFill>
              </a:rPr>
              <a:t>Năm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học</a:t>
            </a:r>
            <a:r>
              <a:rPr lang="en-US" sz="2000">
                <a:solidFill>
                  <a:srgbClr val="006600"/>
                </a:solidFill>
              </a:rPr>
              <a:t> 2021-2022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NGÔN NGỮ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>
                <a:solidFill>
                  <a:srgbClr val="006600"/>
                </a:solidFill>
              </a:rPr>
              <a:t>: </a:t>
            </a:r>
            <a:r>
              <a:rPr lang="en-US" sz="3200" b="1" dirty="0" err="1">
                <a:solidFill>
                  <a:srgbClr val="006600"/>
                </a:solidFill>
              </a:rPr>
              <a:t>Truyện</a:t>
            </a:r>
            <a:r>
              <a:rPr lang="en-US" sz="3200" b="1" dirty="0">
                <a:solidFill>
                  <a:srgbClr val="006600"/>
                </a:solidFill>
              </a:rPr>
              <a:t> “ </a:t>
            </a:r>
            <a:r>
              <a:rPr lang="en-US" sz="3200" b="1" dirty="0" err="1">
                <a:solidFill>
                  <a:srgbClr val="006600"/>
                </a:solidFill>
              </a:rPr>
              <a:t>Bé</a:t>
            </a:r>
            <a:r>
              <a:rPr lang="en-US" sz="3200" b="1" dirty="0">
                <a:solidFill>
                  <a:srgbClr val="006600"/>
                </a:solidFill>
              </a:rPr>
              <a:t> Mai ở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  ”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Mai ở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”</a:t>
            </a: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" y="0"/>
            <a:ext cx="912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524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538" y="847812"/>
            <a:ext cx="6976012" cy="4832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err="1">
                <a:solidFill>
                  <a:srgbClr val="00B0F0"/>
                </a:solidFill>
              </a:rPr>
              <a:t>Cô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kể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chuyện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gì</a:t>
            </a:r>
            <a:r>
              <a:rPr lang="en-US" sz="2800" dirty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err="1">
                <a:solidFill>
                  <a:srgbClr val="00B0F0"/>
                </a:solidFill>
              </a:rPr>
              <a:t>Trong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chuyeenjc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óc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những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vật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nào</a:t>
            </a:r>
            <a:r>
              <a:rPr lang="en-US" sz="2800" dirty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err="1">
                <a:solidFill>
                  <a:srgbClr val="00B0F0"/>
                </a:solidFill>
              </a:rPr>
              <a:t>Buổi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sáng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ngủ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dậy</a:t>
            </a:r>
            <a:r>
              <a:rPr lang="en-US" sz="2800" dirty="0">
                <a:solidFill>
                  <a:srgbClr val="00B0F0"/>
                </a:solidFill>
              </a:rPr>
              <a:t> Mai </a:t>
            </a:r>
            <a:r>
              <a:rPr lang="en-US" sz="2800" dirty="0" err="1">
                <a:solidFill>
                  <a:srgbClr val="00B0F0"/>
                </a:solidFill>
              </a:rPr>
              <a:t>gọi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mẹ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như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nào</a:t>
            </a:r>
            <a:r>
              <a:rPr lang="en-US" sz="2800" dirty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err="1">
                <a:solidFill>
                  <a:srgbClr val="00B0F0"/>
                </a:solidFill>
              </a:rPr>
              <a:t>Bé</a:t>
            </a:r>
            <a:r>
              <a:rPr lang="en-US" sz="2800" dirty="0">
                <a:solidFill>
                  <a:srgbClr val="00B0F0"/>
                </a:solidFill>
              </a:rPr>
              <a:t> Mai </a:t>
            </a:r>
            <a:r>
              <a:rPr lang="en-US" sz="2800" dirty="0" err="1">
                <a:solidFill>
                  <a:srgbClr val="00B0F0"/>
                </a:solidFill>
              </a:rPr>
              <a:t>ngủ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dậy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nhanh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nhẹn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làm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gì</a:t>
            </a:r>
            <a:r>
              <a:rPr lang="en-US" sz="2800" dirty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err="1">
                <a:solidFill>
                  <a:srgbClr val="00B0F0"/>
                </a:solidFill>
              </a:rPr>
              <a:t>Có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ai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đến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nhà</a:t>
            </a:r>
            <a:r>
              <a:rPr lang="en-US" sz="2800" dirty="0">
                <a:solidFill>
                  <a:srgbClr val="00B0F0"/>
                </a:solidFill>
              </a:rPr>
              <a:t> Mai </a:t>
            </a:r>
            <a:r>
              <a:rPr lang="en-US" sz="2800" dirty="0" err="1">
                <a:solidFill>
                  <a:srgbClr val="00B0F0"/>
                </a:solidFill>
              </a:rPr>
              <a:t>chơi</a:t>
            </a:r>
            <a:r>
              <a:rPr lang="en-US" sz="2800" dirty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err="1">
                <a:solidFill>
                  <a:srgbClr val="00B0F0"/>
                </a:solidFill>
              </a:rPr>
              <a:t>Bé</a:t>
            </a:r>
            <a:r>
              <a:rPr lang="en-US" sz="2800" dirty="0">
                <a:solidFill>
                  <a:srgbClr val="00B0F0"/>
                </a:solidFill>
              </a:rPr>
              <a:t> Mai </a:t>
            </a:r>
            <a:r>
              <a:rPr lang="en-US" sz="2800" dirty="0" err="1">
                <a:solidFill>
                  <a:srgbClr val="00B0F0"/>
                </a:solidFill>
              </a:rPr>
              <a:t>có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chào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Bác</a:t>
            </a:r>
            <a:r>
              <a:rPr lang="en-US" sz="2800" dirty="0">
                <a:solidFill>
                  <a:srgbClr val="00B0F0"/>
                </a:solidFill>
              </a:rPr>
              <a:t> An </a:t>
            </a:r>
            <a:r>
              <a:rPr lang="en-US" sz="2800" dirty="0" err="1">
                <a:solidFill>
                  <a:srgbClr val="00B0F0"/>
                </a:solidFill>
              </a:rPr>
              <a:t>không</a:t>
            </a:r>
            <a:r>
              <a:rPr lang="en-US" sz="2800" dirty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err="1">
                <a:solidFill>
                  <a:srgbClr val="00B0F0"/>
                </a:solidFill>
              </a:rPr>
              <a:t>Bé</a:t>
            </a:r>
            <a:r>
              <a:rPr lang="en-US" sz="2800" dirty="0">
                <a:solidFill>
                  <a:srgbClr val="00B0F0"/>
                </a:solidFill>
              </a:rPr>
              <a:t> Mai </a:t>
            </a:r>
            <a:r>
              <a:rPr lang="en-US" sz="2800" dirty="0" err="1">
                <a:solidFill>
                  <a:srgbClr val="00B0F0"/>
                </a:solidFill>
              </a:rPr>
              <a:t>và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em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bé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chơi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với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nhau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như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thê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nào</a:t>
            </a:r>
            <a:r>
              <a:rPr lang="en-US" sz="2800" dirty="0">
                <a:solidFill>
                  <a:srgbClr val="00B0F0"/>
                </a:solidFill>
              </a:rPr>
              <a:t>?</a:t>
            </a:r>
          </a:p>
          <a:p>
            <a:r>
              <a:rPr lang="en-US" sz="2800" dirty="0">
                <a:solidFill>
                  <a:srgbClr val="00B0F0"/>
                </a:solidFill>
              </a:rPr>
              <a:t>+ </a:t>
            </a:r>
            <a:r>
              <a:rPr lang="en-US" sz="2800" dirty="0" err="1">
                <a:solidFill>
                  <a:srgbClr val="00B0F0"/>
                </a:solidFill>
              </a:rPr>
              <a:t>Chơi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xong</a:t>
            </a:r>
            <a:r>
              <a:rPr lang="en-US" sz="2800" dirty="0">
                <a:solidFill>
                  <a:srgbClr val="00B0F0"/>
                </a:solidFill>
              </a:rPr>
              <a:t> 2 </a:t>
            </a:r>
            <a:r>
              <a:rPr lang="en-US" sz="2800" dirty="0" err="1">
                <a:solidFill>
                  <a:srgbClr val="00B0F0"/>
                </a:solidFill>
              </a:rPr>
              <a:t>chị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em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làm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gì</a:t>
            </a:r>
            <a:r>
              <a:rPr lang="en-US" sz="2800" dirty="0">
                <a:solidFill>
                  <a:srgbClr val="00B0F0"/>
                </a:solidFill>
              </a:rPr>
              <a:t>?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159</Words>
  <Application>Microsoft Office PowerPoint</Application>
  <PresentationFormat>On-screen Show (4:3)</PresentationFormat>
  <Paragraphs>18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3_Office Theme</vt:lpstr>
      <vt:lpstr>PHÒNG GIÁO DỤC VÀ ĐÀO TẠO QUẬN LONG BIÊN  TRƯỜNG MẦM NON HOA SỮA                 Năm học 2021-2022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Administrator</cp:lastModifiedBy>
  <cp:revision>51</cp:revision>
  <dcterms:created xsi:type="dcterms:W3CDTF">2018-10-09T01:27:08Z</dcterms:created>
  <dcterms:modified xsi:type="dcterms:W3CDTF">2022-12-04T13:00:01Z</dcterms:modified>
</cp:coreProperties>
</file>