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4.jp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jp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0.jpe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 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Lan Anh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900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101</cp:revision>
  <dcterms:created xsi:type="dcterms:W3CDTF">2020-11-28T15:09:10Z</dcterms:created>
  <dcterms:modified xsi:type="dcterms:W3CDTF">2022-12-02T04:09:06Z</dcterms:modified>
</cp:coreProperties>
</file>