
<file path=[Content_Types].xml><?xml version="1.0" encoding="utf-8"?>
<Types xmlns="http://schemas.openxmlformats.org/package/2006/content-types">
  <Default Extension="gif" ContentType="image/gif"/>
  <Default Extension="jpe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57" r:id="rId3"/>
    <p:sldId id="277" r:id="rId4"/>
    <p:sldId id="260" r:id="rId5"/>
    <p:sldId id="261" r:id="rId6"/>
    <p:sldId id="274" r:id="rId7"/>
    <p:sldId id="262" r:id="rId8"/>
    <p:sldId id="265" r:id="rId9"/>
    <p:sldId id="266" r:id="rId10"/>
    <p:sldId id="27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12/2/2022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12/2/2022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12/2/2022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12/2/2022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12/2/2022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12/2/2022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12/2/2022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12/2/2022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12/2/2022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12/2/2022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12/2/2022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12/2/2022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12/2/2022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12/2/2022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12/2/2022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12/2/2022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12/2/2022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12/2/2022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257551" y="121950"/>
            <a:ext cx="6029325" cy="584775"/>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UBND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NON HOA SỮA</a:t>
            </a:r>
          </a:p>
        </p:txBody>
      </p:sp>
      <p:sp>
        <p:nvSpPr>
          <p:cNvPr id="3" name="TextBox 2">
            <a:extLst>
              <a:ext uri="{FF2B5EF4-FFF2-40B4-BE49-F238E27FC236}">
                <a16:creationId xmlns:a16="http://schemas.microsoft.com/office/drawing/2014/main" id="{C765566F-E76B-4B8D-AE0A-63F8458033BE}"/>
              </a:ext>
            </a:extLst>
          </p:cNvPr>
          <p:cNvSpPr txBox="1"/>
          <p:nvPr/>
        </p:nvSpPr>
        <p:spPr>
          <a:xfrm>
            <a:off x="2857500" y="2291380"/>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id="{C60AE9DD-3FDB-4D89-B134-019854FEEAC8}"/>
              </a:ext>
            </a:extLst>
          </p:cNvPr>
          <p:cNvSpPr txBox="1"/>
          <p:nvPr/>
        </p:nvSpPr>
        <p:spPr>
          <a:xfrm>
            <a:off x="1350168" y="3738766"/>
            <a:ext cx="6852136"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a:t>
            </a:r>
          </a:p>
        </p:txBody>
      </p:sp>
      <p:sp>
        <p:nvSpPr>
          <p:cNvPr id="8" name="TextBox 7">
            <a:extLst>
              <a:ext uri="{FF2B5EF4-FFF2-40B4-BE49-F238E27FC236}">
                <a16:creationId xmlns:a16="http://schemas.microsoft.com/office/drawing/2014/main" id="{F23CE88E-29F4-4CC1-A6CF-2593962EEEBF}"/>
              </a:ext>
            </a:extLst>
          </p:cNvPr>
          <p:cNvSpPr txBox="1"/>
          <p:nvPr/>
        </p:nvSpPr>
        <p:spPr>
          <a:xfrm>
            <a:off x="1885950" y="4311048"/>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trẻ</a:t>
            </a:r>
            <a:r>
              <a:rPr lang="en-US" sz="2000" b="1" dirty="0">
                <a:solidFill>
                  <a:srgbClr val="0033CC"/>
                </a:solidFill>
                <a:latin typeface="Times New Roman" panose="02020603050405020304" pitchFamily="18" charset="0"/>
                <a:cs typeface="Times New Roman" panose="02020603050405020304" pitchFamily="18" charset="0"/>
              </a:rPr>
              <a:t> (24-36 </a:t>
            </a:r>
            <a:r>
              <a:rPr lang="en-US" sz="2000" b="1" dirty="0" err="1">
                <a:solidFill>
                  <a:srgbClr val="0033CC"/>
                </a:solidFill>
                <a:latin typeface="Times New Roman" panose="02020603050405020304" pitchFamily="18" charset="0"/>
                <a:cs typeface="Times New Roman" panose="02020603050405020304" pitchFamily="18" charset="0"/>
              </a:rPr>
              <a:t>tháng</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F70AE756-78B8-45A5-B601-885A0ADF3D13}"/>
              </a:ext>
            </a:extLst>
          </p:cNvPr>
          <p:cNvSpPr txBox="1"/>
          <p:nvPr/>
        </p:nvSpPr>
        <p:spPr>
          <a:xfrm>
            <a:off x="2724152" y="6151974"/>
            <a:ext cx="6029325" cy="400110"/>
          </a:xfrm>
          <a:prstGeom prst="rect">
            <a:avLst/>
          </a:prstGeom>
          <a:noFill/>
        </p:spPr>
        <p:txBody>
          <a:bodyPr wrap="square" rtlCol="0">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NĂM HỌC: 2022-2023</a:t>
            </a:r>
          </a:p>
        </p:txBody>
      </p:sp>
      <p:sp>
        <p:nvSpPr>
          <p:cNvPr id="4" name="Hộp Văn bản 3">
            <a:extLst>
              <a:ext uri="{FF2B5EF4-FFF2-40B4-BE49-F238E27FC236}">
                <a16:creationId xmlns:a16="http://schemas.microsoft.com/office/drawing/2014/main" id="{2458C460-5DB1-FE59-DF30-1B49B3717E0A}"/>
              </a:ext>
            </a:extLst>
          </p:cNvPr>
          <p:cNvSpPr txBox="1"/>
          <p:nvPr/>
        </p:nvSpPr>
        <p:spPr>
          <a:xfrm>
            <a:off x="5999584" y="1334278"/>
            <a:ext cx="184731" cy="338554"/>
          </a:xfrm>
          <a:prstGeom prst="rect">
            <a:avLst/>
          </a:prstGeom>
          <a:noFill/>
        </p:spPr>
        <p:txBody>
          <a:bodyPr wrap="none" rtlCol="0">
            <a:spAutoFit/>
          </a:bodyPr>
          <a:lstStyle/>
          <a:p>
            <a:pPr algn="l"/>
            <a:endParaRPr lang="vi-VN" sz="1600" dirty="0"/>
          </a:p>
        </p:txBody>
      </p:sp>
      <p:pic>
        <p:nvPicPr>
          <p:cNvPr id="5" name="Picture 2" descr="C:\Users\Welcome\Downloads\logo (2).jpg">
            <a:extLst>
              <a:ext uri="{FF2B5EF4-FFF2-40B4-BE49-F238E27FC236}">
                <a16:creationId xmlns:a16="http://schemas.microsoft.com/office/drawing/2014/main" id="{D3B8A292-C257-C8E2-D7E7-81E97EC7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647" y="980394"/>
            <a:ext cx="997131"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8094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3.33333E-6 4.44444E-6 L 3.33333E-6 -0.07223 " pathEditMode="relative" rAng="0" ptsTypes="AA">
                                      <p:cBhvr>
                                        <p:cTn id="18" dur="1750" accel="50000" decel="50000" autoRev="1" fill="hold">
                                          <p:stCondLst>
                                            <p:cond delay="0"/>
                                          </p:stCondLst>
                                        </p:cTn>
                                        <p:tgtEl>
                                          <p:spTgt spid="7"/>
                                        </p:tgtEl>
                                        <p:attrNameLst>
                                          <p:attrName>ppt_x</p:attrName>
                                          <p:attrName>ppt_y</p:attrName>
                                        </p:attrNameLst>
                                      </p:cBhvr>
                                      <p:rCtr x="0" y="-3611"/>
                                    </p:animMotion>
                                    <p:animRot by="1500000">
                                      <p:cBhvr>
                                        <p:cTn id="19" dur="875" fill="hold">
                                          <p:stCondLst>
                                            <p:cond delay="0"/>
                                          </p:stCondLst>
                                        </p:cTn>
                                        <p:tgtEl>
                                          <p:spTgt spid="7"/>
                                        </p:tgtEl>
                                        <p:attrNameLst>
                                          <p:attrName>r</p:attrName>
                                        </p:attrNameLst>
                                      </p:cBhvr>
                                    </p:animRot>
                                    <p:animRot by="-1500000">
                                      <p:cBhvr>
                                        <p:cTn id="20" dur="875" fill="hold">
                                          <p:stCondLst>
                                            <p:cond delay="875"/>
                                          </p:stCondLst>
                                        </p:cTn>
                                        <p:tgtEl>
                                          <p:spTgt spid="7"/>
                                        </p:tgtEl>
                                        <p:attrNameLst>
                                          <p:attrName>r</p:attrName>
                                        </p:attrNameLst>
                                      </p:cBhvr>
                                    </p:animRot>
                                    <p:animRot by="-1500000">
                                      <p:cBhvr>
                                        <p:cTn id="21" dur="875" fill="hold">
                                          <p:stCondLst>
                                            <p:cond delay="1750"/>
                                          </p:stCondLst>
                                        </p:cTn>
                                        <p:tgtEl>
                                          <p:spTgt spid="7"/>
                                        </p:tgtEl>
                                        <p:attrNameLst>
                                          <p:attrName>r</p:attrName>
                                        </p:attrNameLst>
                                      </p:cBhvr>
                                    </p:animRot>
                                    <p:animRot by="1500000">
                                      <p:cBhvr>
                                        <p:cTn id="22" dur="875" fill="hold">
                                          <p:stCondLst>
                                            <p:cond delay="2625"/>
                                          </p:stCondLst>
                                        </p:cTn>
                                        <p:tgtEl>
                                          <p:spTgt spid="7"/>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8"/>
                                        </p:tgtEl>
                                        <p:attrNameLst>
                                          <p:attrName>ppt_x</p:attrName>
                                          <p:attrName>ppt_y</p:attrName>
                                        </p:attrNameLst>
                                      </p:cBhvr>
                                    </p:animMotion>
                                    <p:animRot by="1500000">
                                      <p:cBhvr>
                                        <p:cTn id="25" dur="1000" fill="hold">
                                          <p:stCondLst>
                                            <p:cond delay="0"/>
                                          </p:stCondLst>
                                        </p:cTn>
                                        <p:tgtEl>
                                          <p:spTgt spid="8"/>
                                        </p:tgtEl>
                                        <p:attrNameLst>
                                          <p:attrName>r</p:attrName>
                                        </p:attrNameLst>
                                      </p:cBhvr>
                                    </p:animRot>
                                    <p:animRot by="-1500000">
                                      <p:cBhvr>
                                        <p:cTn id="26" dur="1000" fill="hold">
                                          <p:stCondLst>
                                            <p:cond delay="1000"/>
                                          </p:stCondLst>
                                        </p:cTn>
                                        <p:tgtEl>
                                          <p:spTgt spid="8"/>
                                        </p:tgtEl>
                                        <p:attrNameLst>
                                          <p:attrName>r</p:attrName>
                                        </p:attrNameLst>
                                      </p:cBhvr>
                                    </p:animRot>
                                    <p:animRot by="-1500000">
                                      <p:cBhvr>
                                        <p:cTn id="27" dur="1000" fill="hold">
                                          <p:stCondLst>
                                            <p:cond delay="2000"/>
                                          </p:stCondLst>
                                        </p:cTn>
                                        <p:tgtEl>
                                          <p:spTgt spid="8"/>
                                        </p:tgtEl>
                                        <p:attrNameLst>
                                          <p:attrName>r</p:attrName>
                                        </p:attrNameLst>
                                      </p:cBhvr>
                                    </p:animRot>
                                    <p:animRot by="1500000">
                                      <p:cBhvr>
                                        <p:cTn id="28" dur="1000" fill="hold">
                                          <p:stCondLst>
                                            <p:cond delay="3000"/>
                                          </p:stCondLst>
                                        </p:cTn>
                                        <p:tgtEl>
                                          <p:spTgt spid="8"/>
                                        </p:tgtEl>
                                        <p:attrNameLst>
                                          <p:attrName>r</p:attrName>
                                        </p:attrNameLst>
                                      </p:cBhvr>
                                    </p:animRot>
                                  </p:childTnLst>
                                </p:cTn>
                              </p:par>
                              <p:par>
                                <p:cTn id="29" presetID="34" presetClass="emph" presetSubtype="0" fill="hold" grpId="0" nodeType="withEffect">
                                  <p:stCondLst>
                                    <p:cond delay="8500"/>
                                  </p:stCondLst>
                                  <p:iterate type="lt">
                                    <p:tmPct val="10000"/>
                                  </p:iterate>
                                  <p:childTnLst>
                                    <p:animMotion origin="layout" path="M 0.0 0.0 L 0.0 -0.07213" pathEditMode="relative" ptsTypes="">
                                      <p:cBhvr>
                                        <p:cTn id="30" dur="2500" accel="50000" decel="50000" autoRev="1" fill="hold">
                                          <p:stCondLst>
                                            <p:cond delay="0"/>
                                          </p:stCondLst>
                                        </p:cTn>
                                        <p:tgtEl>
                                          <p:spTgt spid="10"/>
                                        </p:tgtEl>
                                        <p:attrNameLst>
                                          <p:attrName>ppt_x</p:attrName>
                                          <p:attrName>ppt_y</p:attrName>
                                        </p:attrNameLst>
                                      </p:cBhvr>
                                    </p:animMotion>
                                    <p:animRot by="1500000">
                                      <p:cBhvr>
                                        <p:cTn id="31" dur="1250" fill="hold">
                                          <p:stCondLst>
                                            <p:cond delay="0"/>
                                          </p:stCondLst>
                                        </p:cTn>
                                        <p:tgtEl>
                                          <p:spTgt spid="10"/>
                                        </p:tgtEl>
                                        <p:attrNameLst>
                                          <p:attrName>r</p:attrName>
                                        </p:attrNameLst>
                                      </p:cBhvr>
                                    </p:animRot>
                                    <p:animRot by="-1500000">
                                      <p:cBhvr>
                                        <p:cTn id="32" dur="1250" fill="hold">
                                          <p:stCondLst>
                                            <p:cond delay="1250"/>
                                          </p:stCondLst>
                                        </p:cTn>
                                        <p:tgtEl>
                                          <p:spTgt spid="10"/>
                                        </p:tgtEl>
                                        <p:attrNameLst>
                                          <p:attrName>r</p:attrName>
                                        </p:attrNameLst>
                                      </p:cBhvr>
                                    </p:animRot>
                                    <p:animRot by="-1500000">
                                      <p:cBhvr>
                                        <p:cTn id="33" dur="1250" fill="hold">
                                          <p:stCondLst>
                                            <p:cond delay="2500"/>
                                          </p:stCondLst>
                                        </p:cTn>
                                        <p:tgtEl>
                                          <p:spTgt spid="10"/>
                                        </p:tgtEl>
                                        <p:attrNameLst>
                                          <p:attrName>r</p:attrName>
                                        </p:attrNameLst>
                                      </p:cBhvr>
                                    </p:animRot>
                                    <p:animRot by="1500000">
                                      <p:cBhvr>
                                        <p:cTn id="34" dur="1250" fill="hold">
                                          <p:stCondLst>
                                            <p:cond delay="3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4DE0E7A8-70C1-4310-8431-F87E58E2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840158"/>
            <a:ext cx="6991350" cy="5787284"/>
          </a:xfrm>
          <a:prstGeom prst="rect">
            <a:avLst/>
          </a:prstGeom>
        </p:spPr>
      </p:pic>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504AAD96-55CA-183C-A550-E396E31C857D}"/>
              </a:ext>
            </a:extLst>
          </p:cNvPr>
          <p:cNvSpPr txBox="1"/>
          <p:nvPr/>
        </p:nvSpPr>
        <p:spPr>
          <a:xfrm>
            <a:off x="1222311" y="93306"/>
            <a:ext cx="2601290" cy="707886"/>
          </a:xfrm>
          <a:prstGeom prst="rect">
            <a:avLst/>
          </a:prstGeom>
          <a:noFill/>
        </p:spPr>
        <p:txBody>
          <a:bodyPr wrap="none" rtlCol="0">
            <a:spAutoFit/>
          </a:bodyPr>
          <a:lstStyle/>
          <a:p>
            <a:pPr algn="l"/>
            <a:r>
              <a:rPr lang="en-US" sz="4000" dirty="0">
                <a:solidFill>
                  <a:srgbClr val="FF0000"/>
                </a:solidFill>
              </a:rPr>
              <a:t>1.Ổn </a:t>
            </a:r>
            <a:r>
              <a:rPr lang="en-US" sz="4000" dirty="0" err="1">
                <a:solidFill>
                  <a:srgbClr val="FF0000"/>
                </a:solidFill>
              </a:rPr>
              <a:t>định</a:t>
            </a:r>
            <a:r>
              <a:rPr lang="en-US" sz="4000" dirty="0">
                <a:solidFill>
                  <a:srgbClr val="FF0000"/>
                </a:solidFill>
              </a:rPr>
              <a:t> : </a:t>
            </a:r>
            <a:endParaRPr lang="vi-VN" sz="4000" dirty="0">
              <a:solidFill>
                <a:srgbClr val="FF0000"/>
              </a:solidFill>
            </a:endParaRPr>
          </a:p>
        </p:txBody>
      </p:sp>
      <p:sp>
        <p:nvSpPr>
          <p:cNvPr id="5" name="Hộp Văn bản 4">
            <a:extLst>
              <a:ext uri="{FF2B5EF4-FFF2-40B4-BE49-F238E27FC236}">
                <a16:creationId xmlns:a16="http://schemas.microsoft.com/office/drawing/2014/main" id="{A8FA00CF-0340-31E2-3638-9F1D63292DF8}"/>
              </a:ext>
            </a:extLst>
          </p:cNvPr>
          <p:cNvSpPr txBox="1"/>
          <p:nvPr/>
        </p:nvSpPr>
        <p:spPr>
          <a:xfrm>
            <a:off x="1481686" y="1750490"/>
            <a:ext cx="2149948" cy="1938992"/>
          </a:xfrm>
          <a:prstGeom prst="rect">
            <a:avLst/>
          </a:prstGeom>
          <a:noFill/>
        </p:spPr>
        <p:txBody>
          <a:bodyPr wrap="none" rtlCol="0">
            <a:spAutoFit/>
          </a:bodyPr>
          <a:lstStyle/>
          <a:p>
            <a:pPr algn="l"/>
            <a:r>
              <a:rPr lang="en-US" sz="4000" dirty="0" err="1">
                <a:solidFill>
                  <a:srgbClr val="FF0000"/>
                </a:solidFill>
              </a:rPr>
              <a:t>Câu</a:t>
            </a:r>
            <a:r>
              <a:rPr lang="en-US" sz="4000" dirty="0">
                <a:solidFill>
                  <a:srgbClr val="FF0000"/>
                </a:solidFill>
              </a:rPr>
              <a:t> </a:t>
            </a:r>
            <a:r>
              <a:rPr lang="en-US" sz="4000" dirty="0" err="1">
                <a:solidFill>
                  <a:srgbClr val="FF0000"/>
                </a:solidFill>
              </a:rPr>
              <a:t>đố</a:t>
            </a:r>
            <a:r>
              <a:rPr lang="en-US" sz="4000" dirty="0">
                <a:solidFill>
                  <a:srgbClr val="FF0000"/>
                </a:solidFill>
              </a:rPr>
              <a:t> .</a:t>
            </a:r>
          </a:p>
          <a:p>
            <a:pPr algn="l"/>
            <a:r>
              <a:rPr lang="en-US" sz="2000" dirty="0">
                <a:solidFill>
                  <a:srgbClr val="FF0000"/>
                </a:solidFill>
              </a:rPr>
              <a:t>Con </a:t>
            </a:r>
            <a:r>
              <a:rPr lang="en-US" sz="2000" dirty="0" err="1">
                <a:solidFill>
                  <a:srgbClr val="FF0000"/>
                </a:solidFill>
              </a:rPr>
              <a:t>gì</a:t>
            </a:r>
            <a:r>
              <a:rPr lang="en-US" sz="2000" dirty="0">
                <a:solidFill>
                  <a:srgbClr val="FF0000"/>
                </a:solidFill>
              </a:rPr>
              <a:t> </a:t>
            </a:r>
            <a:r>
              <a:rPr lang="en-US" sz="2000" dirty="0" err="1">
                <a:solidFill>
                  <a:srgbClr val="FF0000"/>
                </a:solidFill>
              </a:rPr>
              <a:t>quang</a:t>
            </a:r>
            <a:r>
              <a:rPr lang="en-US" sz="2000" dirty="0">
                <a:solidFill>
                  <a:srgbClr val="FF0000"/>
                </a:solidFill>
              </a:rPr>
              <a:t> </a:t>
            </a:r>
            <a:r>
              <a:rPr lang="en-US" sz="2000" dirty="0" err="1">
                <a:solidFill>
                  <a:srgbClr val="FF0000"/>
                </a:solidFill>
              </a:rPr>
              <a:t>quác</a:t>
            </a:r>
            <a:r>
              <a:rPr lang="en-US" sz="2000" dirty="0">
                <a:solidFill>
                  <a:srgbClr val="FF0000"/>
                </a:solidFill>
              </a:rPr>
              <a:t> </a:t>
            </a:r>
          </a:p>
          <a:p>
            <a:pPr algn="l"/>
            <a:r>
              <a:rPr lang="en-US" sz="2000" dirty="0" err="1">
                <a:solidFill>
                  <a:srgbClr val="FF0000"/>
                </a:solidFill>
              </a:rPr>
              <a:t>Cục</a:t>
            </a:r>
            <a:r>
              <a:rPr lang="en-US" sz="2000" dirty="0">
                <a:solidFill>
                  <a:srgbClr val="FF0000"/>
                </a:solidFill>
              </a:rPr>
              <a:t> </a:t>
            </a:r>
            <a:r>
              <a:rPr lang="en-US" sz="2000" dirty="0" err="1">
                <a:solidFill>
                  <a:srgbClr val="FF0000"/>
                </a:solidFill>
              </a:rPr>
              <a:t>tác</a:t>
            </a:r>
            <a:r>
              <a:rPr lang="en-US" sz="2000" dirty="0">
                <a:solidFill>
                  <a:srgbClr val="FF0000"/>
                </a:solidFill>
              </a:rPr>
              <a:t> </a:t>
            </a:r>
            <a:r>
              <a:rPr lang="en-US" sz="2000" dirty="0" err="1">
                <a:solidFill>
                  <a:srgbClr val="FF0000"/>
                </a:solidFill>
              </a:rPr>
              <a:t>cục</a:t>
            </a:r>
            <a:r>
              <a:rPr lang="en-US" sz="2000" dirty="0">
                <a:solidFill>
                  <a:srgbClr val="FF0000"/>
                </a:solidFill>
              </a:rPr>
              <a:t> </a:t>
            </a:r>
            <a:r>
              <a:rPr lang="en-US" sz="2000" dirty="0" err="1">
                <a:solidFill>
                  <a:srgbClr val="FF0000"/>
                </a:solidFill>
              </a:rPr>
              <a:t>te</a:t>
            </a:r>
            <a:r>
              <a:rPr lang="en-US" sz="2000" dirty="0">
                <a:solidFill>
                  <a:srgbClr val="FF0000"/>
                </a:solidFill>
              </a:rPr>
              <a:t> </a:t>
            </a:r>
          </a:p>
          <a:p>
            <a:pPr algn="l"/>
            <a:r>
              <a:rPr lang="en-US" sz="2000" dirty="0" err="1">
                <a:solidFill>
                  <a:srgbClr val="FF0000"/>
                </a:solidFill>
              </a:rPr>
              <a:t>Để</a:t>
            </a:r>
            <a:r>
              <a:rPr lang="en-US" sz="2000" dirty="0">
                <a:solidFill>
                  <a:srgbClr val="FF0000"/>
                </a:solidFill>
              </a:rPr>
              <a:t> </a:t>
            </a:r>
            <a:r>
              <a:rPr lang="en-US" sz="2000" dirty="0" err="1">
                <a:solidFill>
                  <a:srgbClr val="FF0000"/>
                </a:solidFill>
              </a:rPr>
              <a:t>trứng</a:t>
            </a:r>
            <a:r>
              <a:rPr lang="en-US" sz="2000" dirty="0">
                <a:solidFill>
                  <a:srgbClr val="FF0000"/>
                </a:solidFill>
              </a:rPr>
              <a:t> </a:t>
            </a:r>
            <a:r>
              <a:rPr lang="en-US" sz="2000" dirty="0" err="1">
                <a:solidFill>
                  <a:srgbClr val="FF0000"/>
                </a:solidFill>
              </a:rPr>
              <a:t>tròn</a:t>
            </a:r>
            <a:r>
              <a:rPr lang="en-US" sz="2000" dirty="0">
                <a:solidFill>
                  <a:srgbClr val="FF0000"/>
                </a:solidFill>
              </a:rPr>
              <a:t> </a:t>
            </a:r>
            <a:r>
              <a:rPr lang="en-US" sz="2000" dirty="0" err="1">
                <a:solidFill>
                  <a:srgbClr val="FF0000"/>
                </a:solidFill>
              </a:rPr>
              <a:t>xoe</a:t>
            </a:r>
            <a:endParaRPr lang="en-US" sz="2000" dirty="0">
              <a:solidFill>
                <a:srgbClr val="FF0000"/>
              </a:solidFill>
            </a:endParaRPr>
          </a:p>
          <a:p>
            <a:pPr algn="l"/>
            <a:r>
              <a:rPr lang="en-US" sz="2000" dirty="0" err="1">
                <a:solidFill>
                  <a:srgbClr val="FF0000"/>
                </a:solidFill>
              </a:rPr>
              <a:t>Gọi</a:t>
            </a:r>
            <a:r>
              <a:rPr lang="en-US" sz="2000" dirty="0">
                <a:solidFill>
                  <a:srgbClr val="FF0000"/>
                </a:solidFill>
              </a:rPr>
              <a:t> </a:t>
            </a:r>
            <a:r>
              <a:rPr lang="en-US" sz="2000" dirty="0" err="1">
                <a:solidFill>
                  <a:srgbClr val="FF0000"/>
                </a:solidFill>
              </a:rPr>
              <a:t>người</a:t>
            </a:r>
            <a:r>
              <a:rPr lang="en-US" sz="2000" dirty="0">
                <a:solidFill>
                  <a:srgbClr val="FF0000"/>
                </a:solidFill>
              </a:rPr>
              <a:t> </a:t>
            </a:r>
            <a:r>
              <a:rPr lang="en-US" sz="2000" dirty="0" err="1">
                <a:solidFill>
                  <a:srgbClr val="FF0000"/>
                </a:solidFill>
              </a:rPr>
              <a:t>đến</a:t>
            </a:r>
            <a:r>
              <a:rPr lang="en-US" sz="2000" dirty="0">
                <a:solidFill>
                  <a:srgbClr val="FF0000"/>
                </a:solidFill>
              </a:rPr>
              <a:t> </a:t>
            </a:r>
            <a:r>
              <a:rPr lang="en-US" sz="2000" dirty="0" err="1">
                <a:solidFill>
                  <a:srgbClr val="FF0000"/>
                </a:solidFill>
              </a:rPr>
              <a:t>lấy</a:t>
            </a:r>
            <a:r>
              <a:rPr lang="en-US" sz="2000" dirty="0">
                <a:solidFill>
                  <a:srgbClr val="FF0000"/>
                </a:solidFill>
              </a:rPr>
              <a:t> </a:t>
            </a:r>
            <a:endParaRPr lang="vi-VN" sz="2000" dirty="0">
              <a:solidFill>
                <a:srgbClr val="FF0000"/>
              </a:solidFill>
            </a:endParaRPr>
          </a:p>
        </p:txBody>
      </p:sp>
      <p:pic>
        <p:nvPicPr>
          <p:cNvPr id="7" name="Hình ảnh 6">
            <a:extLst>
              <a:ext uri="{FF2B5EF4-FFF2-40B4-BE49-F238E27FC236}">
                <a16:creationId xmlns:a16="http://schemas.microsoft.com/office/drawing/2014/main" id="{A3C45EB8-CCD0-5380-D253-C801C7E52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839" y="1308232"/>
            <a:ext cx="4762500" cy="4762500"/>
          </a:xfrm>
          <a:prstGeom prst="rect">
            <a:avLst/>
          </a:prstGeom>
        </p:spPr>
      </p:pic>
    </p:spTree>
    <p:extLst>
      <p:ext uri="{BB962C8B-B14F-4D97-AF65-F5344CB8AC3E}">
        <p14:creationId xmlns:p14="http://schemas.microsoft.com/office/powerpoint/2010/main" val="221036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06884" y="433944"/>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Các</a:t>
            </a:r>
            <a:r>
              <a:rPr lang="en-US" sz="2000" b="1" dirty="0">
                <a:solidFill>
                  <a:srgbClr val="0033CC"/>
                </a:solidFill>
                <a:latin typeface="Times New Roman" panose="02020603050405020304" pitchFamily="18" charset="0"/>
                <a:cs typeface="Times New Roman" panose="02020603050405020304" pitchFamily="18" charset="0"/>
              </a:rPr>
              <a:t> con </a:t>
            </a:r>
            <a:r>
              <a:rPr lang="en-US" sz="2000" b="1" dirty="0" err="1">
                <a:solidFill>
                  <a:srgbClr val="0033CC"/>
                </a:solidFill>
                <a:latin typeface="Times New Roman" panose="02020603050405020304" pitchFamily="18" charset="0"/>
                <a:cs typeface="Times New Roman" panose="02020603050405020304" pitchFamily="18" charset="0"/>
              </a:rPr>
              <a:t>vừa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nghe</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gì</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651379" y="1266716"/>
            <a:ext cx="9266830" cy="5591284"/>
          </a:xfrm>
          <a:prstGeom prst="rect">
            <a:avLst/>
          </a:prstGeom>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có</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vẻ</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đẹp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69" y="833733"/>
            <a:ext cx="7859425" cy="4028780"/>
          </a:xfrm>
          <a:prstGeom prst="rect">
            <a:avLst/>
          </a:prstGeom>
        </p:spPr>
      </p:pic>
      <p:sp>
        <p:nvSpPr>
          <p:cNvPr id="7" name="TextBox 6">
            <a:extLst>
              <a:ext uri="{FF2B5EF4-FFF2-40B4-BE49-F238E27FC236}">
                <a16:creationId xmlns:a16="http://schemas.microsoft.com/office/drawing/2014/main" id="{3DBC24BF-2957-424C-848E-D48BC62F0BFE}"/>
              </a:ext>
            </a:extLst>
          </p:cNvPr>
          <p:cNvSpPr txBox="1"/>
          <p:nvPr/>
        </p:nvSpPr>
        <p:spPr>
          <a:xfrm>
            <a:off x="4471152" y="5033244"/>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Một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trắng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bông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Yếm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đỏ</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Cánh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phồng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bắp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chuối</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tất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bật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784" y="790504"/>
            <a:ext cx="4386517" cy="27651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784" y="3643661"/>
            <a:ext cx="4454234" cy="281047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05" y="3643661"/>
            <a:ext cx="4394043" cy="2846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05" y="752298"/>
            <a:ext cx="4461758" cy="2774207"/>
          </a:xfrm>
          <a:prstGeom prst="rect">
            <a:avLst/>
          </a:prstGeom>
        </p:spPr>
      </p:pic>
      <p:sp>
        <p:nvSpPr>
          <p:cNvPr id="10" name="TextBox 9">
            <a:extLst>
              <a:ext uri="{FF2B5EF4-FFF2-40B4-BE49-F238E27FC236}">
                <a16:creationId xmlns:a16="http://schemas.microsoft.com/office/drawing/2014/main" id="{3DBC24BF-2957-424C-848E-D48BC62F0BFE}"/>
              </a:ext>
            </a:extLst>
          </p:cNvPr>
          <p:cNvSpPr txBox="1"/>
          <p:nvPr/>
        </p:nvSpPr>
        <p:spPr>
          <a:xfrm>
            <a:off x="9079626" y="2139401"/>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quanh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ra</a:t>
            </a:r>
            <a:r>
              <a:rPr lang="en-US" sz="2000" b="1" dirty="0">
                <a:solidFill>
                  <a:srgbClr val="0033CC"/>
                </a:solidFill>
                <a:latin typeface="Times New Roman" panose="02020603050405020304" pitchFamily="18" charset="0"/>
                <a:cs typeface="Times New Roman" panose="02020603050405020304" pitchFamily="18" charset="0"/>
              </a:rPr>
              <a:t> </a:t>
            </a:r>
          </a:p>
          <a:p>
            <a:pPr algn="ct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69243" y="1745567"/>
            <a:ext cx="8911988"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168</TotalTime>
  <Words>201</Words>
  <Application>Microsoft Office PowerPoint</Application>
  <PresentationFormat>Màn hình rộng</PresentationFormat>
  <Paragraphs>25</Paragraphs>
  <Slides>10</Slides>
  <Notes>0</Notes>
  <HiddenSlides>0</HiddenSlides>
  <MMClips>4</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10</vt:i4>
      </vt:variant>
    </vt:vector>
  </HeadingPairs>
  <TitlesOfParts>
    <vt:vector size="18" baseType="lpstr">
      <vt:lpstr>A3.OpenSansBold-San</vt:lpstr>
      <vt:lpstr>A3.OpenSans-San</vt:lpstr>
      <vt:lpstr>Arial</vt:lpstr>
      <vt:lpstr>Calibri</vt:lpstr>
      <vt:lpstr>Calibri Light</vt:lpstr>
      <vt:lpstr>Times New Roman</vt:lpstr>
      <vt:lpstr>Office Theme</vt:lpstr>
      <vt:lpstr>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Phạm Thanh Ngân</cp:lastModifiedBy>
  <cp:revision>17</cp:revision>
  <dcterms:created xsi:type="dcterms:W3CDTF">2021-12-02T18:34:29Z</dcterms:created>
  <dcterms:modified xsi:type="dcterms:W3CDTF">2022-12-02T04:40:46Z</dcterms:modified>
</cp:coreProperties>
</file>